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38" r:id="rId4"/>
    <p:sldId id="328" r:id="rId5"/>
    <p:sldId id="337" r:id="rId6"/>
    <p:sldId id="276" r:id="rId7"/>
    <p:sldId id="298" r:id="rId8"/>
    <p:sldId id="296" r:id="rId9"/>
    <p:sldId id="315" r:id="rId10"/>
    <p:sldId id="336" r:id="rId11"/>
    <p:sldId id="329" r:id="rId12"/>
    <p:sldId id="267" r:id="rId13"/>
    <p:sldId id="303" r:id="rId14"/>
    <p:sldId id="304" r:id="rId15"/>
    <p:sldId id="306" r:id="rId16"/>
    <p:sldId id="287" r:id="rId17"/>
    <p:sldId id="288" r:id="rId18"/>
    <p:sldId id="307" r:id="rId19"/>
    <p:sldId id="333" r:id="rId20"/>
    <p:sldId id="320" r:id="rId21"/>
    <p:sldId id="326" r:id="rId22"/>
    <p:sldId id="322" r:id="rId23"/>
    <p:sldId id="332" r:id="rId24"/>
    <p:sldId id="310" r:id="rId25"/>
    <p:sldId id="339" r:id="rId26"/>
    <p:sldId id="324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82" autoAdjust="0"/>
  </p:normalViewPr>
  <p:slideViewPr>
    <p:cSldViewPr>
      <p:cViewPr>
        <p:scale>
          <a:sx n="73" d="100"/>
          <a:sy n="73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C2465-715C-4E8F-8147-BB669029B066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0E50-97DA-4E58-90AA-0AF907200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A1A1-C5CA-4C9B-8445-DB862E95DA44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F75A-BE2C-4B17-B255-F8357A358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D115-2571-4172-9B9B-1E44879B9BE5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FC72-909E-4F17-833E-518D5965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2.jpe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1.jpe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image" Target="../media/image10.emf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tags" Target="../tags/tag247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tags" Target="../tags/tag24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tags" Target="../tags/tag245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tags" Target="../tags/tag249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tags" Target="../tags/tag244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2" Type="http://schemas.openxmlformats.org/officeDocument/2006/relationships/tags" Target="../tags/tag251.xml"/><Relationship Id="rId16" Type="http://schemas.openxmlformats.org/officeDocument/2006/relationships/image" Target="../media/image11.jpe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59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image" Target="../media/image9.emf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tags" Target="../tags/tag292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image" Target="../media/image10.emf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8.emf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" Type="http://schemas.openxmlformats.org/officeDocument/2006/relationships/tags" Target="../tags/tag318.xml"/><Relationship Id="rId21" Type="http://schemas.openxmlformats.org/officeDocument/2006/relationships/tags" Target="../tags/tag336.xml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tags" Target="../tags/tag335.xml"/><Relationship Id="rId29" Type="http://schemas.openxmlformats.org/officeDocument/2006/relationships/tags" Target="../tags/tag344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image" Target="../media/image9.emf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image" Target="../media/image10.emf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8.emf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9" Type="http://schemas.openxmlformats.org/officeDocument/2006/relationships/tags" Target="../tags/tag418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34" Type="http://schemas.openxmlformats.org/officeDocument/2006/relationships/tags" Target="../tags/tag413.xml"/><Relationship Id="rId42" Type="http://schemas.openxmlformats.org/officeDocument/2006/relationships/tags" Target="../tags/tag421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38" Type="http://schemas.openxmlformats.org/officeDocument/2006/relationships/tags" Target="../tags/tag417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tags" Target="../tags/tag408.xml"/><Relationship Id="rId41" Type="http://schemas.openxmlformats.org/officeDocument/2006/relationships/tags" Target="../tags/tag420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tags" Target="../tags/tag411.xml"/><Relationship Id="rId37" Type="http://schemas.openxmlformats.org/officeDocument/2006/relationships/tags" Target="../tags/tag416.xml"/><Relationship Id="rId40" Type="http://schemas.openxmlformats.org/officeDocument/2006/relationships/tags" Target="../tags/tag419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tags" Target="../tags/tag415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tags" Target="../tags/tag410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tags" Target="../tags/tag414.xml"/><Relationship Id="rId43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19" Type="http://schemas.openxmlformats.org/officeDocument/2006/relationships/image" Target="../media/image3.jpe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" Type="http://schemas.openxmlformats.org/officeDocument/2006/relationships/tags" Target="../tags/tag424.xml"/><Relationship Id="rId21" Type="http://schemas.openxmlformats.org/officeDocument/2006/relationships/tags" Target="../tags/tag442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image" Target="../media/image9.emf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image" Target="../media/image9.emf"/><Relationship Id="rId3" Type="http://schemas.openxmlformats.org/officeDocument/2006/relationships/tags" Target="../tags/tag452.xml"/><Relationship Id="rId21" Type="http://schemas.openxmlformats.org/officeDocument/2006/relationships/tags" Target="../tags/tag470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tags" Target="../tags/tag471.xml"/><Relationship Id="rId27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tags" Target="../tags/tag499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31" Type="http://schemas.openxmlformats.org/officeDocument/2006/relationships/image" Target="../media/image9.emf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tags" Target="../tags/tag500.xml"/><Relationship Id="rId30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" Type="http://schemas.openxmlformats.org/officeDocument/2006/relationships/tags" Target="../tags/tag504.xml"/><Relationship Id="rId21" Type="http://schemas.openxmlformats.org/officeDocument/2006/relationships/tags" Target="../tags/tag522.xml"/><Relationship Id="rId34" Type="http://schemas.openxmlformats.org/officeDocument/2006/relationships/tags" Target="../tags/tag535.xml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29" Type="http://schemas.openxmlformats.org/officeDocument/2006/relationships/tags" Target="../tags/tag530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26" Type="http://schemas.openxmlformats.org/officeDocument/2006/relationships/tags" Target="../tags/tag563.xml"/><Relationship Id="rId3" Type="http://schemas.openxmlformats.org/officeDocument/2006/relationships/tags" Target="../tags/tag540.xml"/><Relationship Id="rId21" Type="http://schemas.openxmlformats.org/officeDocument/2006/relationships/tags" Target="../tags/tag558.xml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tags" Target="../tags/tag562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tags" Target="../tags/tag55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24" Type="http://schemas.openxmlformats.org/officeDocument/2006/relationships/tags" Target="../tags/tag561.xml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23" Type="http://schemas.openxmlformats.org/officeDocument/2006/relationships/tags" Target="../tags/tag560.xml"/><Relationship Id="rId28" Type="http://schemas.openxmlformats.org/officeDocument/2006/relationships/tags" Target="../tags/tag565.xml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31" Type="http://schemas.openxmlformats.org/officeDocument/2006/relationships/image" Target="../media/image9.emf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tags" Target="../tags/tag559.xml"/><Relationship Id="rId27" Type="http://schemas.openxmlformats.org/officeDocument/2006/relationships/tags" Target="../tags/tag564.xml"/><Relationship Id="rId30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tags" Target="../tags/tag5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image" Target="../media/image14.gi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7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3.xml"/><Relationship Id="rId7" Type="http://schemas.openxmlformats.org/officeDocument/2006/relationships/image" Target="../media/image4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10" Type="http://schemas.openxmlformats.org/officeDocument/2006/relationships/image" Target="../media/image6.jpeg"/><Relationship Id="rId4" Type="http://schemas.openxmlformats.org/officeDocument/2006/relationships/tags" Target="../tags/tag54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tags" Target="../tags/tag84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tags" Target="../tags/tag86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7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image" Target="../media/image8.emf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image" Target="../media/image9.emf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image" Target="../media/image10.emf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image" Target="../media/image9.emf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8.emf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Kết quả hình ảnh cho hinh nen de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307857" y="152400"/>
            <a:ext cx="69979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SỞ GIÁO DỤC VÀ ĐÀO TẠO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ĐẮK LẮK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3200400" y="2362200"/>
            <a:ext cx="4495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bị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2209800" y="3657600"/>
            <a:ext cx="5105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SĐT:       0979991817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2209800" y="4953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1981200" y="4267200"/>
            <a:ext cx="601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2133600" y="4953000"/>
            <a:ext cx="5715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Huyện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CưM’gar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Đắk  Lắk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2514600" y="5486400"/>
            <a:ext cx="4495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Tháng 11 năm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1"/>
            </p:custDataLst>
          </p:nvPr>
        </p:nvSpPr>
        <p:spPr>
          <a:xfrm>
            <a:off x="3048000" y="1589314"/>
            <a:ext cx="60198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2"/>
            </p:custDataLst>
          </p:nvPr>
        </p:nvSpPr>
        <p:spPr>
          <a:xfrm>
            <a:off x="2209800" y="3043535"/>
            <a:ext cx="4191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 descr="Paper bag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1247775" y="9906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vi-VN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Cuộc thi thiết kế bài giảng E-Learning</a:t>
            </a:r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lần</a:t>
            </a:r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1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1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4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4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600"/>
                            </p:stCondLst>
                            <p:childTnLst>
                              <p:par>
                                <p:cTn id="5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600"/>
                            </p:stCondLst>
                            <p:childTnLst>
                              <p:par>
                                <p:cTn id="6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700"/>
                            </p:stCondLst>
                            <p:childTnLst>
                              <p:par>
                                <p:cTn id="7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800"/>
                            </p:stCondLst>
                            <p:childTnLst>
                              <p:par>
                                <p:cTn id="7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400"/>
                            </p:stCondLst>
                            <p:childTnLst>
                              <p:par>
                                <p:cTn id="8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100"/>
                            </p:stCondLst>
                            <p:childTnLst>
                              <p:par>
                                <p:cTn id="8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8600"/>
                            </p:stCondLst>
                            <p:childTnLst>
                              <p:par>
                                <p:cTn id="93" presetID="12" presetClass="entr" presetSubtype="4" fill="hold" grpId="1" nodeType="afterEffect">
                                  <p:stCondLst>
                                    <p:cond delay="2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3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42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800"/>
                            </p:stCondLst>
                            <p:childTnLst>
                              <p:par>
                                <p:cTn id="10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200"/>
                            </p:stCondLst>
                            <p:childTnLst>
                              <p:par>
                                <p:cTn id="1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3400"/>
                            </p:stCondLst>
                            <p:childTnLst>
                              <p:par>
                                <p:cTn id="1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100"/>
                            </p:stCondLst>
                            <p:childTnLst>
                              <p:par>
                                <p:cTn id="1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800"/>
                            </p:stCondLst>
                            <p:childTnLst>
                              <p:par>
                                <p:cTn id="12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3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1300"/>
                            </p:stCondLst>
                            <p:childTnLst>
                              <p:par>
                                <p:cTn id="13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1" grpId="2"/>
      <p:bldP spid="16" grpId="0"/>
      <p:bldP spid="16" grpId="1"/>
      <p:bldP spid="16" grpId="2"/>
      <p:bldP spid="13" grpId="0"/>
      <p:bldP spid="13" grpId="1"/>
      <p:bldP spid="13" grpId="2"/>
      <p:bldP spid="17" grpId="0"/>
      <p:bldP spid="17" grpId="1"/>
      <p:bldP spid="17" grpId="2"/>
      <p:bldP spid="18" grpId="0"/>
      <p:bldP spid="18" grpId="1"/>
      <p:bldP spid="18" grpId="2"/>
      <p:bldP spid="20" grpId="0"/>
      <p:bldP spid="20" grpId="1"/>
      <p:bldP spid="20" grpId="2"/>
      <p:bldP spid="22" grpId="0"/>
      <p:bldP spid="22" grpId="1"/>
      <p:bldP spid="22" grpId="2"/>
      <p:bldP spid="1026" grpId="0"/>
      <p:bldP spid="1026" grpId="1"/>
      <p:bldP spid="102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mprod_feedback_7000"/>
          <p:cNvSpPr/>
          <p:nvPr>
            <p:custDataLst>
              <p:tags r:id="rId2"/>
            </p:custDataLst>
          </p:nvPr>
        </p:nvSpPr>
        <p:spPr>
          <a:xfrm>
            <a:off x="2606834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Chúc mừng em.Em  làm đúng rồi.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4" name="mmprod_feedback_7002"/>
          <p:cNvSpPr/>
          <p:nvPr>
            <p:custDataLst>
              <p:tags r:id="rId3"/>
            </p:custDataLst>
          </p:nvPr>
        </p:nvSpPr>
        <p:spPr>
          <a:xfrm>
            <a:off x="2656545" y="5858424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Sai rồi.Chưa hoàn thành câu trả lời.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5" name="mmprod_feedback_7009"/>
          <p:cNvSpPr/>
          <p:nvPr>
            <p:custDataLst>
              <p:tags r:id="rId4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answered this correctly!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6" name="mmprod_feedback_7006"/>
          <p:cNvSpPr/>
          <p:nvPr>
            <p:custDataLst>
              <p:tags r:id="rId5"/>
            </p:custDataLst>
          </p:nvPr>
        </p:nvSpPr>
        <p:spPr>
          <a:xfrm>
            <a:off x="2286000" y="5718826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</a:rPr>
              <a:t>Your answer: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7" name="mmprod_feedback_7010"/>
          <p:cNvSpPr/>
          <p:nvPr>
            <p:custDataLst>
              <p:tags r:id="rId6"/>
            </p:custDataLst>
          </p:nvPr>
        </p:nvSpPr>
        <p:spPr>
          <a:xfrm>
            <a:off x="2514600" y="5885687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</a:rPr>
              <a:t>The correct answer is: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8" name="mmprod_feedback_7011"/>
          <p:cNvSpPr/>
          <p:nvPr>
            <p:custDataLst>
              <p:tags r:id="rId7"/>
            </p:custDataLst>
          </p:nvPr>
        </p:nvSpPr>
        <p:spPr>
          <a:xfrm>
            <a:off x="2478460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did not answer this question completely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9" name="mmprod_feedback_7007"/>
          <p:cNvSpPr/>
          <p:nvPr>
            <p:custDataLst>
              <p:tags r:id="rId8"/>
            </p:custDataLst>
          </p:nvPr>
        </p:nvSpPr>
        <p:spPr>
          <a:xfrm>
            <a:off x="2679192" y="588568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smtClean="0">
                <a:solidFill>
                  <a:srgbClr val="2B333C"/>
                </a:solidFill>
              </a:rPr>
              <a:t>Em trả lời chưa đúng.</a:t>
            </a:r>
            <a:endParaRPr lang="en-US" sz="1600">
              <a:solidFill>
                <a:srgbClr val="2B333C"/>
              </a:solidFill>
            </a:endParaRPr>
          </a:p>
        </p:txBody>
      </p:sp>
      <p:grpSp>
        <p:nvGrpSpPr>
          <p:cNvPr id="22" name="mmprod_Button104"/>
          <p:cNvGrpSpPr/>
          <p:nvPr>
            <p:custDataLst>
              <p:tags r:id="rId9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0" name="mmprod_ButtonShape104"/>
            <p:cNvSpPr/>
            <p:nvPr>
              <p:custDataLst>
                <p:tags r:id="rId24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Trả lời</a:t>
              </a:r>
              <a:endParaRPr lang="en-US" sz="1600"/>
            </a:p>
          </p:txBody>
        </p:sp>
        <p:sp>
          <p:nvSpPr>
            <p:cNvPr id="21" name="mmprod_ButtonText105"/>
            <p:cNvSpPr/>
            <p:nvPr>
              <p:custDataLst>
                <p:tags r:id="rId25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Trả lời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0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23" name="mmprod_ButtonShape106"/>
            <p:cNvSpPr/>
            <p:nvPr>
              <p:custDataLst>
                <p:tags r:id="rId22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Thử lại.</a:t>
              </a:r>
              <a:endParaRPr lang="en-US" sz="1600"/>
            </a:p>
          </p:txBody>
        </p:sp>
        <p:sp>
          <p:nvSpPr>
            <p:cNvPr id="24" name="mmprod_ButtonText107"/>
            <p:cNvSpPr/>
            <p:nvPr>
              <p:custDataLst>
                <p:tags r:id="rId23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Thử lại.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1216151" y="1219200"/>
            <a:ext cx="6934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>
            <p:custDataLst>
              <p:tags r:id="rId12"/>
            </p:custDataLst>
          </p:nvPr>
        </p:nvSpPr>
        <p:spPr>
          <a:xfrm>
            <a:off x="911351" y="1828800"/>
            <a:ext cx="7391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Có 6 quả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cam ?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phép tính tương ứng để tìm số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được chia cam là: 2=6:3.Đúng hay 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>
            <p:custDataLst>
              <p:tags r:id="rId13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mmprod_answer10136"/>
          <p:cNvGrpSpPr/>
          <p:nvPr>
            <p:custDataLst>
              <p:tags r:id="rId14"/>
            </p:custDataLst>
          </p:nvPr>
        </p:nvGrpSpPr>
        <p:grpSpPr>
          <a:xfrm>
            <a:off x="3769360" y="3459480"/>
            <a:ext cx="5679440" cy="274320"/>
            <a:chOff x="3769360" y="3459480"/>
            <a:chExt cx="5679440" cy="274320"/>
          </a:xfrm>
        </p:grpSpPr>
        <p:sp>
          <p:nvSpPr>
            <p:cNvPr id="4" name="mmprod_s2_1041"/>
            <p:cNvSpPr txBox="1"/>
            <p:nvPr>
              <p:custDataLst>
                <p:tags r:id="rId19"/>
              </p:custDataLst>
            </p:nvPr>
          </p:nvSpPr>
          <p:spPr>
            <a:xfrm>
              <a:off x="4099560" y="3459480"/>
              <a:ext cx="30638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/>
                <a:t>A) </a:t>
              </a:r>
              <a:endParaRPr lang="en-US" sz="1600" dirty="0"/>
            </a:p>
          </p:txBody>
        </p:sp>
        <p:sp>
          <p:nvSpPr>
            <p:cNvPr id="5" name="mmprod_s1_1021"/>
            <p:cNvSpPr txBox="1"/>
            <p:nvPr>
              <p:custDataLst>
                <p:tags r:id="rId20"/>
              </p:custDataLst>
            </p:nvPr>
          </p:nvSpPr>
          <p:spPr>
            <a:xfrm>
              <a:off x="4404360" y="3459480"/>
              <a:ext cx="50444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mmprod_answer_input1013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360" y="3494377"/>
              <a:ext cx="205646" cy="204522"/>
            </a:xfrm>
            <a:prstGeom prst="rect">
              <a:avLst/>
            </a:prstGeom>
          </p:spPr>
        </p:pic>
      </p:grpSp>
      <p:grpSp>
        <p:nvGrpSpPr>
          <p:cNvPr id="28" name="mmprod_answer10138"/>
          <p:cNvGrpSpPr/>
          <p:nvPr>
            <p:custDataLst>
              <p:tags r:id="rId15"/>
            </p:custDataLst>
          </p:nvPr>
        </p:nvGrpSpPr>
        <p:grpSpPr>
          <a:xfrm>
            <a:off x="3696209" y="3992880"/>
            <a:ext cx="5679440" cy="274320"/>
            <a:chOff x="3696209" y="3992880"/>
            <a:chExt cx="5679440" cy="274320"/>
          </a:xfrm>
        </p:grpSpPr>
        <p:sp>
          <p:nvSpPr>
            <p:cNvPr id="9" name="mmprod_s2_1042"/>
            <p:cNvSpPr txBox="1"/>
            <p:nvPr>
              <p:custDataLst>
                <p:tags r:id="rId16"/>
              </p:custDataLst>
            </p:nvPr>
          </p:nvSpPr>
          <p:spPr>
            <a:xfrm>
              <a:off x="4026409" y="3992880"/>
              <a:ext cx="29845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/>
                <a:t>B) </a:t>
              </a:r>
              <a:endParaRPr lang="en-US" sz="1600" dirty="0"/>
            </a:p>
          </p:txBody>
        </p:sp>
        <p:sp>
          <p:nvSpPr>
            <p:cNvPr id="10" name="mmprod_s1_1022"/>
            <p:cNvSpPr txBox="1"/>
            <p:nvPr>
              <p:custDataLst>
                <p:tags r:id="rId17"/>
              </p:custDataLst>
            </p:nvPr>
          </p:nvSpPr>
          <p:spPr>
            <a:xfrm>
              <a:off x="4318509" y="3992880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mmprod_answer_input1013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209" y="402777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40643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Hãy nối các số ở cột A với Tên gọi tương ứng ở cột B Trong phép chia:</a:t>
            </a:r>
            <a:br>
              <a:rPr lang="vi-VN" sz="240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6 : 2 =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524000" y="2280444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2800" smtClean="0">
                <a:latin typeface="Calibri"/>
              </a:rPr>
              <a:t>Cột A</a:t>
            </a:r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885688" y="2280444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2800" smtClean="0">
                <a:latin typeface="Calibri"/>
              </a:rPr>
              <a:t>     Cột B</a:t>
            </a:r>
            <a:endParaRPr lang="en-US" sz="2800" dirty="0">
              <a:latin typeface="Calibri"/>
            </a:endParaRPr>
          </a:p>
        </p:txBody>
      </p:sp>
      <p:grpSp>
        <p:nvGrpSpPr>
          <p:cNvPr id="8" name="mmprod_answer10397"/>
          <p:cNvGrpSpPr/>
          <p:nvPr>
            <p:custDataLst>
              <p:tags r:id="rId5"/>
            </p:custDataLst>
          </p:nvPr>
        </p:nvGrpSpPr>
        <p:grpSpPr>
          <a:xfrm>
            <a:off x="5885689" y="2778760"/>
            <a:ext cx="3845115" cy="426720"/>
            <a:chOff x="4818889" y="2098516"/>
            <a:chExt cx="3845115" cy="426720"/>
          </a:xfrm>
        </p:grpSpPr>
        <p:sp>
          <p:nvSpPr>
            <p:cNvPr id="6" name="mmprod_ansbullet_10397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A.</a:t>
              </a:r>
              <a:endParaRPr lang="en-US" sz="2800">
                <a:latin typeface="Calibri"/>
              </a:endParaRPr>
            </a:p>
          </p:txBody>
        </p:sp>
        <p:sp>
          <p:nvSpPr>
            <p:cNvPr id="7" name="mmprod_anstext_10397"/>
            <p:cNvSpPr txBox="1"/>
            <p:nvPr>
              <p:custDataLst>
                <p:tags r:id="rId36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Thương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2" name="mmprod_answer10398"/>
          <p:cNvGrpSpPr/>
          <p:nvPr>
            <p:custDataLst>
              <p:tags r:id="rId6"/>
            </p:custDataLst>
          </p:nvPr>
        </p:nvGrpSpPr>
        <p:grpSpPr>
          <a:xfrm>
            <a:off x="5885689" y="3378200"/>
            <a:ext cx="3859911" cy="426720"/>
            <a:chOff x="4818889" y="2697956"/>
            <a:chExt cx="3859911" cy="426720"/>
          </a:xfrm>
        </p:grpSpPr>
        <p:sp>
          <p:nvSpPr>
            <p:cNvPr id="10" name="mmprod_ansbullet_10398"/>
            <p:cNvSpPr txBox="1"/>
            <p:nvPr>
              <p:custDataLst>
                <p:tags r:id="rId33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398"/>
            <p:cNvSpPr txBox="1"/>
            <p:nvPr>
              <p:custDataLst>
                <p:tags r:id="rId34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Số bị chia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6" name="mmprod_answer10399"/>
          <p:cNvGrpSpPr/>
          <p:nvPr>
            <p:custDataLst>
              <p:tags r:id="rId7"/>
            </p:custDataLst>
          </p:nvPr>
        </p:nvGrpSpPr>
        <p:grpSpPr>
          <a:xfrm>
            <a:off x="5885689" y="3977640"/>
            <a:ext cx="3864673" cy="426720"/>
            <a:chOff x="4818889" y="3297396"/>
            <a:chExt cx="3864673" cy="426720"/>
          </a:xfrm>
        </p:grpSpPr>
        <p:sp>
          <p:nvSpPr>
            <p:cNvPr id="14" name="mmprod_ansbullet_10399"/>
            <p:cNvSpPr txBox="1"/>
            <p:nvPr>
              <p:custDataLst>
                <p:tags r:id="rId31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399"/>
            <p:cNvSpPr txBox="1"/>
            <p:nvPr>
              <p:custDataLst>
                <p:tags r:id="rId32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smtClean="0">
                  <a:latin typeface="Calibri"/>
                </a:rPr>
                <a:t>số chia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1" name="mmprod_item10400"/>
          <p:cNvGrpSpPr/>
          <p:nvPr>
            <p:custDataLst>
              <p:tags r:id="rId8"/>
            </p:custDataLst>
          </p:nvPr>
        </p:nvGrpSpPr>
        <p:grpSpPr>
          <a:xfrm>
            <a:off x="1524000" y="2778760"/>
            <a:ext cx="828040" cy="431800"/>
            <a:chOff x="457200" y="2098516"/>
            <a:chExt cx="828040" cy="431800"/>
          </a:xfrm>
        </p:grpSpPr>
        <p:sp>
          <p:nvSpPr>
            <p:cNvPr id="18" name="mmprod_item_input_outertext10400"/>
            <p:cNvSpPr/>
            <p:nvPr>
              <p:custDataLst>
                <p:tags r:id="rId29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0" name="mmprod_item_label10400"/>
            <p:cNvSpPr txBox="1"/>
            <p:nvPr>
              <p:custDataLst>
                <p:tags r:id="rId30"/>
              </p:custDataLst>
            </p:nvPr>
          </p:nvSpPr>
          <p:spPr>
            <a:xfrm>
              <a:off x="1018540" y="209851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6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6" name="mmprod_item10401"/>
          <p:cNvGrpSpPr/>
          <p:nvPr>
            <p:custDataLst>
              <p:tags r:id="rId9"/>
            </p:custDataLst>
          </p:nvPr>
        </p:nvGrpSpPr>
        <p:grpSpPr>
          <a:xfrm>
            <a:off x="1524000" y="3383280"/>
            <a:ext cx="828040" cy="431800"/>
            <a:chOff x="457200" y="2703036"/>
            <a:chExt cx="828040" cy="431800"/>
          </a:xfrm>
        </p:grpSpPr>
        <p:sp>
          <p:nvSpPr>
            <p:cNvPr id="23" name="mmprod_item_input_outertext10401"/>
            <p:cNvSpPr/>
            <p:nvPr>
              <p:custDataLst>
                <p:tags r:id="rId27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5" name="mmprod_item_label10401"/>
            <p:cNvSpPr txBox="1"/>
            <p:nvPr>
              <p:custDataLst>
                <p:tags r:id="rId28"/>
              </p:custDataLst>
            </p:nvPr>
          </p:nvSpPr>
          <p:spPr>
            <a:xfrm>
              <a:off x="1018540" y="270303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2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31" name="mmprod_item10402"/>
          <p:cNvGrpSpPr/>
          <p:nvPr>
            <p:custDataLst>
              <p:tags r:id="rId10"/>
            </p:custDataLst>
          </p:nvPr>
        </p:nvGrpSpPr>
        <p:grpSpPr>
          <a:xfrm>
            <a:off x="1524000" y="3987800"/>
            <a:ext cx="828040" cy="431800"/>
            <a:chOff x="457200" y="3307556"/>
            <a:chExt cx="828040" cy="431800"/>
          </a:xfrm>
        </p:grpSpPr>
        <p:sp>
          <p:nvSpPr>
            <p:cNvPr id="28" name="mmprod_item_input_outertext10402"/>
            <p:cNvSpPr/>
            <p:nvPr>
              <p:custDataLst>
                <p:tags r:id="rId25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0" name="mmprod_item_label10402"/>
            <p:cNvSpPr txBox="1"/>
            <p:nvPr>
              <p:custDataLst>
                <p:tags r:id="rId26"/>
              </p:custDataLst>
            </p:nvPr>
          </p:nvSpPr>
          <p:spPr>
            <a:xfrm>
              <a:off x="1018540" y="330755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3</a:t>
              </a:r>
              <a:endParaRPr lang="en-US" sz="2800">
                <a:latin typeface="Calibri"/>
              </a:endParaRPr>
            </a:p>
          </p:txBody>
        </p:sp>
      </p:grpSp>
      <p:sp>
        <p:nvSpPr>
          <p:cNvPr id="32" name="mmprod_feedback_7000"/>
          <p:cNvSpPr/>
          <p:nvPr>
            <p:custDataLst>
              <p:tags r:id="rId11"/>
            </p:custDataLst>
          </p:nvPr>
        </p:nvSpPr>
        <p:spPr>
          <a:xfrm>
            <a:off x="2561192" y="5583047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 smtClean="0">
                <a:latin typeface="Calibri"/>
              </a:rPr>
              <a:t>Chúc mừng em.Em  làm đúng rồi.</a:t>
            </a:r>
            <a:endParaRPr lang="en-US" dirty="0">
              <a:latin typeface="Calibri"/>
            </a:endParaRPr>
          </a:p>
        </p:txBody>
      </p:sp>
      <p:sp>
        <p:nvSpPr>
          <p:cNvPr id="33" name="mmprod_feedback_7002"/>
          <p:cNvSpPr/>
          <p:nvPr>
            <p:custDataLst>
              <p:tags r:id="rId12"/>
            </p:custDataLst>
          </p:nvPr>
        </p:nvSpPr>
        <p:spPr>
          <a:xfrm>
            <a:off x="2495006" y="5663304"/>
            <a:ext cx="3291840" cy="25919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 smtClean="0">
                <a:latin typeface="Calibri"/>
              </a:rPr>
              <a:t>Sai rồi.Chưa hoàn thành câu trả lời.</a:t>
            </a:r>
            <a:endParaRPr lang="en-US" dirty="0">
              <a:latin typeface="Calibri"/>
            </a:endParaRPr>
          </a:p>
        </p:txBody>
      </p:sp>
      <p:sp>
        <p:nvSpPr>
          <p:cNvPr id="34" name="mmprod_feedback_7009"/>
          <p:cNvSpPr/>
          <p:nvPr>
            <p:custDataLst>
              <p:tags r:id="rId13"/>
            </p:custDataLst>
          </p:nvPr>
        </p:nvSpPr>
        <p:spPr>
          <a:xfrm>
            <a:off x="2646100" y="5583047"/>
            <a:ext cx="3291840" cy="654946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answered this correctly!</a:t>
            </a:r>
            <a:endParaRPr lang="en-US">
              <a:latin typeface="Calibri"/>
            </a:endParaRPr>
          </a:p>
        </p:txBody>
      </p:sp>
      <p:sp>
        <p:nvSpPr>
          <p:cNvPr id="35" name="mmprod_feedback_7006"/>
          <p:cNvSpPr/>
          <p:nvPr>
            <p:custDataLst>
              <p:tags r:id="rId14"/>
            </p:custDataLst>
          </p:nvPr>
        </p:nvSpPr>
        <p:spPr>
          <a:xfrm>
            <a:off x="2593849" y="574422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36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  <p:sp>
        <p:nvSpPr>
          <p:cNvPr id="37" name="mmprod_feedback_7011"/>
          <p:cNvSpPr/>
          <p:nvPr>
            <p:custDataLst>
              <p:tags r:id="rId16"/>
            </p:custDataLst>
          </p:nvPr>
        </p:nvSpPr>
        <p:spPr>
          <a:xfrm>
            <a:off x="2593848" y="574422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did not answer this question completely</a:t>
            </a:r>
            <a:endParaRPr lang="en-US">
              <a:latin typeface="Calibri"/>
            </a:endParaRPr>
          </a:p>
        </p:txBody>
      </p:sp>
      <p:sp>
        <p:nvSpPr>
          <p:cNvPr id="38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pt-BR" smtClean="0">
                <a:latin typeface="Calibri"/>
              </a:rPr>
              <a:t>Em trả lời chưa đúng.</a:t>
            </a:r>
            <a:endParaRPr lang="en-US">
              <a:latin typeface="Calibri"/>
            </a:endParaRPr>
          </a:p>
        </p:txBody>
      </p:sp>
      <p:grpSp>
        <p:nvGrpSpPr>
          <p:cNvPr id="41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39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0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4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42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3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45" name="Rectangle 44"/>
          <p:cNvSpPr/>
          <p:nvPr>
            <p:custDataLst>
              <p:tags r:id="rId20"/>
            </p:custDataLst>
          </p:nvPr>
        </p:nvSpPr>
        <p:spPr>
          <a:xfrm>
            <a:off x="21336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993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ublic\Pictures\Sample Pictures\15-10tai-hinh-nen-powerpoint-dep-nhat-cho-dien-thoai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3657600" y="1230868"/>
            <a:ext cx="1752600" cy="461665"/>
          </a:xfrm>
          <a:prstGeom prst="rect">
            <a:avLst/>
          </a:prstGeom>
          <a:solidFill>
            <a:srgbClr val="BBE0E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endParaRPr lang="en-US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09600" y="1981200"/>
            <a:ext cx="8153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phép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      6                :     2            =           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>
            <p:custDataLst>
              <p:tags r:id="rId7"/>
            </p:custDataLst>
          </p:nvPr>
        </p:nvSpPr>
        <p:spPr>
          <a:xfrm>
            <a:off x="3124200" y="2514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>
            <p:custDataLst>
              <p:tags r:id="rId8"/>
            </p:custDataLst>
          </p:nvPr>
        </p:nvSpPr>
        <p:spPr>
          <a:xfrm flipH="1">
            <a:off x="5029200" y="2514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>
            <p:custDataLst>
              <p:tags r:id="rId9"/>
            </p:custDataLst>
          </p:nvPr>
        </p:nvSpPr>
        <p:spPr>
          <a:xfrm>
            <a:off x="7162800" y="24384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2209800" y="3276600"/>
            <a:ext cx="1752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bị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4495800" y="3352800"/>
            <a:ext cx="1371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2"/>
            </p:custDataLst>
          </p:nvPr>
        </p:nvSpPr>
        <p:spPr>
          <a:xfrm>
            <a:off x="6629400" y="3276600"/>
            <a:ext cx="1752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1219200" y="3962400"/>
            <a:ext cx="3429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 có : 2  =6 :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4"/>
            </p:custDataLst>
          </p:nvPr>
        </p:nvSpPr>
        <p:spPr>
          <a:xfrm>
            <a:off x="533400" y="4648200"/>
            <a:ext cx="8610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phép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́ bị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27038"/>
            <a:ext cx="8229600" cy="1401762"/>
          </a:xfrm>
          <a:effectLst/>
        </p:spPr>
        <p:txBody>
          <a:bodyPr wrap="square" lIns="0" tIns="0" rIns="0" bIns="0" anchor="b"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30 : X = 5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633472" y="588568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Chúc mừng em.Em  làm đúng rồi.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559957" y="5885687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Sai rồi.Chưa hoàn thành câu trả lời.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You answered this correctly!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605677" y="5485965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Your answer: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14600" y="5885687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The correct answer is: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You did not answer this question completely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514600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Em trả lời chưa đúng.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5" name="mmprod_ButtonShape104"/>
            <p:cNvSpPr/>
            <p:nvPr>
              <p:custDataLst>
                <p:tags r:id="rId29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>
                  <a:latin typeface="Times New Roman" pitchFamily="18" charset="0"/>
                  <a:cs typeface="Times New Roman" pitchFamily="18" charset="0"/>
                </a:rPr>
                <a:t>Trả lời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30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Trả lời</a:t>
              </a:r>
              <a:endParaRPr lang="en-US" sz="160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28" name="mmprod_ButtonShape106"/>
            <p:cNvSpPr/>
            <p:nvPr>
              <p:custDataLst>
                <p:tags r:id="rId27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>
                  <a:latin typeface="Times New Roman" pitchFamily="18" charset="0"/>
                  <a:cs typeface="Times New Roman" pitchFamily="18" charset="0"/>
                </a:rPr>
                <a:t>Thử lại.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8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Thử lại.</a:t>
              </a:r>
              <a:endParaRPr lang="en-US" sz="160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>
            <p:custDataLst>
              <p:tags r:id="rId12"/>
            </p:custDataLst>
          </p:nvPr>
        </p:nvSpPr>
        <p:spPr>
          <a:xfrm>
            <a:off x="990600" y="892314"/>
            <a:ext cx="72390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3"/>
            </p:custDataLst>
          </p:nvPr>
        </p:nvSpPr>
        <p:spPr>
          <a:xfrm>
            <a:off x="1371600" y="1394936"/>
            <a:ext cx="182880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33" name="Rectangle 32"/>
          <p:cNvSpPr/>
          <p:nvPr>
            <p:custDataLst>
              <p:tags r:id="rId14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mmprod_answer10169"/>
          <p:cNvGrpSpPr/>
          <p:nvPr>
            <p:custDataLst>
              <p:tags r:id="rId15"/>
            </p:custDataLst>
          </p:nvPr>
        </p:nvGrpSpPr>
        <p:grpSpPr>
          <a:xfrm>
            <a:off x="596900" y="1981200"/>
            <a:ext cx="5679440" cy="274320"/>
            <a:chOff x="596900" y="1981200"/>
            <a:chExt cx="5679440" cy="274320"/>
          </a:xfrm>
        </p:grpSpPr>
        <p:sp>
          <p:nvSpPr>
            <p:cNvPr id="4" name="mmprod_s2_1041"/>
            <p:cNvSpPr txBox="1"/>
            <p:nvPr>
              <p:custDataLst>
                <p:tags r:id="rId24"/>
              </p:custDataLst>
            </p:nvPr>
          </p:nvSpPr>
          <p:spPr>
            <a:xfrm>
              <a:off x="927100" y="1981200"/>
              <a:ext cx="30638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5"/>
              </p:custDataLst>
            </p:nvPr>
          </p:nvSpPr>
          <p:spPr>
            <a:xfrm>
              <a:off x="1231900" y="1981200"/>
              <a:ext cx="50444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2016099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171"/>
          <p:cNvGrpSpPr/>
          <p:nvPr>
            <p:custDataLst>
              <p:tags r:id="rId16"/>
            </p:custDataLst>
          </p:nvPr>
        </p:nvGrpSpPr>
        <p:grpSpPr>
          <a:xfrm>
            <a:off x="596900" y="2428239"/>
            <a:ext cx="5679440" cy="274320"/>
            <a:chOff x="596900" y="2428239"/>
            <a:chExt cx="5679440" cy="274320"/>
          </a:xfrm>
        </p:grpSpPr>
        <p:sp>
          <p:nvSpPr>
            <p:cNvPr id="9" name="mmprod_s2_1042"/>
            <p:cNvSpPr txBox="1"/>
            <p:nvPr>
              <p:custDataLst>
                <p:tags r:id="rId21"/>
              </p:custDataLst>
            </p:nvPr>
          </p:nvSpPr>
          <p:spPr>
            <a:xfrm>
              <a:off x="927100" y="2428239"/>
              <a:ext cx="29845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2"/>
              </p:custDataLst>
            </p:nvPr>
          </p:nvSpPr>
          <p:spPr>
            <a:xfrm>
              <a:off x="1219200" y="2428239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2463138"/>
              <a:ext cx="205646" cy="204522"/>
            </a:xfrm>
            <a:prstGeom prst="rect">
              <a:avLst/>
            </a:prstGeom>
          </p:spPr>
        </p:pic>
      </p:grpSp>
      <p:grpSp>
        <p:nvGrpSpPr>
          <p:cNvPr id="36" name="mmprod_answer10173"/>
          <p:cNvGrpSpPr/>
          <p:nvPr>
            <p:custDataLst>
              <p:tags r:id="rId17"/>
            </p:custDataLst>
          </p:nvPr>
        </p:nvGrpSpPr>
        <p:grpSpPr>
          <a:xfrm>
            <a:off x="596900" y="2875278"/>
            <a:ext cx="5679440" cy="274320"/>
            <a:chOff x="596900" y="2875278"/>
            <a:chExt cx="5679440" cy="274320"/>
          </a:xfrm>
        </p:grpSpPr>
        <p:sp>
          <p:nvSpPr>
            <p:cNvPr id="14" name="mmprod_s2_1043"/>
            <p:cNvSpPr txBox="1"/>
            <p:nvPr>
              <p:custDataLst>
                <p:tags r:id="rId18"/>
              </p:custDataLst>
            </p:nvPr>
          </p:nvSpPr>
          <p:spPr>
            <a:xfrm>
              <a:off x="927100" y="2875278"/>
              <a:ext cx="2968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C) 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9"/>
              </p:custDataLst>
            </p:nvPr>
          </p:nvSpPr>
          <p:spPr>
            <a:xfrm>
              <a:off x="1219200" y="2875278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29101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609600"/>
          </a:xfrm>
          <a:effectLst/>
        </p:spPr>
        <p:txBody>
          <a:bodyPr wrap="square" lIns="0" tIns="0" rIns="0" bIns="0" anchor="b"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30 : X = 5 . X gọi là gì trong phép tính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mmprod_feedback_7000"/>
          <p:cNvSpPr/>
          <p:nvPr>
            <p:custDataLst>
              <p:tags r:id="rId3"/>
            </p:custDataLst>
          </p:nvPr>
        </p:nvSpPr>
        <p:spPr>
          <a:xfrm>
            <a:off x="2679192" y="5866965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Chúc mừng em.Em  làm đúng rồi.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mprod_feedback_7002"/>
          <p:cNvSpPr/>
          <p:nvPr>
            <p:custDataLst>
              <p:tags r:id="rId4"/>
            </p:custDataLst>
          </p:nvPr>
        </p:nvSpPr>
        <p:spPr>
          <a:xfrm>
            <a:off x="2538549" y="5916336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Sai rồi.Chưa hoàn thành câu trả lời.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mmprod_feedback_7009"/>
          <p:cNvSpPr/>
          <p:nvPr>
            <p:custDataLst>
              <p:tags r:id="rId5"/>
            </p:custDataLst>
          </p:nvPr>
        </p:nvSpPr>
        <p:spPr>
          <a:xfrm>
            <a:off x="2538549" y="5866965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You answered this correctly!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mprod_feedback_7010"/>
          <p:cNvSpPr/>
          <p:nvPr>
            <p:custDataLst>
              <p:tags r:id="rId6"/>
            </p:custDataLst>
          </p:nvPr>
        </p:nvSpPr>
        <p:spPr>
          <a:xfrm>
            <a:off x="2514600" y="5885687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The correct answer is: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mprod_feedback_7011"/>
          <p:cNvSpPr/>
          <p:nvPr>
            <p:custDataLst>
              <p:tags r:id="rId7"/>
            </p:custDataLst>
          </p:nvPr>
        </p:nvSpPr>
        <p:spPr>
          <a:xfrm>
            <a:off x="2538549" y="5881936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You did not answer this question completely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mmprod_feedback_7007"/>
          <p:cNvSpPr/>
          <p:nvPr>
            <p:custDataLst>
              <p:tags r:id="rId8"/>
            </p:custDataLst>
          </p:nvPr>
        </p:nvSpPr>
        <p:spPr>
          <a:xfrm>
            <a:off x="2679192" y="588568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Em trả lời chưa đúng.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mmprod_Button104"/>
          <p:cNvGrpSpPr/>
          <p:nvPr>
            <p:custDataLst>
              <p:tags r:id="rId9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8" name="mmprod_ButtonShape104"/>
            <p:cNvSpPr/>
            <p:nvPr>
              <p:custDataLst>
                <p:tags r:id="rId21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>
                  <a:latin typeface="Times New Roman" pitchFamily="18" charset="0"/>
                  <a:cs typeface="Times New Roman" pitchFamily="18" charset="0"/>
                </a:rPr>
                <a:t>Trả lời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mprod_ButtonText105"/>
            <p:cNvSpPr/>
            <p:nvPr>
              <p:custDataLst>
                <p:tags r:id="rId22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Trả lời</a:t>
              </a:r>
              <a:endParaRPr lang="en-US" sz="160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mmprod_Button106"/>
          <p:cNvGrpSpPr/>
          <p:nvPr>
            <p:custDataLst>
              <p:tags r:id="rId10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31" name="mmprod_ButtonShape106"/>
            <p:cNvSpPr/>
            <p:nvPr>
              <p:custDataLst>
                <p:tags r:id="rId19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>
                  <a:latin typeface="Times New Roman" pitchFamily="18" charset="0"/>
                  <a:cs typeface="Times New Roman" pitchFamily="18" charset="0"/>
                </a:rPr>
                <a:t>Thử lại.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mmprod_ButtonText107"/>
            <p:cNvSpPr/>
            <p:nvPr>
              <p:custDataLst>
                <p:tags r:id="rId20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Thử lại.</a:t>
              </a:r>
              <a:endParaRPr lang="en-US" sz="160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mmprod_question"/>
          <p:cNvGrpSpPr/>
          <p:nvPr>
            <p:custDataLst>
              <p:tags r:id="rId11"/>
            </p:custDataLst>
          </p:nvPr>
        </p:nvGrpSpPr>
        <p:grpSpPr>
          <a:xfrm>
            <a:off x="457200" y="3002278"/>
            <a:ext cx="8601987" cy="502922"/>
            <a:chOff x="457200" y="1935478"/>
            <a:chExt cx="8601987" cy="502922"/>
          </a:xfrm>
        </p:grpSpPr>
        <p:sp>
          <p:nvSpPr>
            <p:cNvPr id="40" name="TextBox 39"/>
            <p:cNvSpPr txBox="1"/>
            <p:nvPr>
              <p:custDataLst>
                <p:tags r:id="rId16"/>
              </p:custDataLst>
            </p:nvPr>
          </p:nvSpPr>
          <p:spPr>
            <a:xfrm>
              <a:off x="6327480" y="1935478"/>
              <a:ext cx="2731707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7"/>
              </p:custDataLst>
            </p:nvPr>
          </p:nvSpPr>
          <p:spPr>
            <a:xfrm>
              <a:off x="457200" y="2042160"/>
              <a:ext cx="2823400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30 : X = 5 . X </a:t>
              </a:r>
              <a:r>
                <a:rPr lang="fr-FR" sz="2400" dirty="0" err="1" smtClean="0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 là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mmprod_answer10185" descr="comb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3426176" y="2006598"/>
              <a:ext cx="2755725" cy="291156"/>
            </a:xfrm>
            <a:prstGeom prst="rect">
              <a:avLst/>
            </a:prstGeom>
            <a:effectLst/>
          </p:spPr>
        </p:pic>
      </p:grp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1066800" y="1066800"/>
            <a:ext cx="73152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>
            <p:custDataLst>
              <p:tags r:id="rId13"/>
            </p:custDataLst>
          </p:nvPr>
        </p:nvSpPr>
        <p:spPr>
          <a:xfrm>
            <a:off x="1143000" y="1676400"/>
            <a:ext cx="3581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>
            <p:custDataLst>
              <p:tags r:id="rId14"/>
            </p:custDataLst>
          </p:nvPr>
        </p:nvSpPr>
        <p:spPr>
          <a:xfrm>
            <a:off x="2133600" y="1524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mprod_feedback_7006"/>
          <p:cNvSpPr/>
          <p:nvPr>
            <p:custDataLst>
              <p:tags r:id="rId15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  <p:bldP spid="25" grpId="0" animBg="1" autoUpdateAnimBg="0"/>
      <p:bldP spid="26" grpId="0" animBg="1" autoUpdateAnimBg="0"/>
      <p:bldP spid="27" grpId="0" animBg="1" autoUpdateAnimBg="0"/>
      <p:bldP spid="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838200"/>
            <a:ext cx="8458200" cy="1143000"/>
          </a:xfrm>
          <a:effectLst/>
        </p:spPr>
        <p:txBody>
          <a:bodyPr wrap="square" lIns="0" tIns="0" rIns="0" bIns="0" anchor="b">
            <a:no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Muốn tìm số chia chưa biết ta làm thế nào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438400" y="5334119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Chúc mừng em.Em  làm đúng rồi.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595153" y="525796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Sai rồi.Chưa hoàn thành câu trả lời.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answered this correctly!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24" name="mmprod_feedback_7007"/>
          <p:cNvSpPr/>
          <p:nvPr>
            <p:custDataLst>
              <p:tags r:id="rId6"/>
            </p:custDataLst>
          </p:nvPr>
        </p:nvSpPr>
        <p:spPr>
          <a:xfrm>
            <a:off x="2595153" y="541504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dirty="0" smtClean="0">
                <a:solidFill>
                  <a:srgbClr val="2B333C"/>
                </a:solidFill>
              </a:rPr>
              <a:t>Em trả lời chưa đúng.</a:t>
            </a:r>
            <a:endParaRPr lang="en-US" sz="1600" dirty="0">
              <a:solidFill>
                <a:srgbClr val="2B333C"/>
              </a:solidFill>
            </a:endParaRPr>
          </a:p>
        </p:txBody>
      </p:sp>
      <p:grpSp>
        <p:nvGrpSpPr>
          <p:cNvPr id="27" name="mmprod_Button104"/>
          <p:cNvGrpSpPr/>
          <p:nvPr>
            <p:custDataLst>
              <p:tags r:id="rId7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5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Trả lời</a:t>
              </a:r>
              <a:endParaRPr lang="en-US" sz="1600"/>
            </a:p>
          </p:txBody>
        </p:sp>
        <p:sp>
          <p:nvSpPr>
            <p:cNvPr id="26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Trả lời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8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28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Thử lại.</a:t>
              </a:r>
              <a:endParaRPr lang="en-US" sz="1600"/>
            </a:p>
          </p:txBody>
        </p:sp>
        <p:sp>
          <p:nvSpPr>
            <p:cNvPr id="29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Thử lại.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2438400" y="838200"/>
            <a:ext cx="6096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mmprod_feedback_7011"/>
          <p:cNvSpPr/>
          <p:nvPr>
            <p:custDataLst>
              <p:tags r:id="rId10"/>
            </p:custDataLst>
          </p:nvPr>
        </p:nvSpPr>
        <p:spPr>
          <a:xfrm>
            <a:off x="2514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11"/>
            </p:custDataLst>
          </p:nvPr>
        </p:nvSpPr>
        <p:spPr>
          <a:xfrm>
            <a:off x="2133600" y="1524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mmprod_answer10199"/>
          <p:cNvGrpSpPr/>
          <p:nvPr>
            <p:custDataLst>
              <p:tags r:id="rId12"/>
            </p:custDataLst>
          </p:nvPr>
        </p:nvGrpSpPr>
        <p:grpSpPr>
          <a:xfrm>
            <a:off x="2245360" y="2794002"/>
            <a:ext cx="5679440" cy="274320"/>
            <a:chOff x="2245360" y="2794002"/>
            <a:chExt cx="5679440" cy="274320"/>
          </a:xfrm>
        </p:grpSpPr>
        <p:sp>
          <p:nvSpPr>
            <p:cNvPr id="4" name="mmprod_s2_1041"/>
            <p:cNvSpPr txBox="1"/>
            <p:nvPr>
              <p:custDataLst>
                <p:tags r:id="rId23"/>
              </p:custDataLst>
            </p:nvPr>
          </p:nvSpPr>
          <p:spPr>
            <a:xfrm>
              <a:off x="2575560" y="2794002"/>
              <a:ext cx="30638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/>
                <a:t>A) </a:t>
              </a:r>
              <a:endParaRPr lang="en-US" sz="1600"/>
            </a:p>
          </p:txBody>
        </p:sp>
        <p:sp>
          <p:nvSpPr>
            <p:cNvPr id="5" name="mmprod_s1_1021"/>
            <p:cNvSpPr txBox="1"/>
            <p:nvPr>
              <p:custDataLst>
                <p:tags r:id="rId24"/>
              </p:custDataLst>
            </p:nvPr>
          </p:nvSpPr>
          <p:spPr>
            <a:xfrm>
              <a:off x="2880360" y="2794002"/>
              <a:ext cx="50444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Ta lấy thương nhân với số bị chia.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13" name="mmprod_answer_input10199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2828901"/>
              <a:ext cx="205646" cy="204522"/>
            </a:xfrm>
            <a:prstGeom prst="rect">
              <a:avLst/>
            </a:prstGeom>
          </p:spPr>
        </p:pic>
      </p:grpSp>
      <p:grpSp>
        <p:nvGrpSpPr>
          <p:cNvPr id="21" name="mmprod_answer10201"/>
          <p:cNvGrpSpPr/>
          <p:nvPr>
            <p:custDataLst>
              <p:tags r:id="rId13"/>
            </p:custDataLst>
          </p:nvPr>
        </p:nvGrpSpPr>
        <p:grpSpPr>
          <a:xfrm>
            <a:off x="2245360" y="3241041"/>
            <a:ext cx="5679440" cy="274320"/>
            <a:chOff x="2245360" y="3241041"/>
            <a:chExt cx="5679440" cy="274320"/>
          </a:xfrm>
        </p:grpSpPr>
        <p:sp>
          <p:nvSpPr>
            <p:cNvPr id="9" name="mmprod_s2_1042"/>
            <p:cNvSpPr txBox="1"/>
            <p:nvPr>
              <p:custDataLst>
                <p:tags r:id="rId20"/>
              </p:custDataLst>
            </p:nvPr>
          </p:nvSpPr>
          <p:spPr>
            <a:xfrm>
              <a:off x="2575560" y="3241041"/>
              <a:ext cx="29845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/>
                <a:t>B) </a:t>
              </a:r>
              <a:endParaRPr lang="en-US" sz="1600"/>
            </a:p>
          </p:txBody>
        </p:sp>
        <p:sp>
          <p:nvSpPr>
            <p:cNvPr id="10" name="mmprod_s1_1022"/>
            <p:cNvSpPr txBox="1"/>
            <p:nvPr>
              <p:custDataLst>
                <p:tags r:id="rId21"/>
              </p:custDataLst>
            </p:nvPr>
          </p:nvSpPr>
          <p:spPr>
            <a:xfrm>
              <a:off x="2867660" y="3241041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Ta lấy thương chia cho  số bị chia.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17" name="mmprod_answer_input1020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3275940"/>
              <a:ext cx="205646" cy="204522"/>
            </a:xfrm>
            <a:prstGeom prst="rect">
              <a:avLst/>
            </a:prstGeom>
          </p:spPr>
        </p:pic>
      </p:grpSp>
      <p:grpSp>
        <p:nvGrpSpPr>
          <p:cNvPr id="23" name="mmprod_answer10203"/>
          <p:cNvGrpSpPr/>
          <p:nvPr>
            <p:custDataLst>
              <p:tags r:id="rId14"/>
            </p:custDataLst>
          </p:nvPr>
        </p:nvGrpSpPr>
        <p:grpSpPr>
          <a:xfrm>
            <a:off x="2245360" y="3688080"/>
            <a:ext cx="5679440" cy="274320"/>
            <a:chOff x="2245360" y="3688080"/>
            <a:chExt cx="5679440" cy="274320"/>
          </a:xfrm>
        </p:grpSpPr>
        <p:sp>
          <p:nvSpPr>
            <p:cNvPr id="14" name="mmprod_s2_1043"/>
            <p:cNvSpPr txBox="1"/>
            <p:nvPr>
              <p:custDataLst>
                <p:tags r:id="rId17"/>
              </p:custDataLst>
            </p:nvPr>
          </p:nvSpPr>
          <p:spPr>
            <a:xfrm>
              <a:off x="2575560" y="3688080"/>
              <a:ext cx="2968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/>
                <a:t>C) </a:t>
              </a:r>
              <a:endParaRPr lang="en-US" sz="1600"/>
            </a:p>
          </p:txBody>
        </p:sp>
        <p:sp>
          <p:nvSpPr>
            <p:cNvPr id="15" name="mmprod_s1_1023"/>
            <p:cNvSpPr txBox="1"/>
            <p:nvPr>
              <p:custDataLst>
                <p:tags r:id="rId18"/>
              </p:custDataLst>
            </p:nvPr>
          </p:nvSpPr>
          <p:spPr>
            <a:xfrm>
              <a:off x="2867660" y="3688080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it-IT" sz="2400" smtClean="0">
                  <a:latin typeface="Times New Roman" pitchFamily="18" charset="0"/>
                  <a:cs typeface="Times New Roman" pitchFamily="18" charset="0"/>
                </a:rPr>
                <a:t>Ta lấy số bị chia chia cho thương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mmprod_answer_input1020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3722979"/>
              <a:ext cx="205646" cy="204522"/>
            </a:xfrm>
            <a:prstGeom prst="rect">
              <a:avLst/>
            </a:prstGeom>
          </p:spPr>
        </p:pic>
      </p:grpSp>
      <p:sp>
        <p:nvSpPr>
          <p:cNvPr id="32" name="mmprod_feedback_7006"/>
          <p:cNvSpPr/>
          <p:nvPr>
            <p:custDataLst>
              <p:tags r:id="rId15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33" name="mmprod_feedback_7010"/>
          <p:cNvSpPr/>
          <p:nvPr>
            <p:custDataLst>
              <p:tags r:id="rId16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4" grpId="0" animBg="1" autoUpdateAnimBg="0"/>
      <p:bldP spid="45" grpId="0" animBg="1" autoUpdateAnimBg="0"/>
      <p:bldP spid="32" grpId="0" animBg="1" autoUpdateAnimBg="0"/>
      <p:bldP spid="3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hình nền powerpoint đẹp về lịch sử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457200" y="1524000"/>
            <a:ext cx="64008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GHI NHỚ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33400" y="2286000"/>
            <a:ext cx="89154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muốn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 bị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1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0" accel="100000" fill="hold">
                                          <p:stCondLst>
                                            <p:cond delay="26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accel="10000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199" y="627889"/>
            <a:ext cx="8229600" cy="1143000"/>
          </a:xfrm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199" y="58674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Kết quả hình ảnh cho hình nền powerpoint đẹp về lịch sử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200399" y="8382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117529" y="2477869"/>
            <a:ext cx="3283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934200" y="3352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305800" cy="1143000"/>
          </a:xfrm>
          <a:solidFill>
            <a:srgbClr val="BBE0E3"/>
          </a:solidFill>
          <a:effectLst/>
        </p:spPr>
        <p:txBody>
          <a:bodyPr wrap="square" lIns="0" tIns="0" rIns="0" bIns="0" anchor="b">
            <a:noAutofit/>
          </a:bodyPr>
          <a:lstStyle/>
          <a:p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a. Điến số thích hợp vào ô trống để được kết quả đúng.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mmprod_question"/>
          <p:cNvGrpSpPr/>
          <p:nvPr>
            <p:custDataLst>
              <p:tags r:id="rId3"/>
            </p:custDataLst>
          </p:nvPr>
        </p:nvGrpSpPr>
        <p:grpSpPr>
          <a:xfrm>
            <a:off x="354790" y="2438400"/>
            <a:ext cx="8789210" cy="396241"/>
            <a:chOff x="457200" y="1935477"/>
            <a:chExt cx="8789210" cy="396241"/>
          </a:xfrm>
        </p:grpSpPr>
        <p:sp>
          <p:nvSpPr>
            <p:cNvPr id="9" name="TextBox 8"/>
            <p:cNvSpPr txBox="1"/>
            <p:nvPr>
              <p:custDataLst>
                <p:tags r:id="rId18"/>
              </p:custDataLst>
            </p:nvPr>
          </p:nvSpPr>
          <p:spPr>
            <a:xfrm>
              <a:off x="9163860" y="1935478"/>
              <a:ext cx="82550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160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9"/>
              </p:custDataLst>
            </p:nvPr>
          </p:nvSpPr>
          <p:spPr>
            <a:xfrm>
              <a:off x="457200" y="1935477"/>
              <a:ext cx="1057212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35 : 5 =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mmprod_answer10214" descr="input1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1659989" y="2006598"/>
              <a:ext cx="2755725" cy="291156"/>
            </a:xfrm>
            <a:prstGeom prst="rect">
              <a:avLst/>
            </a:prstGeom>
            <a:effectLst/>
          </p:spPr>
        </p:pic>
        <p:sp>
          <p:nvSpPr>
            <p:cNvPr id="14" name="TextBox 13"/>
            <p:cNvSpPr txBox="1"/>
            <p:nvPr>
              <p:custDataLst>
                <p:tags r:id="rId21"/>
              </p:custDataLst>
            </p:nvPr>
          </p:nvSpPr>
          <p:spPr>
            <a:xfrm>
              <a:off x="4561293" y="1935477"/>
              <a:ext cx="1555687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35 : 7 =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mmprod_answer10217" descr="input1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6262558" y="2006598"/>
              <a:ext cx="2755725" cy="291156"/>
            </a:xfrm>
            <a:prstGeom prst="rect">
              <a:avLst/>
            </a:prstGeom>
            <a:effectLst/>
          </p:spPr>
        </p:pic>
      </p:grpSp>
      <p:sp>
        <p:nvSpPr>
          <p:cNvPr id="23" name="mmprod_feedback_7000"/>
          <p:cNvSpPr/>
          <p:nvPr>
            <p:custDataLst>
              <p:tags r:id="rId4"/>
            </p:custDataLst>
          </p:nvPr>
        </p:nvSpPr>
        <p:spPr>
          <a:xfrm>
            <a:off x="2547257" y="5556504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Chúc mừng em.Em  làm đúng rồi.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4" name="mmprod_feedback_7002"/>
          <p:cNvSpPr/>
          <p:nvPr>
            <p:custDataLst>
              <p:tags r:id="rId5"/>
            </p:custDataLst>
          </p:nvPr>
        </p:nvSpPr>
        <p:spPr>
          <a:xfrm>
            <a:off x="2557054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dirty="0" smtClean="0">
                <a:solidFill>
                  <a:srgbClr val="2B333C"/>
                </a:solidFill>
                <a:latin typeface="Calibri"/>
              </a:rPr>
              <a:t>Sai rồi.Chưa hoàn thành câu trả lời.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5" name="mmprod_feedback_7009"/>
          <p:cNvSpPr/>
          <p:nvPr>
            <p:custDataLst>
              <p:tags r:id="rId6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answered this correctly!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8" name="mmprod_feedback_7011"/>
          <p:cNvSpPr/>
          <p:nvPr>
            <p:custDataLst>
              <p:tags r:id="rId7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9" name="mmprod_feedback_7007"/>
          <p:cNvSpPr/>
          <p:nvPr>
            <p:custDataLst>
              <p:tags r:id="rId8"/>
            </p:custDataLst>
          </p:nvPr>
        </p:nvSpPr>
        <p:spPr>
          <a:xfrm>
            <a:off x="2557054" y="559684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mtClean="0">
                <a:solidFill>
                  <a:srgbClr val="2B333C"/>
                </a:solidFill>
                <a:latin typeface="Calibri"/>
              </a:rPr>
              <a:t>Em trả lời chưa đúng.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32" name="mmprod_Button104"/>
          <p:cNvGrpSpPr/>
          <p:nvPr>
            <p:custDataLst>
              <p:tags r:id="rId9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30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Trả lời</a:t>
              </a:r>
              <a:endParaRPr lang="en-US" sz="1400">
                <a:latin typeface="Calibri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0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33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Thử lại.</a:t>
              </a:r>
              <a:endParaRPr lang="en-US" sz="1400">
                <a:latin typeface="Calibri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36" name="Rectangle 35"/>
          <p:cNvSpPr/>
          <p:nvPr>
            <p:custDataLst>
              <p:tags r:id="rId11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mprod_feedback_7006"/>
          <p:cNvSpPr/>
          <p:nvPr>
            <p:custDataLst>
              <p:tags r:id="rId12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4" name="mmprod_feedback_7010"/>
          <p:cNvSpPr/>
          <p:nvPr>
            <p:custDataLst>
              <p:tags r:id="rId13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 autoUpdateAnimBg="0"/>
      <p:bldP spid="24" grpId="0" animBg="1" autoUpdateAnimBg="0"/>
      <p:bldP spid="25" grpId="0" animBg="1" autoUpdateAnimBg="0"/>
      <p:bldP spid="28" grpId="0" animBg="1" autoUpdateAnimBg="0"/>
      <p:bldP spid="29" grpId="0" animBg="1" autoUpdateAnimBg="0"/>
      <p:bldP spid="3" grpId="0" animBg="1" autoUpdateAnimBg="0"/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33400"/>
            <a:ext cx="8229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Nối phép tinh ở cột A với kết quả tương ứng cột B 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923288" y="1600200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Cột A      </a:t>
            </a:r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885688" y="1600200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2800" smtClean="0">
                <a:latin typeface="Calibri"/>
              </a:rPr>
              <a:t>Cột B</a:t>
            </a:r>
            <a:endParaRPr lang="en-US" sz="2800" dirty="0">
              <a:latin typeface="Calibri"/>
            </a:endParaRPr>
          </a:p>
        </p:txBody>
      </p:sp>
      <p:grpSp>
        <p:nvGrpSpPr>
          <p:cNvPr id="8" name="mmprod_answer10406"/>
          <p:cNvGrpSpPr/>
          <p:nvPr>
            <p:custDataLst>
              <p:tags r:id="rId5"/>
            </p:custDataLst>
          </p:nvPr>
        </p:nvGrpSpPr>
        <p:grpSpPr>
          <a:xfrm>
            <a:off x="5885689" y="2098516"/>
            <a:ext cx="3845115" cy="426720"/>
            <a:chOff x="4818889" y="2098516"/>
            <a:chExt cx="3845115" cy="426720"/>
          </a:xfrm>
        </p:grpSpPr>
        <p:sp>
          <p:nvSpPr>
            <p:cNvPr id="6" name="mmprod_ansbullet_10406"/>
            <p:cNvSpPr txBox="1"/>
            <p:nvPr>
              <p:custDataLst>
                <p:tags r:id="rId41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A.</a:t>
              </a:r>
              <a:endParaRPr lang="en-US" sz="2800">
                <a:latin typeface="Calibri"/>
              </a:endParaRPr>
            </a:p>
          </p:txBody>
        </p:sp>
        <p:sp>
          <p:nvSpPr>
            <p:cNvPr id="7" name="mmprod_anstext_10406"/>
            <p:cNvSpPr txBox="1"/>
            <p:nvPr>
              <p:custDataLst>
                <p:tags r:id="rId42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7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2" name="mmprod_answer10407"/>
          <p:cNvGrpSpPr/>
          <p:nvPr>
            <p:custDataLst>
              <p:tags r:id="rId6"/>
            </p:custDataLst>
          </p:nvPr>
        </p:nvGrpSpPr>
        <p:grpSpPr>
          <a:xfrm>
            <a:off x="5885689" y="2697956"/>
            <a:ext cx="3859911" cy="426720"/>
            <a:chOff x="4818889" y="2697956"/>
            <a:chExt cx="3859911" cy="426720"/>
          </a:xfrm>
        </p:grpSpPr>
        <p:sp>
          <p:nvSpPr>
            <p:cNvPr id="10" name="mmprod_ansbullet_10407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407"/>
            <p:cNvSpPr txBox="1"/>
            <p:nvPr>
              <p:custDataLst>
                <p:tags r:id="rId40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4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6" name="mmprod_answer10408"/>
          <p:cNvGrpSpPr/>
          <p:nvPr>
            <p:custDataLst>
              <p:tags r:id="rId7"/>
            </p:custDataLst>
          </p:nvPr>
        </p:nvGrpSpPr>
        <p:grpSpPr>
          <a:xfrm>
            <a:off x="5885689" y="3297396"/>
            <a:ext cx="3864673" cy="426720"/>
            <a:chOff x="4818889" y="3297396"/>
            <a:chExt cx="3864673" cy="426720"/>
          </a:xfrm>
        </p:grpSpPr>
        <p:sp>
          <p:nvSpPr>
            <p:cNvPr id="14" name="mmprod_ansbullet_10408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408"/>
            <p:cNvSpPr txBox="1"/>
            <p:nvPr>
              <p:custDataLst>
                <p:tags r:id="rId38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6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0" name="mmprod_answer10409"/>
          <p:cNvGrpSpPr/>
          <p:nvPr>
            <p:custDataLst>
              <p:tags r:id="rId8"/>
            </p:custDataLst>
          </p:nvPr>
        </p:nvGrpSpPr>
        <p:grpSpPr>
          <a:xfrm>
            <a:off x="5885689" y="3896836"/>
            <a:ext cx="3842829" cy="426720"/>
            <a:chOff x="4818889" y="3896836"/>
            <a:chExt cx="3842829" cy="426720"/>
          </a:xfrm>
        </p:grpSpPr>
        <p:sp>
          <p:nvSpPr>
            <p:cNvPr id="18" name="mmprod_ansbullet_10409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896836"/>
              <a:ext cx="40760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D.</a:t>
              </a:r>
              <a:endParaRPr lang="en-US" sz="2800">
                <a:latin typeface="Calibri"/>
              </a:endParaRPr>
            </a:p>
          </p:txBody>
        </p:sp>
        <p:sp>
          <p:nvSpPr>
            <p:cNvPr id="19" name="mmprod_anstext_10409"/>
            <p:cNvSpPr txBox="1"/>
            <p:nvPr>
              <p:custDataLst>
                <p:tags r:id="rId36"/>
              </p:custDataLst>
            </p:nvPr>
          </p:nvSpPr>
          <p:spPr>
            <a:xfrm>
              <a:off x="5330953" y="3896836"/>
              <a:ext cx="333076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3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5" name="mmprod_item10410"/>
          <p:cNvGrpSpPr/>
          <p:nvPr>
            <p:custDataLst>
              <p:tags r:id="rId9"/>
            </p:custDataLst>
          </p:nvPr>
        </p:nvGrpSpPr>
        <p:grpSpPr>
          <a:xfrm>
            <a:off x="1524000" y="2098516"/>
            <a:ext cx="1526540" cy="431800"/>
            <a:chOff x="457200" y="2098516"/>
            <a:chExt cx="1526540" cy="431800"/>
          </a:xfrm>
        </p:grpSpPr>
        <p:sp>
          <p:nvSpPr>
            <p:cNvPr id="22" name="mmprod_item_input_outertext10410"/>
            <p:cNvSpPr/>
            <p:nvPr>
              <p:custDataLst>
                <p:tags r:id="rId33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4" name="mmprod_item_label10410"/>
            <p:cNvSpPr txBox="1"/>
            <p:nvPr>
              <p:custDataLst>
                <p:tags r:id="rId34"/>
              </p:custDataLst>
            </p:nvPr>
          </p:nvSpPr>
          <p:spPr>
            <a:xfrm>
              <a:off x="1018540" y="2098516"/>
              <a:ext cx="9652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24 : 6 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30" name="mmprod_item10411"/>
          <p:cNvGrpSpPr/>
          <p:nvPr>
            <p:custDataLst>
              <p:tags r:id="rId10"/>
            </p:custDataLst>
          </p:nvPr>
        </p:nvGrpSpPr>
        <p:grpSpPr>
          <a:xfrm>
            <a:off x="1524000" y="2703036"/>
            <a:ext cx="1437640" cy="431800"/>
            <a:chOff x="457200" y="2703036"/>
            <a:chExt cx="1437640" cy="431800"/>
          </a:xfrm>
        </p:grpSpPr>
        <p:sp>
          <p:nvSpPr>
            <p:cNvPr id="27" name="mmprod_item_input_outertext10411"/>
            <p:cNvSpPr/>
            <p:nvPr>
              <p:custDataLst>
                <p:tags r:id="rId31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9" name="mmprod_item_label10411"/>
            <p:cNvSpPr txBox="1"/>
            <p:nvPr>
              <p:custDataLst>
                <p:tags r:id="rId32"/>
              </p:custDataLst>
            </p:nvPr>
          </p:nvSpPr>
          <p:spPr>
            <a:xfrm>
              <a:off x="1018540" y="2703036"/>
              <a:ext cx="8763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24 : 4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35" name="mmprod_item10412"/>
          <p:cNvGrpSpPr/>
          <p:nvPr>
            <p:custDataLst>
              <p:tags r:id="rId11"/>
            </p:custDataLst>
          </p:nvPr>
        </p:nvGrpSpPr>
        <p:grpSpPr>
          <a:xfrm>
            <a:off x="1524000" y="3307556"/>
            <a:ext cx="1437640" cy="431800"/>
            <a:chOff x="457200" y="3307556"/>
            <a:chExt cx="1437640" cy="431800"/>
          </a:xfrm>
        </p:grpSpPr>
        <p:sp>
          <p:nvSpPr>
            <p:cNvPr id="32" name="mmprod_item_input_outertext10412"/>
            <p:cNvSpPr/>
            <p:nvPr>
              <p:custDataLst>
                <p:tags r:id="rId29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D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4" name="mmprod_item_label10412"/>
            <p:cNvSpPr txBox="1"/>
            <p:nvPr>
              <p:custDataLst>
                <p:tags r:id="rId30"/>
              </p:custDataLst>
            </p:nvPr>
          </p:nvSpPr>
          <p:spPr>
            <a:xfrm>
              <a:off x="1018540" y="3307556"/>
              <a:ext cx="8763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21 : 7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40" name="mmprod_item10413"/>
          <p:cNvGrpSpPr/>
          <p:nvPr>
            <p:custDataLst>
              <p:tags r:id="rId12"/>
            </p:custDataLst>
          </p:nvPr>
        </p:nvGrpSpPr>
        <p:grpSpPr>
          <a:xfrm>
            <a:off x="1524000" y="3912076"/>
            <a:ext cx="1437640" cy="431800"/>
            <a:chOff x="457200" y="3912076"/>
            <a:chExt cx="1437640" cy="431800"/>
          </a:xfrm>
        </p:grpSpPr>
        <p:sp>
          <p:nvSpPr>
            <p:cNvPr id="37" name="mmprod_item_input_outertext10413"/>
            <p:cNvSpPr/>
            <p:nvPr>
              <p:custDataLst>
                <p:tags r:id="rId27"/>
              </p:custDataLst>
            </p:nvPr>
          </p:nvSpPr>
          <p:spPr>
            <a:xfrm>
              <a:off x="457200" y="391207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9" name="mmprod_item_label10413"/>
            <p:cNvSpPr txBox="1"/>
            <p:nvPr>
              <p:custDataLst>
                <p:tags r:id="rId28"/>
              </p:custDataLst>
            </p:nvPr>
          </p:nvSpPr>
          <p:spPr>
            <a:xfrm>
              <a:off x="1018540" y="3912076"/>
              <a:ext cx="8763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21 : 3</a:t>
              </a:r>
              <a:endParaRPr lang="en-US" sz="2800">
                <a:latin typeface="Calibri"/>
              </a:endParaRPr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499360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Calibri"/>
              </a:rPr>
              <a:t>Chúc mừng em.Em  làm đúng rồi.</a:t>
            </a:r>
            <a:endParaRPr lang="en-US">
              <a:latin typeface="Calibri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582963" y="5583047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 smtClean="0">
                <a:latin typeface="Calibri"/>
              </a:rPr>
              <a:t>Sai rồi.Chưa hoàn thành câu trả lời.</a:t>
            </a:r>
            <a:endParaRPr lang="en-US" dirty="0">
              <a:latin typeface="Calibri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14600" y="5334119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answered this correctly!</a:t>
            </a:r>
            <a:endParaRPr lang="en-US">
              <a:latin typeface="Calibri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481943" y="548228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615184" y="54132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did not answer this question completely</a:t>
            </a:r>
            <a:endParaRPr lang="en-US">
              <a:latin typeface="Calibri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pt-BR" dirty="0" smtClean="0">
                <a:latin typeface="Calibri"/>
              </a:rPr>
              <a:t>Em trả lời chưa đúng.</a:t>
            </a:r>
            <a:endParaRPr lang="en-US" dirty="0">
              <a:latin typeface="Calibri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48" name="mmprod_ButtonShape104"/>
            <p:cNvSpPr/>
            <p:nvPr>
              <p:custDataLst>
                <p:tags r:id="rId25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26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51" name="mmprod_ButtonShape106"/>
            <p:cNvSpPr/>
            <p:nvPr>
              <p:custDataLst>
                <p:tags r:id="rId23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4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54" name="Rectangle 53"/>
          <p:cNvSpPr/>
          <p:nvPr>
            <p:custDataLst>
              <p:tags r:id="rId22"/>
            </p:custDataLst>
          </p:nvPr>
        </p:nvSpPr>
        <p:spPr>
          <a:xfrm>
            <a:off x="21336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18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1.bp.blogspot.com/-C8soc5sum4Q/VDuA75h4A_I/AAAAAAAAGGI/GOL2lKCYTgM/s1600/de-thuong-azx-0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990600" y="1062335"/>
            <a:ext cx="6629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Kiểm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cũ: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143000" y="2057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1595735"/>
            <a:ext cx="4572000" cy="4616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990600" y="2048470"/>
            <a:ext cx="2851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990600" y="2586335"/>
            <a:ext cx="4038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1981200" y="3352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2057400" y="3276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990600" y="2971800"/>
            <a:ext cx="7772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1295400" y="4191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1295400" y="4415135"/>
            <a:ext cx="71628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1143000" y="3043535"/>
            <a:ext cx="7239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1371600" y="3810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914400" y="4038600"/>
            <a:ext cx="64008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6"/>
            </p:custDataLst>
          </p:nvPr>
        </p:nvSpPr>
        <p:spPr>
          <a:xfrm>
            <a:off x="1219200" y="3505200"/>
            <a:ext cx="6477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>
            <p:custDataLst>
              <p:tags r:id="rId17"/>
            </p:custDataLst>
          </p:nvPr>
        </p:nvSpPr>
        <p:spPr>
          <a:xfrm>
            <a:off x="3282224" y="468868"/>
            <a:ext cx="2720617" cy="369332"/>
          </a:xfrm>
          <a:prstGeom prst="rect">
            <a:avLst/>
          </a:prstGeom>
          <a:solidFill>
            <a:srgbClr val="BBE0E3"/>
          </a:solidFill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TIẾN TRÌNH TIẾT DẠY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6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8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8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6" grpId="0"/>
      <p:bldP spid="22" grpId="0"/>
      <p:bldP spid="25" grpId="0"/>
      <p:bldP spid="29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pt-BR" smtClean="0">
                <a:solidFill>
                  <a:srgbClr val="FF0000"/>
                </a:solidFill>
              </a:rPr>
              <a:t>Bài 2: a) tìm x: 12 : x = 2</a:t>
            </a:r>
            <a:endParaRPr lang="en-US" dirty="0">
              <a:latin typeface="Calibri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642181" y="5663302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dirty="0" smtClean="0">
                <a:solidFill>
                  <a:srgbClr val="2B333C"/>
                </a:solidFill>
                <a:latin typeface="Calibri"/>
              </a:rPr>
              <a:t>Chúc mừng em.Em  làm đúng rồi.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693561" y="5663301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Sai rồi.Chưa hoàn thành câu trả lời.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40726" y="5663301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answered this correctly!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6"/>
            </p:custDataLst>
          </p:nvPr>
        </p:nvSpPr>
        <p:spPr>
          <a:xfrm>
            <a:off x="2622587" y="5663301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4" name="mmprod_feedback_7007"/>
          <p:cNvSpPr/>
          <p:nvPr>
            <p:custDataLst>
              <p:tags r:id="rId7"/>
            </p:custDataLst>
          </p:nvPr>
        </p:nvSpPr>
        <p:spPr>
          <a:xfrm>
            <a:off x="2679192" y="5663303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mtClean="0">
                <a:solidFill>
                  <a:srgbClr val="2B333C"/>
                </a:solidFill>
                <a:latin typeface="Calibri"/>
              </a:rPr>
              <a:t>Em trả lời chưa đúng.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12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25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Trả lời</a:t>
              </a:r>
              <a:endParaRPr lang="en-US" sz="1400">
                <a:latin typeface="Calibri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13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28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Thử lại.</a:t>
              </a:r>
              <a:endParaRPr lang="en-US" sz="1400">
                <a:latin typeface="Calibri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30" name="Rectangle 29"/>
          <p:cNvSpPr/>
          <p:nvPr>
            <p:custDataLst>
              <p:tags r:id="rId10"/>
            </p:custDataLst>
          </p:nvPr>
        </p:nvSpPr>
        <p:spPr>
          <a:xfrm>
            <a:off x="21336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mmprod_answer10281"/>
          <p:cNvGrpSpPr/>
          <p:nvPr>
            <p:custDataLst>
              <p:tags r:id="rId11"/>
            </p:custDataLst>
          </p:nvPr>
        </p:nvGrpSpPr>
        <p:grpSpPr>
          <a:xfrm>
            <a:off x="3124200" y="2413001"/>
            <a:ext cx="5755640" cy="426719"/>
            <a:chOff x="3124200" y="2413001"/>
            <a:chExt cx="5755640" cy="426719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3530600" y="2413001"/>
              <a:ext cx="4762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A) </a:t>
              </a:r>
              <a:endParaRPr lang="en-US" sz="280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4000500" y="241300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=2</a:t>
              </a:r>
              <a:endParaRPr lang="en-US" sz="2800" dirty="0">
                <a:latin typeface="Calibri"/>
              </a:endParaRPr>
            </a:p>
          </p:txBody>
        </p:sp>
        <p:pic>
          <p:nvPicPr>
            <p:cNvPr id="17" name="mmprod_answer_input1028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524096"/>
              <a:ext cx="205646" cy="204522"/>
            </a:xfrm>
            <a:prstGeom prst="rect">
              <a:avLst/>
            </a:prstGeom>
          </p:spPr>
        </p:pic>
      </p:grpSp>
      <p:grpSp>
        <p:nvGrpSpPr>
          <p:cNvPr id="27" name="mmprod_answer10283"/>
          <p:cNvGrpSpPr/>
          <p:nvPr>
            <p:custDataLst>
              <p:tags r:id="rId12"/>
            </p:custDataLst>
          </p:nvPr>
        </p:nvGrpSpPr>
        <p:grpSpPr>
          <a:xfrm>
            <a:off x="3124200" y="3012441"/>
            <a:ext cx="5755640" cy="426719"/>
            <a:chOff x="3124200" y="3012441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3530600" y="3012441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B) </a:t>
              </a:r>
              <a:endParaRPr lang="en-US" sz="280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4000500" y="301244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= 6</a:t>
              </a:r>
              <a:endParaRPr lang="en-US" sz="2800">
                <a:latin typeface="Calibri"/>
              </a:endParaRPr>
            </a:p>
          </p:txBody>
        </p:sp>
        <p:pic>
          <p:nvPicPr>
            <p:cNvPr id="22" name="mmprod_answer_input1028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123539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285"/>
          <p:cNvGrpSpPr/>
          <p:nvPr>
            <p:custDataLst>
              <p:tags r:id="rId13"/>
            </p:custDataLst>
          </p:nvPr>
        </p:nvGrpSpPr>
        <p:grpSpPr>
          <a:xfrm>
            <a:off x="3124200" y="3611881"/>
            <a:ext cx="5755640" cy="426719"/>
            <a:chOff x="3124200" y="3611881"/>
            <a:chExt cx="5755640" cy="426719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3530600" y="3611881"/>
              <a:ext cx="458787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C) 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3987800" y="3611881"/>
              <a:ext cx="48920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= 7</a:t>
              </a:r>
              <a:endParaRPr lang="en-US" sz="2800">
                <a:latin typeface="Calibri"/>
              </a:endParaRPr>
            </a:p>
          </p:txBody>
        </p:sp>
        <p:pic>
          <p:nvPicPr>
            <p:cNvPr id="31" name="mmprod_answer_input1028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722979"/>
              <a:ext cx="205646" cy="204522"/>
            </a:xfrm>
            <a:prstGeom prst="rect">
              <a:avLst/>
            </a:prstGeom>
          </p:spPr>
        </p:pic>
      </p:grpSp>
      <p:sp>
        <p:nvSpPr>
          <p:cNvPr id="33" name="mmprod_feedback_7006"/>
          <p:cNvSpPr/>
          <p:nvPr>
            <p:custDataLst>
              <p:tags r:id="rId14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34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3" grpId="0" animBg="1" autoUpdateAnimBg="0"/>
      <p:bldP spid="24" grpId="0" animBg="1" autoUpdateAnimBg="0"/>
      <p:bldP spid="33" grpId="0" animBg="1" autoUpdateAnimBg="0"/>
      <p:bldP spid="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641158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2 b. Em hãy chọn đáp án em cho là  đúng .</a:t>
            </a:r>
            <a:b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: x = 6</a:t>
            </a:r>
            <a:b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7. Đúng hay sai.</a:t>
            </a:r>
            <a:b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840990" y="5663302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Chúc mừng em.Em  làm đúng rồi.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2679192" y="5656703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Sai rồi.Chưa hoàn thành câu trả lời.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555509" y="5663302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answered this correctly!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8" name="mmprod_feedback_7011"/>
          <p:cNvSpPr/>
          <p:nvPr>
            <p:custDataLst>
              <p:tags r:id="rId6"/>
            </p:custDataLst>
          </p:nvPr>
        </p:nvSpPr>
        <p:spPr>
          <a:xfrm>
            <a:off x="2560320" y="5718826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7"/>
          <p:cNvSpPr/>
          <p:nvPr>
            <p:custDataLst>
              <p:tags r:id="rId7"/>
            </p:custDataLst>
          </p:nvPr>
        </p:nvSpPr>
        <p:spPr>
          <a:xfrm>
            <a:off x="2679192" y="5663303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mtClean="0">
                <a:solidFill>
                  <a:srgbClr val="2B333C"/>
                </a:solidFill>
                <a:latin typeface="Calibri"/>
              </a:rPr>
              <a:t>Em trả lời chưa đúng.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8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20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Trả lời</a:t>
              </a:r>
              <a:endParaRPr lang="en-US" sz="1400">
                <a:latin typeface="Calibri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12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23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Thử lại.</a:t>
              </a:r>
              <a:endParaRPr lang="en-US" sz="1400">
                <a:latin typeface="Calibri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25" name="Rectangle 24"/>
          <p:cNvSpPr/>
          <p:nvPr>
            <p:custDataLst>
              <p:tags r:id="rId10"/>
            </p:custDataLst>
          </p:nvPr>
        </p:nvSpPr>
        <p:spPr>
          <a:xfrm>
            <a:off x="2133600" y="3048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mmprod_answer10338"/>
          <p:cNvGrpSpPr/>
          <p:nvPr>
            <p:custDataLst>
              <p:tags r:id="rId11"/>
            </p:custDataLst>
          </p:nvPr>
        </p:nvGrpSpPr>
        <p:grpSpPr>
          <a:xfrm>
            <a:off x="3616960" y="3012441"/>
            <a:ext cx="5755640" cy="426719"/>
            <a:chOff x="3616960" y="3012441"/>
            <a:chExt cx="5755640" cy="426719"/>
          </a:xfrm>
        </p:grpSpPr>
        <p:sp>
          <p:nvSpPr>
            <p:cNvPr id="4" name="mmprod_s2_1041"/>
            <p:cNvSpPr txBox="1"/>
            <p:nvPr>
              <p:custDataLst>
                <p:tags r:id="rId18"/>
              </p:custDataLst>
            </p:nvPr>
          </p:nvSpPr>
          <p:spPr>
            <a:xfrm>
              <a:off x="4023360" y="3012441"/>
              <a:ext cx="4762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Calibri"/>
                </a:rPr>
                <a:t>A) </a:t>
              </a:r>
              <a:endParaRPr lang="en-US" sz="2800" dirty="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9"/>
              </p:custDataLst>
            </p:nvPr>
          </p:nvSpPr>
          <p:spPr>
            <a:xfrm>
              <a:off x="4493260" y="301244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Calibri"/>
                </a:rPr>
                <a:t>Đúng</a:t>
              </a:r>
              <a:endParaRPr lang="en-US" sz="2800">
                <a:latin typeface="Calibri"/>
              </a:endParaRPr>
            </a:p>
          </p:txBody>
        </p:sp>
        <p:pic>
          <p:nvPicPr>
            <p:cNvPr id="16" name="mmprod_answer_input1033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960" y="3123538"/>
              <a:ext cx="205646" cy="204522"/>
            </a:xfrm>
            <a:prstGeom prst="rect">
              <a:avLst/>
            </a:prstGeom>
          </p:spPr>
        </p:pic>
      </p:grpSp>
      <p:grpSp>
        <p:nvGrpSpPr>
          <p:cNvPr id="26" name="mmprod_answer10340"/>
          <p:cNvGrpSpPr/>
          <p:nvPr>
            <p:custDataLst>
              <p:tags r:id="rId12"/>
            </p:custDataLst>
          </p:nvPr>
        </p:nvGrpSpPr>
        <p:grpSpPr>
          <a:xfrm>
            <a:off x="3616960" y="3611881"/>
            <a:ext cx="5755640" cy="426719"/>
            <a:chOff x="3616960" y="3611881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15"/>
              </p:custDataLst>
            </p:nvPr>
          </p:nvSpPr>
          <p:spPr>
            <a:xfrm>
              <a:off x="4023360" y="3611881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B) </a:t>
              </a:r>
              <a:endParaRPr lang="en-US" sz="280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6"/>
              </p:custDataLst>
            </p:nvPr>
          </p:nvSpPr>
          <p:spPr>
            <a:xfrm>
              <a:off x="4493260" y="361188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Sai</a:t>
              </a:r>
              <a:endParaRPr lang="en-US" sz="2800">
                <a:latin typeface="Calibri"/>
              </a:endParaRPr>
            </a:p>
          </p:txBody>
        </p:sp>
        <p:pic>
          <p:nvPicPr>
            <p:cNvPr id="22" name="mmprod_answer_input1034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960" y="3722979"/>
              <a:ext cx="205646" cy="204522"/>
            </a:xfrm>
            <a:prstGeom prst="rect">
              <a:avLst/>
            </a:prstGeom>
          </p:spPr>
        </p:pic>
      </p:grpSp>
      <p:sp>
        <p:nvSpPr>
          <p:cNvPr id="27" name="mmprod_feedback_7006"/>
          <p:cNvSpPr/>
          <p:nvPr>
            <p:custDataLst>
              <p:tags r:id="rId13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28" name="mmprod_feedback_7010"/>
          <p:cNvSpPr/>
          <p:nvPr>
            <p:custDataLst>
              <p:tags r:id="rId14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8" grpId="0" animBg="1" autoUpdateAnimBg="0"/>
      <p:bldP spid="19" grpId="0" animBg="1" autoUpdateAnimBg="0"/>
      <p:bldP spid="27" grpId="0" animBg="1" autoUpdateAnimBg="0"/>
      <p:bldP spid="2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346518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mtClean="0">
                <a:solidFill>
                  <a:srgbClr val="FF0000"/>
                </a:solidFill>
                <a:latin typeface="Calibri"/>
              </a:rPr>
              <a:t>Bài 2 : c) 27 : x = 3 </a:t>
            </a:r>
            <a:endParaRPr lang="en-US" dirty="0">
              <a:latin typeface="Calibri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735798" y="5663303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Chúc mừng em.Em  làm đúng rồi.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735798" y="5583046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Sai rồi.Chưa hoàn thành câu trả lời.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679192" y="5583047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answered this correctly!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6"/>
            </p:custDataLst>
          </p:nvPr>
        </p:nvSpPr>
        <p:spPr>
          <a:xfrm>
            <a:off x="2679192" y="5583047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4" name="mmprod_feedback_7007"/>
          <p:cNvSpPr/>
          <p:nvPr>
            <p:custDataLst>
              <p:tags r:id="rId7"/>
            </p:custDataLst>
          </p:nvPr>
        </p:nvSpPr>
        <p:spPr>
          <a:xfrm>
            <a:off x="2679192" y="5663303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mtClean="0">
                <a:solidFill>
                  <a:srgbClr val="2B333C"/>
                </a:solidFill>
                <a:latin typeface="Calibri"/>
              </a:rPr>
              <a:t>Em trả lời chưa đúng.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12" name="mmprod_Button104"/>
          <p:cNvGrpSpPr/>
          <p:nvPr>
            <p:custDataLst>
              <p:tags r:id="rId8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25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Trả lời</a:t>
              </a:r>
              <a:endParaRPr lang="en-US" sz="1400">
                <a:latin typeface="Calibri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13" name="mmprod_Button106"/>
          <p:cNvGrpSpPr/>
          <p:nvPr>
            <p:custDataLst>
              <p:tags r:id="rId9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28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Thử lại.</a:t>
              </a:r>
              <a:endParaRPr lang="en-US" sz="1400">
                <a:latin typeface="Calibri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30" name="Rectangle 29"/>
          <p:cNvSpPr/>
          <p:nvPr>
            <p:custDataLst>
              <p:tags r:id="rId10"/>
            </p:custDataLst>
          </p:nvPr>
        </p:nvSpPr>
        <p:spPr>
          <a:xfrm>
            <a:off x="2133600" y="3048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mmprod_answer10316"/>
          <p:cNvGrpSpPr/>
          <p:nvPr>
            <p:custDataLst>
              <p:tags r:id="rId11"/>
            </p:custDataLst>
          </p:nvPr>
        </p:nvGrpSpPr>
        <p:grpSpPr>
          <a:xfrm>
            <a:off x="3388360" y="2717801"/>
            <a:ext cx="5755640" cy="426719"/>
            <a:chOff x="3388360" y="2717801"/>
            <a:chExt cx="5755640" cy="426719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3794760" y="2717801"/>
              <a:ext cx="4762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A) </a:t>
              </a:r>
              <a:endParaRPr lang="en-US" sz="280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4264660" y="271780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= 7</a:t>
              </a:r>
              <a:endParaRPr lang="en-US" sz="2800" dirty="0">
                <a:latin typeface="Calibri"/>
              </a:endParaRPr>
            </a:p>
          </p:txBody>
        </p:sp>
        <p:pic>
          <p:nvPicPr>
            <p:cNvPr id="17" name="mmprod_answer_input10316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360" y="2828897"/>
              <a:ext cx="205646" cy="204522"/>
            </a:xfrm>
            <a:prstGeom prst="rect">
              <a:avLst/>
            </a:prstGeom>
          </p:spPr>
        </p:pic>
      </p:grpSp>
      <p:grpSp>
        <p:nvGrpSpPr>
          <p:cNvPr id="27" name="mmprod_answer10318"/>
          <p:cNvGrpSpPr/>
          <p:nvPr>
            <p:custDataLst>
              <p:tags r:id="rId12"/>
            </p:custDataLst>
          </p:nvPr>
        </p:nvGrpSpPr>
        <p:grpSpPr>
          <a:xfrm>
            <a:off x="3388360" y="3317241"/>
            <a:ext cx="5755640" cy="426719"/>
            <a:chOff x="3388360" y="3317241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3794760" y="3317241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B) </a:t>
              </a:r>
              <a:endParaRPr lang="en-US" sz="280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4264660" y="331724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= 8</a:t>
              </a:r>
              <a:endParaRPr lang="en-US" sz="2800">
                <a:latin typeface="Calibri"/>
              </a:endParaRPr>
            </a:p>
          </p:txBody>
        </p:sp>
        <p:pic>
          <p:nvPicPr>
            <p:cNvPr id="22" name="mmprod_answer_input1031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360" y="3428339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320"/>
          <p:cNvGrpSpPr/>
          <p:nvPr>
            <p:custDataLst>
              <p:tags r:id="rId13"/>
            </p:custDataLst>
          </p:nvPr>
        </p:nvGrpSpPr>
        <p:grpSpPr>
          <a:xfrm>
            <a:off x="3388360" y="3916681"/>
            <a:ext cx="5755640" cy="426719"/>
            <a:chOff x="3388360" y="3916681"/>
            <a:chExt cx="5755640" cy="426719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3794760" y="3916681"/>
              <a:ext cx="458787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C) 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4251960" y="3916681"/>
              <a:ext cx="48920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= 9 </a:t>
              </a:r>
              <a:endParaRPr lang="en-US" sz="2800">
                <a:latin typeface="Calibri"/>
              </a:endParaRPr>
            </a:p>
          </p:txBody>
        </p:sp>
        <p:pic>
          <p:nvPicPr>
            <p:cNvPr id="31" name="mmprod_answer_input1032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360" y="4027779"/>
              <a:ext cx="205646" cy="204522"/>
            </a:xfrm>
            <a:prstGeom prst="rect">
              <a:avLst/>
            </a:prstGeom>
          </p:spPr>
        </p:pic>
      </p:grpSp>
      <p:sp>
        <p:nvSpPr>
          <p:cNvPr id="33" name="mmprod_feedback_7006"/>
          <p:cNvSpPr/>
          <p:nvPr>
            <p:custDataLst>
              <p:tags r:id="rId14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34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3" grpId="0" animBg="1" autoUpdateAnimBg="0"/>
      <p:bldP spid="24" grpId="0" animBg="1" autoUpdateAnimBg="0"/>
      <p:bldP spid="33" grpId="0" animBg="1" autoUpdateAnimBg="0"/>
      <p:bldP spid="3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0"/>
            <a:ext cx="8229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z="3200" smtClean="0">
                <a:latin typeface="Calibri"/>
              </a:rPr>
              <a:t>Nối số ở cột B với phép tính ở cột A </a:t>
            </a:r>
            <a:endParaRPr lang="en-US" sz="3200" dirty="0">
              <a:latin typeface="Calibri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161288" y="1600200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        Cột A </a:t>
            </a:r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504688" y="1600200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 Cột B</a:t>
            </a:r>
            <a:endParaRPr lang="en-US" sz="2800" dirty="0">
              <a:latin typeface="Calibri"/>
            </a:endParaRPr>
          </a:p>
        </p:txBody>
      </p:sp>
      <p:grpSp>
        <p:nvGrpSpPr>
          <p:cNvPr id="8" name="mmprod_answer10385"/>
          <p:cNvGrpSpPr/>
          <p:nvPr>
            <p:custDataLst>
              <p:tags r:id="rId5"/>
            </p:custDataLst>
          </p:nvPr>
        </p:nvGrpSpPr>
        <p:grpSpPr>
          <a:xfrm>
            <a:off x="5504689" y="2098516"/>
            <a:ext cx="3845115" cy="426720"/>
            <a:chOff x="4818889" y="2098516"/>
            <a:chExt cx="3845115" cy="426720"/>
          </a:xfrm>
        </p:grpSpPr>
        <p:sp>
          <p:nvSpPr>
            <p:cNvPr id="6" name="mmprod_ansbullet_1038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A.</a:t>
              </a:r>
              <a:endParaRPr lang="en-US" sz="2800">
                <a:latin typeface="Calibri"/>
              </a:endParaRPr>
            </a:p>
          </p:txBody>
        </p:sp>
        <p:sp>
          <p:nvSpPr>
            <p:cNvPr id="7" name="mmprod_anstext_10385"/>
            <p:cNvSpPr txBox="1"/>
            <p:nvPr>
              <p:custDataLst>
                <p:tags r:id="rId36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10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2" name="mmprod_answer10386"/>
          <p:cNvGrpSpPr/>
          <p:nvPr>
            <p:custDataLst>
              <p:tags r:id="rId6"/>
            </p:custDataLst>
          </p:nvPr>
        </p:nvGrpSpPr>
        <p:grpSpPr>
          <a:xfrm>
            <a:off x="5504689" y="2697956"/>
            <a:ext cx="3859911" cy="426720"/>
            <a:chOff x="4818889" y="2697956"/>
            <a:chExt cx="3859911" cy="426720"/>
          </a:xfrm>
        </p:grpSpPr>
        <p:sp>
          <p:nvSpPr>
            <p:cNvPr id="10" name="mmprod_ansbullet_10386"/>
            <p:cNvSpPr txBox="1"/>
            <p:nvPr>
              <p:custDataLst>
                <p:tags r:id="rId33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386"/>
            <p:cNvSpPr txBox="1"/>
            <p:nvPr>
              <p:custDataLst>
                <p:tags r:id="rId34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20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6" name="mmprod_answer10387"/>
          <p:cNvGrpSpPr/>
          <p:nvPr>
            <p:custDataLst>
              <p:tags r:id="rId7"/>
            </p:custDataLst>
          </p:nvPr>
        </p:nvGrpSpPr>
        <p:grpSpPr>
          <a:xfrm>
            <a:off x="5504689" y="3297396"/>
            <a:ext cx="3864673" cy="426720"/>
            <a:chOff x="4818889" y="3297396"/>
            <a:chExt cx="3864673" cy="426720"/>
          </a:xfrm>
        </p:grpSpPr>
        <p:sp>
          <p:nvSpPr>
            <p:cNvPr id="14" name="mmprod_ansbullet_10387"/>
            <p:cNvSpPr txBox="1"/>
            <p:nvPr>
              <p:custDataLst>
                <p:tags r:id="rId31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387"/>
            <p:cNvSpPr txBox="1"/>
            <p:nvPr>
              <p:custDataLst>
                <p:tags r:id="rId32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9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1" name="mmprod_item10388"/>
          <p:cNvGrpSpPr/>
          <p:nvPr>
            <p:custDataLst>
              <p:tags r:id="rId8"/>
            </p:custDataLst>
          </p:nvPr>
        </p:nvGrpSpPr>
        <p:grpSpPr>
          <a:xfrm>
            <a:off x="1143000" y="2098516"/>
            <a:ext cx="1971040" cy="431800"/>
            <a:chOff x="457200" y="2098516"/>
            <a:chExt cx="1971040" cy="431800"/>
          </a:xfrm>
        </p:grpSpPr>
        <p:sp>
          <p:nvSpPr>
            <p:cNvPr id="18" name="mmprod_item_input_outertext10388"/>
            <p:cNvSpPr/>
            <p:nvPr>
              <p:custDataLst>
                <p:tags r:id="rId29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0" name="mmprod_item_label10388"/>
            <p:cNvSpPr txBox="1"/>
            <p:nvPr>
              <p:custDataLst>
                <p:tags r:id="rId30"/>
              </p:custDataLst>
            </p:nvPr>
          </p:nvSpPr>
          <p:spPr>
            <a:xfrm>
              <a:off x="1018540" y="2098516"/>
              <a:ext cx="1409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36 : X = 4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6" name="mmprod_item10389"/>
          <p:cNvGrpSpPr/>
          <p:nvPr>
            <p:custDataLst>
              <p:tags r:id="rId9"/>
            </p:custDataLst>
          </p:nvPr>
        </p:nvGrpSpPr>
        <p:grpSpPr>
          <a:xfrm>
            <a:off x="1143000" y="2703036"/>
            <a:ext cx="2021840" cy="431800"/>
            <a:chOff x="457200" y="2703036"/>
            <a:chExt cx="2021840" cy="431800"/>
          </a:xfrm>
        </p:grpSpPr>
        <p:sp>
          <p:nvSpPr>
            <p:cNvPr id="23" name="mmprod_item_input_outertext10389"/>
            <p:cNvSpPr/>
            <p:nvPr>
              <p:custDataLst>
                <p:tags r:id="rId27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5" name="mmprod_item_label10389"/>
            <p:cNvSpPr txBox="1"/>
            <p:nvPr>
              <p:custDataLst>
                <p:tags r:id="rId28"/>
              </p:custDataLst>
            </p:nvPr>
          </p:nvSpPr>
          <p:spPr>
            <a:xfrm>
              <a:off x="1018540" y="2703036"/>
              <a:ext cx="14605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x 7 = 70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31" name="mmprod_item10390"/>
          <p:cNvGrpSpPr/>
          <p:nvPr>
            <p:custDataLst>
              <p:tags r:id="rId10"/>
            </p:custDataLst>
          </p:nvPr>
        </p:nvGrpSpPr>
        <p:grpSpPr>
          <a:xfrm>
            <a:off x="1143000" y="3307556"/>
            <a:ext cx="1780540" cy="431800"/>
            <a:chOff x="457200" y="3307556"/>
            <a:chExt cx="1780540" cy="431800"/>
          </a:xfrm>
        </p:grpSpPr>
        <p:sp>
          <p:nvSpPr>
            <p:cNvPr id="28" name="mmprod_item_input_outertext10390"/>
            <p:cNvSpPr/>
            <p:nvPr>
              <p:custDataLst>
                <p:tags r:id="rId25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0" name="mmprod_item_label10390"/>
            <p:cNvSpPr txBox="1"/>
            <p:nvPr>
              <p:custDataLst>
                <p:tags r:id="rId26"/>
              </p:custDataLst>
            </p:nvPr>
          </p:nvSpPr>
          <p:spPr>
            <a:xfrm>
              <a:off x="1018540" y="3307556"/>
              <a:ext cx="12192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X : 5 = 4</a:t>
              </a:r>
              <a:endParaRPr lang="en-US" sz="2800">
                <a:latin typeface="Calibri"/>
              </a:endParaRPr>
            </a:p>
          </p:txBody>
        </p:sp>
      </p:grpSp>
      <p:sp>
        <p:nvSpPr>
          <p:cNvPr id="32" name="mmprod_feedback_7000"/>
          <p:cNvSpPr/>
          <p:nvPr>
            <p:custDataLst>
              <p:tags r:id="rId11"/>
            </p:custDataLst>
          </p:nvPr>
        </p:nvSpPr>
        <p:spPr>
          <a:xfrm>
            <a:off x="2724913" y="570196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Calibri"/>
              </a:rPr>
              <a:t>Chúc mừng em.Em  làm đúng rồi.</a:t>
            </a:r>
            <a:endParaRPr lang="en-US">
              <a:latin typeface="Calibri"/>
            </a:endParaRPr>
          </a:p>
        </p:txBody>
      </p:sp>
      <p:sp>
        <p:nvSpPr>
          <p:cNvPr id="33" name="mmprod_feedback_7002"/>
          <p:cNvSpPr/>
          <p:nvPr>
            <p:custDataLst>
              <p:tags r:id="rId12"/>
            </p:custDataLst>
          </p:nvPr>
        </p:nvSpPr>
        <p:spPr>
          <a:xfrm>
            <a:off x="2603374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Calibri"/>
              </a:rPr>
              <a:t>Sai rồi.Chưa hoàn thành câu trả lời.</a:t>
            </a:r>
            <a:endParaRPr lang="en-US">
              <a:latin typeface="Calibri"/>
            </a:endParaRPr>
          </a:p>
        </p:txBody>
      </p:sp>
      <p:sp>
        <p:nvSpPr>
          <p:cNvPr id="34" name="mmprod_feedback_7009"/>
          <p:cNvSpPr/>
          <p:nvPr>
            <p:custDataLst>
              <p:tags r:id="rId13"/>
            </p:custDataLst>
          </p:nvPr>
        </p:nvSpPr>
        <p:spPr>
          <a:xfrm>
            <a:off x="2724913" y="578671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answered this correctly!</a:t>
            </a:r>
            <a:endParaRPr lang="en-US">
              <a:latin typeface="Calibri"/>
            </a:endParaRPr>
          </a:p>
        </p:txBody>
      </p:sp>
      <p:sp>
        <p:nvSpPr>
          <p:cNvPr id="35" name="mmprod_feedback_7006"/>
          <p:cNvSpPr/>
          <p:nvPr>
            <p:custDataLst>
              <p:tags r:id="rId14"/>
            </p:custDataLst>
          </p:nvPr>
        </p:nvSpPr>
        <p:spPr>
          <a:xfrm>
            <a:off x="2673968" y="569408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36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  <p:sp>
        <p:nvSpPr>
          <p:cNvPr id="37" name="mmprod_feedback_7011"/>
          <p:cNvSpPr/>
          <p:nvPr>
            <p:custDataLst>
              <p:tags r:id="rId16"/>
            </p:custDataLst>
          </p:nvPr>
        </p:nvSpPr>
        <p:spPr>
          <a:xfrm>
            <a:off x="2642563" y="578671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did not answer this question completely</a:t>
            </a:r>
            <a:endParaRPr lang="en-US">
              <a:latin typeface="Calibri"/>
            </a:endParaRPr>
          </a:p>
        </p:txBody>
      </p:sp>
      <p:sp>
        <p:nvSpPr>
          <p:cNvPr id="38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pt-BR" smtClean="0">
                <a:latin typeface="Calibri"/>
              </a:rPr>
              <a:t>Em trả lời chưa đúng.</a:t>
            </a:r>
            <a:endParaRPr lang="en-US">
              <a:latin typeface="Calibri"/>
            </a:endParaRPr>
          </a:p>
        </p:txBody>
      </p:sp>
      <p:grpSp>
        <p:nvGrpSpPr>
          <p:cNvPr id="41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39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0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4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42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3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45" name="Rectangle 44"/>
          <p:cNvSpPr/>
          <p:nvPr>
            <p:custDataLst>
              <p:tags r:id="rId20"/>
            </p:custDataLst>
          </p:nvPr>
        </p:nvSpPr>
        <p:spPr>
          <a:xfrm>
            <a:off x="2133600" y="3048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992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468440"/>
            <a:ext cx="8229600" cy="1143000"/>
          </a:xfrm>
          <a:solidFill>
            <a:srgbClr val="BBE0E3"/>
          </a:solidFill>
          <a:effectLst/>
        </p:spPr>
        <p:txBody>
          <a:bodyPr wrap="square" lIns="0" tIns="0" rIns="0" bIns="0" anchor="b">
            <a:noAutofit/>
          </a:bodyPr>
          <a:lstStyle/>
          <a:p>
            <a:r>
              <a:rPr lang="vi-VN" sz="2400" smtClean="0"/>
              <a:t>Muốn tìm số chia chưa biết ta làm thế nào ?</a:t>
            </a:r>
            <a:endParaRPr lang="en-US" sz="2400" dirty="0"/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693194" y="5885686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Chúc mừng em.Em  làm đúng rồi.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674838" y="5916336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dirty="0" smtClean="0">
                <a:solidFill>
                  <a:srgbClr val="2B333C"/>
                </a:solidFill>
              </a:rPr>
              <a:t>Sai rồi.Chưa hoàn thành câu trả lời.</a:t>
            </a:r>
            <a:endParaRPr lang="en-US" sz="1600" dirty="0">
              <a:solidFill>
                <a:srgbClr val="2B333C"/>
              </a:solidFill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540000" y="5921125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answered this correctly!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525486" y="5900926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</a:rPr>
              <a:t>Your answer: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514600" y="5885687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</a:rPr>
              <a:t>The correct answer is: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552986" y="5916336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did not answer this question completely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550741" y="588568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smtClean="0">
                <a:solidFill>
                  <a:srgbClr val="2B333C"/>
                </a:solidFill>
              </a:rPr>
              <a:t>Em trả lời chưa đúng.</a:t>
            </a:r>
            <a:endParaRPr lang="en-US" sz="1600">
              <a:solidFill>
                <a:srgbClr val="2B333C"/>
              </a:solidFill>
            </a:endParaRPr>
          </a:p>
        </p:txBody>
      </p:sp>
      <p:grpSp>
        <p:nvGrpSpPr>
          <p:cNvPr id="3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5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Trả lời</a:t>
              </a:r>
              <a:endParaRPr lang="en-US" sz="1600"/>
            </a:p>
          </p:txBody>
        </p:sp>
        <p:sp>
          <p:nvSpPr>
            <p:cNvPr id="26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Trả lời</a:t>
              </a:r>
              <a:endParaRPr lang="en-US" sz="16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6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28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Thử lại.</a:t>
              </a:r>
              <a:endParaRPr lang="en-US" sz="1600"/>
            </a:p>
          </p:txBody>
        </p:sp>
        <p:sp>
          <p:nvSpPr>
            <p:cNvPr id="29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Thử lại.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2133600" y="4572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mmprod_answer10199"/>
          <p:cNvGrpSpPr/>
          <p:nvPr>
            <p:custDataLst>
              <p:tags r:id="rId13"/>
            </p:custDataLst>
          </p:nvPr>
        </p:nvGrpSpPr>
        <p:grpSpPr>
          <a:xfrm>
            <a:off x="2209800" y="3175002"/>
            <a:ext cx="5679440" cy="274320"/>
            <a:chOff x="2209800" y="3175002"/>
            <a:chExt cx="5679440" cy="274320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2540000" y="3175002"/>
              <a:ext cx="30638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/>
                <a:t>A) </a:t>
              </a:r>
              <a:endParaRPr lang="en-US" sz="1600"/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2844800" y="3175002"/>
              <a:ext cx="50444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Ta lấy thương nhân với số bị chia.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17" name="mmprod_answer_input1019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209901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201"/>
          <p:cNvGrpSpPr/>
          <p:nvPr>
            <p:custDataLst>
              <p:tags r:id="rId14"/>
            </p:custDataLst>
          </p:nvPr>
        </p:nvGrpSpPr>
        <p:grpSpPr>
          <a:xfrm>
            <a:off x="2209800" y="3622041"/>
            <a:ext cx="5679440" cy="274320"/>
            <a:chOff x="2209800" y="3622041"/>
            <a:chExt cx="5679440" cy="274320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2540000" y="3622041"/>
              <a:ext cx="29845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/>
                <a:t>B) </a:t>
              </a:r>
              <a:endParaRPr lang="en-US" sz="1600"/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2832100" y="3622041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j-lt"/>
                </a:rPr>
                <a:t>Ta lấy thương chia cho  số bị chia.</a:t>
              </a:r>
              <a:endParaRPr lang="en-US" sz="2400" dirty="0">
                <a:latin typeface="+mj-lt"/>
              </a:endParaRPr>
            </a:p>
          </p:txBody>
        </p:sp>
        <p:pic>
          <p:nvPicPr>
            <p:cNvPr id="31" name="mmprod_answer_input1020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656940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203"/>
          <p:cNvGrpSpPr/>
          <p:nvPr>
            <p:custDataLst>
              <p:tags r:id="rId15"/>
            </p:custDataLst>
          </p:nvPr>
        </p:nvGrpSpPr>
        <p:grpSpPr>
          <a:xfrm>
            <a:off x="2209800" y="4069080"/>
            <a:ext cx="5679440" cy="274320"/>
            <a:chOff x="2209800" y="4069080"/>
            <a:chExt cx="5679440" cy="274320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2540000" y="4069080"/>
              <a:ext cx="2968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smtClean="0"/>
                <a:t>C) </a:t>
              </a:r>
              <a:endParaRPr lang="en-US" sz="1600"/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2832100" y="4069080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it-IT" sz="2400" smtClean="0">
                  <a:latin typeface="Times New Roman" pitchFamily="18" charset="0"/>
                  <a:cs typeface="Times New Roman" pitchFamily="18" charset="0"/>
                </a:rPr>
                <a:t>Ta lấy số bị chia chia cho thương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mmprod_answer_input1020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0397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828800" y="838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438400" y="2209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514600" y="2743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362200" y="3352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362200" y="3886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adope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prentsenter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341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ết quả hình ảnh cho hình nền powerpoint cực dễ thương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0886" y="34834"/>
            <a:ext cx="9144000" cy="6858000"/>
          </a:xfrm>
          <a:prstGeom prst="rect">
            <a:avLst/>
          </a:prstGeom>
          <a:noFill/>
        </p:spPr>
      </p:pic>
      <p:sp>
        <p:nvSpPr>
          <p:cNvPr id="41987" name="WordArt 3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066801" y="1143000"/>
            <a:ext cx="75438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80"/>
              </a:avLst>
            </a:prstTxWarp>
          </a:bodyPr>
          <a:lstStyle/>
          <a:p>
            <a:pPr algn="ctr" rtl="0"/>
            <a:r>
              <a:rPr lang="vi-VN" sz="3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CẢM ƠN QUÝ THẦY CÔ </a:t>
            </a:r>
            <a:endParaRPr lang="en-US" sz="32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8" name="WordArt 4" descr="Paper bag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252538" y="2535238"/>
            <a:ext cx="6424612" cy="360362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vi-VN" sz="32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CHÚC CÁC EM CHĂM NGOAN HỌC GIỎI</a:t>
            </a:r>
            <a:endParaRPr lang="en-US" sz="32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ublic\Pictures\Sample Pictures\15-10tai-hinh-nen-dien-thoai-dep-de-thuong8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362200" y="304800"/>
            <a:ext cx="67818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gày  tháng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năm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276600" y="838200"/>
            <a:ext cx="2057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2819400" y="123692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VI DEO\IMG_17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59881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ết quả hình ảnh cho hình nền hoa hồ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5" y="3352800"/>
            <a:ext cx="2637155" cy="2590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47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8229600" cy="811863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Nối phép tính ở cột A với kết quả tương ứng cột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2286000" y="1726263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Cột A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580888" y="1726263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Cột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mmprod_answer10384"/>
          <p:cNvGrpSpPr/>
          <p:nvPr>
            <p:custDataLst>
              <p:tags r:id="rId5"/>
            </p:custDataLst>
          </p:nvPr>
        </p:nvGrpSpPr>
        <p:grpSpPr>
          <a:xfrm>
            <a:off x="5724777" y="2397760"/>
            <a:ext cx="3845115" cy="426720"/>
            <a:chOff x="4818889" y="2098516"/>
            <a:chExt cx="3845115" cy="426720"/>
          </a:xfrm>
        </p:grpSpPr>
        <p:sp>
          <p:nvSpPr>
            <p:cNvPr id="6" name="mmprod_ansbullet_10384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mmprod_anstext_10384"/>
            <p:cNvSpPr txBox="1"/>
            <p:nvPr>
              <p:custDataLst>
                <p:tags r:id="rId36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mmprod_answer10385"/>
          <p:cNvGrpSpPr/>
          <p:nvPr>
            <p:custDataLst>
              <p:tags r:id="rId6"/>
            </p:custDataLst>
          </p:nvPr>
        </p:nvGrpSpPr>
        <p:grpSpPr>
          <a:xfrm>
            <a:off x="5677662" y="2997200"/>
            <a:ext cx="3859911" cy="426720"/>
            <a:chOff x="4818889" y="2697956"/>
            <a:chExt cx="3859911" cy="426720"/>
          </a:xfrm>
        </p:grpSpPr>
        <p:sp>
          <p:nvSpPr>
            <p:cNvPr id="10" name="mmprod_ansbullet_10385"/>
            <p:cNvSpPr txBox="1"/>
            <p:nvPr>
              <p:custDataLst>
                <p:tags r:id="rId33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mmprod_anstext_10385"/>
            <p:cNvSpPr txBox="1"/>
            <p:nvPr>
              <p:custDataLst>
                <p:tags r:id="rId34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mmprod_answer10386"/>
          <p:cNvGrpSpPr/>
          <p:nvPr>
            <p:custDataLst>
              <p:tags r:id="rId7"/>
            </p:custDataLst>
          </p:nvPr>
        </p:nvGrpSpPr>
        <p:grpSpPr>
          <a:xfrm>
            <a:off x="5631242" y="3596640"/>
            <a:ext cx="3864673" cy="426720"/>
            <a:chOff x="4818889" y="3297396"/>
            <a:chExt cx="3864673" cy="426720"/>
          </a:xfrm>
        </p:grpSpPr>
        <p:sp>
          <p:nvSpPr>
            <p:cNvPr id="14" name="mmprod_ansbullet_10386"/>
            <p:cNvSpPr txBox="1"/>
            <p:nvPr>
              <p:custDataLst>
                <p:tags r:id="rId31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mmprod_anstext_10386"/>
            <p:cNvSpPr txBox="1"/>
            <p:nvPr>
              <p:custDataLst>
                <p:tags r:id="rId32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mmprod_item10387"/>
          <p:cNvGrpSpPr/>
          <p:nvPr>
            <p:custDataLst>
              <p:tags r:id="rId8"/>
            </p:custDataLst>
          </p:nvPr>
        </p:nvGrpSpPr>
        <p:grpSpPr>
          <a:xfrm>
            <a:off x="1468564" y="2397760"/>
            <a:ext cx="2733040" cy="431800"/>
            <a:chOff x="457200" y="2098516"/>
            <a:chExt cx="2733040" cy="431800"/>
          </a:xfrm>
        </p:grpSpPr>
        <p:sp>
          <p:nvSpPr>
            <p:cNvPr id="18" name="mmprod_item_input_outertext10387"/>
            <p:cNvSpPr/>
            <p:nvPr>
              <p:custDataLst>
                <p:tags r:id="rId29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mmprod_item_label10387"/>
            <p:cNvSpPr txBox="1"/>
            <p:nvPr>
              <p:custDataLst>
                <p:tags r:id="rId30"/>
              </p:custDataLst>
            </p:nvPr>
          </p:nvSpPr>
          <p:spPr>
            <a:xfrm>
              <a:off x="1018540" y="2098516"/>
              <a:ext cx="2171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6 gấp lên 4 lần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mmprod_item10388"/>
          <p:cNvGrpSpPr/>
          <p:nvPr>
            <p:custDataLst>
              <p:tags r:id="rId9"/>
            </p:custDataLst>
          </p:nvPr>
        </p:nvGrpSpPr>
        <p:grpSpPr>
          <a:xfrm>
            <a:off x="1422716" y="3002280"/>
            <a:ext cx="2923540" cy="431800"/>
            <a:chOff x="457200" y="2703036"/>
            <a:chExt cx="2923540" cy="431800"/>
          </a:xfrm>
        </p:grpSpPr>
        <p:sp>
          <p:nvSpPr>
            <p:cNvPr id="23" name="mmprod_item_input_outertext10388"/>
            <p:cNvSpPr/>
            <p:nvPr>
              <p:custDataLst>
                <p:tags r:id="rId27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mmprod_item_label10388"/>
            <p:cNvSpPr txBox="1"/>
            <p:nvPr>
              <p:custDataLst>
                <p:tags r:id="rId28"/>
              </p:custDataLst>
            </p:nvPr>
          </p:nvSpPr>
          <p:spPr>
            <a:xfrm>
              <a:off x="1018540" y="2703036"/>
              <a:ext cx="23622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25 giảm đi 5 lần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mmprod_item10389"/>
          <p:cNvGrpSpPr/>
          <p:nvPr>
            <p:custDataLst>
              <p:tags r:id="rId10"/>
            </p:custDataLst>
          </p:nvPr>
        </p:nvGrpSpPr>
        <p:grpSpPr>
          <a:xfrm>
            <a:off x="1422716" y="3606800"/>
            <a:ext cx="4079240" cy="431800"/>
            <a:chOff x="457200" y="3307556"/>
            <a:chExt cx="4079240" cy="431800"/>
          </a:xfrm>
        </p:grpSpPr>
        <p:sp>
          <p:nvSpPr>
            <p:cNvPr id="28" name="mmprod_item_input_outertext10389"/>
            <p:cNvSpPr/>
            <p:nvPr>
              <p:custDataLst>
                <p:tags r:id="rId25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mmprod_item_label10389"/>
            <p:cNvSpPr txBox="1"/>
            <p:nvPr>
              <p:custDataLst>
                <p:tags r:id="rId26"/>
              </p:custDataLst>
            </p:nvPr>
          </p:nvSpPr>
          <p:spPr>
            <a:xfrm>
              <a:off x="1018540" y="3307556"/>
              <a:ext cx="35179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4 gấp lên 3 rồi giảm đi 2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mmprod_feedback_7000"/>
          <p:cNvSpPr/>
          <p:nvPr>
            <p:custDataLst>
              <p:tags r:id="rId11"/>
            </p:custDataLst>
          </p:nvPr>
        </p:nvSpPr>
        <p:spPr>
          <a:xfrm>
            <a:off x="2642181" y="5583047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Calibri"/>
              </a:rPr>
              <a:t>Chúc mừng em.Em  làm đúng rồi.</a:t>
            </a:r>
            <a:endParaRPr lang="en-US">
              <a:latin typeface="Calibri"/>
            </a:endParaRPr>
          </a:p>
        </p:txBody>
      </p:sp>
      <p:sp>
        <p:nvSpPr>
          <p:cNvPr id="33" name="mmprod_feedback_7002"/>
          <p:cNvSpPr/>
          <p:nvPr>
            <p:custDataLst>
              <p:tags r:id="rId12"/>
            </p:custDataLst>
          </p:nvPr>
        </p:nvSpPr>
        <p:spPr>
          <a:xfrm>
            <a:off x="2609342" y="5673566"/>
            <a:ext cx="3291840" cy="17284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 smtClean="0">
                <a:latin typeface="Calibri"/>
              </a:rPr>
              <a:t>Sai rồi.Chưa hoàn thành câu trả lời.</a:t>
            </a:r>
            <a:endParaRPr lang="en-US" dirty="0">
              <a:latin typeface="Calibri"/>
            </a:endParaRPr>
          </a:p>
        </p:txBody>
      </p:sp>
      <p:sp>
        <p:nvSpPr>
          <p:cNvPr id="34" name="mmprod_feedback_7009"/>
          <p:cNvSpPr/>
          <p:nvPr>
            <p:custDataLst>
              <p:tags r:id="rId13"/>
            </p:custDataLst>
          </p:nvPr>
        </p:nvSpPr>
        <p:spPr>
          <a:xfrm>
            <a:off x="2532283" y="578671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Calibri"/>
              </a:rPr>
              <a:t>You answered this correctly!</a:t>
            </a:r>
            <a:endParaRPr lang="en-US">
              <a:latin typeface="Calibri"/>
            </a:endParaRPr>
          </a:p>
        </p:txBody>
      </p:sp>
      <p:sp>
        <p:nvSpPr>
          <p:cNvPr id="35" name="mmprod_feedback_7006"/>
          <p:cNvSpPr/>
          <p:nvPr>
            <p:custDataLst>
              <p:tags r:id="rId14"/>
            </p:custDataLst>
          </p:nvPr>
        </p:nvSpPr>
        <p:spPr>
          <a:xfrm>
            <a:off x="2339402" y="565490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36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  <p:sp>
        <p:nvSpPr>
          <p:cNvPr id="37" name="mmprod_feedback_7011"/>
          <p:cNvSpPr/>
          <p:nvPr>
            <p:custDataLst>
              <p:tags r:id="rId16"/>
            </p:custDataLst>
          </p:nvPr>
        </p:nvSpPr>
        <p:spPr>
          <a:xfrm>
            <a:off x="2514600" y="5673566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smtClean="0">
                <a:latin typeface="Calibri"/>
              </a:rPr>
              <a:t>You did not answer this question completely</a:t>
            </a:r>
            <a:endParaRPr lang="en-US" dirty="0">
              <a:latin typeface="Calibri"/>
            </a:endParaRPr>
          </a:p>
        </p:txBody>
      </p:sp>
      <p:sp>
        <p:nvSpPr>
          <p:cNvPr id="38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pt-BR" smtClean="0">
                <a:latin typeface="Calibri"/>
              </a:rPr>
              <a:t>Em trả lời chưa đúng.</a:t>
            </a:r>
            <a:endParaRPr lang="en-US">
              <a:latin typeface="Calibri"/>
            </a:endParaRPr>
          </a:p>
        </p:txBody>
      </p:sp>
      <p:grpSp>
        <p:nvGrpSpPr>
          <p:cNvPr id="41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39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0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4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42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3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45" name="Rectangle 44"/>
          <p:cNvSpPr/>
          <p:nvPr>
            <p:custDataLst>
              <p:tags r:id="rId20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TOÁN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60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95548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95548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495548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050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50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50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343400" y="39624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3886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578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37" y="40290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434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578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98" y="49434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ình ảnh quả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9074"/>
            <a:ext cx="838200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>
            <p:custDataLst>
              <p:tags r:id="rId2"/>
            </p:custDataLst>
          </p:nvPr>
        </p:nvSpPr>
        <p:spPr>
          <a:xfrm>
            <a:off x="721217" y="1179493"/>
            <a:ext cx="81534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Có 6 quả cam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mấy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quả cam?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>
            <p:custDataLst>
              <p:tags r:id="rId3"/>
            </p:custDataLst>
          </p:nvPr>
        </p:nvSpPr>
        <p:spPr>
          <a:xfrm>
            <a:off x="2286000" y="457200"/>
            <a:ext cx="4876800" cy="7620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TOÁN: TÌM SỐ CHIA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8956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44196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64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4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4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4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4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9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6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6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4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4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mprod_feedback_7000"/>
          <p:cNvSpPr/>
          <p:nvPr>
            <p:custDataLst>
              <p:tags r:id="rId2"/>
            </p:custDataLst>
          </p:nvPr>
        </p:nvSpPr>
        <p:spPr>
          <a:xfrm>
            <a:off x="2401389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Chúc mừng em.Em  làm đúng rồi.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59" name="mmprod_feedback_7002"/>
          <p:cNvSpPr/>
          <p:nvPr>
            <p:custDataLst>
              <p:tags r:id="rId3"/>
            </p:custDataLst>
          </p:nvPr>
        </p:nvSpPr>
        <p:spPr>
          <a:xfrm>
            <a:off x="2596896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dirty="0" smtClean="0">
                <a:solidFill>
                  <a:srgbClr val="2B333C"/>
                </a:solidFill>
                <a:latin typeface="Calibri"/>
              </a:rPr>
              <a:t>Sai rồi.Chưa hoàn thành câu trả lời.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62" name="mmprod_feedback_7010"/>
          <p:cNvSpPr/>
          <p:nvPr>
            <p:custDataLst>
              <p:tags r:id="rId4"/>
            </p:custDataLst>
          </p:nvPr>
        </p:nvSpPr>
        <p:spPr>
          <a:xfrm>
            <a:off x="2514600" y="5885687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mtClean="0">
                <a:solidFill>
                  <a:srgbClr val="2B333C"/>
                </a:solidFill>
                <a:latin typeface="Calibri"/>
              </a:rPr>
              <a:t>The correct answer is: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64" name="mmprod_feedback_7007"/>
          <p:cNvSpPr/>
          <p:nvPr>
            <p:custDataLst>
              <p:tags r:id="rId5"/>
            </p:custDataLst>
          </p:nvPr>
        </p:nvSpPr>
        <p:spPr>
          <a:xfrm>
            <a:off x="2514600" y="5885688"/>
            <a:ext cx="3456432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mtClean="0">
                <a:solidFill>
                  <a:srgbClr val="2B333C"/>
                </a:solidFill>
                <a:latin typeface="Calibri"/>
              </a:rPr>
              <a:t>Em trả lời chưa đúng.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67" name="mmprod_Button104"/>
          <p:cNvGrpSpPr/>
          <p:nvPr>
            <p:custDataLst>
              <p:tags r:id="rId6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65" name="mmprod_ButtonShape104"/>
            <p:cNvSpPr/>
            <p:nvPr>
              <p:custDataLst>
                <p:tags r:id="rId20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Trả lời</a:t>
              </a:r>
              <a:endParaRPr lang="en-US" sz="1400">
                <a:latin typeface="Calibri"/>
              </a:endParaRPr>
            </a:p>
          </p:txBody>
        </p:sp>
        <p:sp>
          <p:nvSpPr>
            <p:cNvPr id="66" name="mmprod_ButtonText105"/>
            <p:cNvSpPr/>
            <p:nvPr>
              <p:custDataLst>
                <p:tags r:id="rId21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70" name="mmprod_Button106"/>
          <p:cNvGrpSpPr/>
          <p:nvPr>
            <p:custDataLst>
              <p:tags r:id="rId7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68" name="mmprod_ButtonShape106"/>
            <p:cNvSpPr/>
            <p:nvPr>
              <p:custDataLst>
                <p:tags r:id="rId18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Thử lại.</a:t>
              </a:r>
              <a:endParaRPr lang="en-US" sz="1400">
                <a:latin typeface="Calibri"/>
              </a:endParaRPr>
            </a:p>
          </p:txBody>
        </p:sp>
        <p:sp>
          <p:nvSpPr>
            <p:cNvPr id="69" name="mmprod_ButtonText107"/>
            <p:cNvSpPr/>
            <p:nvPr>
              <p:custDataLst>
                <p:tags r:id="rId19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107" name="mmprod_question"/>
          <p:cNvGrpSpPr/>
          <p:nvPr>
            <p:custDataLst>
              <p:tags r:id="rId8"/>
            </p:custDataLst>
          </p:nvPr>
        </p:nvGrpSpPr>
        <p:grpSpPr>
          <a:xfrm>
            <a:off x="533400" y="1676400"/>
            <a:ext cx="8458200" cy="1188721"/>
            <a:chOff x="457200" y="1935478"/>
            <a:chExt cx="8458200" cy="1188721"/>
          </a:xfrm>
        </p:grpSpPr>
        <p:sp>
          <p:nvSpPr>
            <p:cNvPr id="77" name="TextBox 76"/>
            <p:cNvSpPr txBox="1"/>
            <p:nvPr>
              <p:custDataLst>
                <p:tags r:id="rId13"/>
              </p:custDataLst>
            </p:nvPr>
          </p:nvSpPr>
          <p:spPr>
            <a:xfrm>
              <a:off x="457200" y="1935478"/>
              <a:ext cx="8458200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Bài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toán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 a.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Có 6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quả cam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chia đều cho 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Hỏi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mỗi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14"/>
              </p:custDataLst>
            </p:nvPr>
          </p:nvSpPr>
          <p:spPr>
            <a:xfrm>
              <a:off x="457200" y="2331718"/>
              <a:ext cx="8229600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dirty="0" smtClean="0">
                  <a:latin typeface="+mj-lt"/>
                </a:rPr>
                <a:t>được  chia mấy </a:t>
              </a:r>
              <a:r>
                <a:rPr lang="en-US" sz="2800" dirty="0" smtClean="0">
                  <a:latin typeface="+mj-lt"/>
                </a:rPr>
                <a:t>quả cam </a:t>
              </a:r>
              <a:r>
                <a:rPr lang="vi-VN" sz="2800" dirty="0" smtClean="0">
                  <a:latin typeface="+mj-lt"/>
                </a:rPr>
                <a:t>? Mỗi</a:t>
              </a:r>
              <a:r>
                <a:rPr lang="en-US" sz="2800" dirty="0" smtClean="0">
                  <a:latin typeface="+mj-lt"/>
                </a:rPr>
                <a:t> </a:t>
              </a:r>
              <a:r>
                <a:rPr lang="en-US" sz="2800" dirty="0" err="1" smtClean="0">
                  <a:latin typeface="+mj-lt"/>
                </a:rPr>
                <a:t>em</a:t>
              </a:r>
              <a:r>
                <a:rPr lang="en-US" sz="2800" dirty="0" smtClean="0">
                  <a:latin typeface="+mj-lt"/>
                </a:rPr>
                <a:t> </a:t>
              </a:r>
              <a:r>
                <a:rPr lang="vi-VN" sz="2800" dirty="0" smtClean="0">
                  <a:latin typeface="+mj-lt"/>
                </a:rPr>
                <a:t>được </a:t>
              </a:r>
              <a:endParaRPr lang="en-US" sz="2800" dirty="0">
                <a:latin typeface="+mj-lt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57200" y="2727959"/>
              <a:ext cx="5837389" cy="396240"/>
              <a:chOff x="457200" y="2727959"/>
              <a:chExt cx="5837389" cy="396240"/>
            </a:xfrm>
          </p:grpSpPr>
          <p:sp>
            <p:nvSpPr>
              <p:cNvPr id="79" name="TextBox 7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83532" y="2727959"/>
                <a:ext cx="2111057" cy="396240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1600" dirty="0" smtClean="0">
                    <a:latin typeface="Calibri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qủa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cam</a:t>
                </a:r>
                <a:r>
                  <a:rPr lang="vi-VN" sz="1600" dirty="0" smtClean="0"/>
                  <a:t>.  </a:t>
                </a:r>
                <a:endParaRPr lang="en-US" sz="1600" dirty="0"/>
              </a:p>
            </p:txBody>
          </p:sp>
          <p:sp>
            <p:nvSpPr>
              <p:cNvPr id="97" name="TextBox 9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57200" y="2727959"/>
                <a:ext cx="679450" cy="396240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chia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8" name="mmprod_answer10040" descr="combo1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1282228" y="2799079"/>
                <a:ext cx="2755725" cy="291156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0" name="mmprod_feedback_7009"/>
          <p:cNvSpPr/>
          <p:nvPr>
            <p:custDataLst>
              <p:tags r:id="rId9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answered this correctly!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10"/>
            </p:custDataLst>
          </p:nvPr>
        </p:nvSpPr>
        <p:spPr>
          <a:xfrm>
            <a:off x="2438400" y="5597866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mtClean="0">
                <a:solidFill>
                  <a:srgbClr val="2B333C"/>
                </a:solidFill>
                <a:latin typeface="Calibri"/>
              </a:rPr>
              <a:t>Your answer: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2" name="mmprod_feedback_7011"/>
          <p:cNvSpPr/>
          <p:nvPr>
            <p:custDataLst>
              <p:tags r:id="rId11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4" name="Rectangle 23"/>
          <p:cNvSpPr/>
          <p:nvPr>
            <p:custDataLst>
              <p:tags r:id="rId12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9" grpId="0" animBg="1" autoUpdateAnimBg="0"/>
      <p:bldP spid="62" grpId="0" animBg="1" autoUpdateAnimBg="0"/>
      <p:bldP spid="64" grpId="0" animBg="1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1600200"/>
            <a:ext cx="8229600" cy="1143000"/>
          </a:xfrm>
          <a:effectLst/>
        </p:spPr>
        <p:txBody>
          <a:bodyPr wrap="square" lIns="0" tIns="0" rIns="0" bIns="0" anchor="b">
            <a:noAutofit/>
          </a:bodyPr>
          <a:lstStyle/>
          <a:p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Bài 1:  Có 6 quả cam chia đều cho 2 em.Phép tính tương ứng để tìm số quả cam của 1 em là : 6 : 2 = 3.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668741" y="578466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Chúc mừng em.Em  làm đúng rồi.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2504149" y="58498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Sai rồi.Chưa hoàn thành câu trả lời.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5"/>
            </p:custDataLst>
          </p:nvPr>
        </p:nvSpPr>
        <p:spPr>
          <a:xfrm>
            <a:off x="2504149" y="5849803"/>
            <a:ext cx="3456432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smtClean="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rPr>
              <a:t>Em trả lời chưa đúng.</a:t>
            </a:r>
            <a:endParaRPr lang="en-US" sz="1600">
              <a:solidFill>
                <a:srgbClr val="2B33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mmprod_Button104"/>
          <p:cNvGrpSpPr/>
          <p:nvPr>
            <p:custDataLst>
              <p:tags r:id="rId6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0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>
                  <a:latin typeface="Times New Roman" pitchFamily="18" charset="0"/>
                  <a:cs typeface="Times New Roman" pitchFamily="18" charset="0"/>
                </a:rPr>
                <a:t>Trả lời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Trả lời</a:t>
              </a:r>
              <a:endParaRPr lang="en-US" sz="160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mmprod_Button106"/>
          <p:cNvGrpSpPr/>
          <p:nvPr>
            <p:custDataLst>
              <p:tags r:id="rId7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23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>
                  <a:latin typeface="Times New Roman" pitchFamily="18" charset="0"/>
                  <a:cs typeface="Times New Roman" pitchFamily="18" charset="0"/>
                </a:rPr>
                <a:t>Thử lại.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  <a:latin typeface="Times New Roman" pitchFamily="18" charset="0"/>
                  <a:cs typeface="Times New Roman" pitchFamily="18" charset="0"/>
                </a:rPr>
                <a:t>Thử lại.</a:t>
              </a:r>
              <a:endParaRPr lang="en-US" sz="1600">
                <a:solidFill>
                  <a:srgbClr val="2B333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>
            <p:custDataLst>
              <p:tags r:id="rId8"/>
            </p:custDataLst>
          </p:nvPr>
        </p:nvSpPr>
        <p:spPr>
          <a:xfrm>
            <a:off x="2286000" y="228600"/>
            <a:ext cx="4876800" cy="7620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TOÁN: TÌM SỐ CHIA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6" name="mmprod_answer10115"/>
          <p:cNvGrpSpPr/>
          <p:nvPr>
            <p:custDataLst>
              <p:tags r:id="rId9"/>
            </p:custDataLst>
          </p:nvPr>
        </p:nvGrpSpPr>
        <p:grpSpPr>
          <a:xfrm>
            <a:off x="3238500" y="3272181"/>
            <a:ext cx="5679440" cy="274320"/>
            <a:chOff x="3238500" y="3272181"/>
            <a:chExt cx="5679440" cy="274320"/>
          </a:xfrm>
        </p:grpSpPr>
        <p:sp>
          <p:nvSpPr>
            <p:cNvPr id="4" name="mmprod_s2_1041"/>
            <p:cNvSpPr txBox="1"/>
            <p:nvPr>
              <p:custDataLst>
                <p:tags r:id="rId18"/>
              </p:custDataLst>
            </p:nvPr>
          </p:nvSpPr>
          <p:spPr>
            <a:xfrm>
              <a:off x="3568700" y="3272181"/>
              <a:ext cx="30638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19"/>
              </p:custDataLst>
            </p:nvPr>
          </p:nvSpPr>
          <p:spPr>
            <a:xfrm>
              <a:off x="3873500" y="3272181"/>
              <a:ext cx="50444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Times New Roman" pitchFamily="18" charset="0"/>
                  <a:cs typeface="Times New Roman" pitchFamily="18" charset="0"/>
                </a:rPr>
                <a:t>Đúng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mmprod_answer_input1011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3307080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17"/>
          <p:cNvGrpSpPr/>
          <p:nvPr>
            <p:custDataLst>
              <p:tags r:id="rId10"/>
            </p:custDataLst>
          </p:nvPr>
        </p:nvGrpSpPr>
        <p:grpSpPr>
          <a:xfrm>
            <a:off x="3312160" y="3764280"/>
            <a:ext cx="5679440" cy="274320"/>
            <a:chOff x="3312160" y="3764280"/>
            <a:chExt cx="5679440" cy="274320"/>
          </a:xfrm>
        </p:grpSpPr>
        <p:sp>
          <p:nvSpPr>
            <p:cNvPr id="9" name="mmprod_s2_1042"/>
            <p:cNvSpPr txBox="1"/>
            <p:nvPr>
              <p:custDataLst>
                <p:tags r:id="rId15"/>
              </p:custDataLst>
            </p:nvPr>
          </p:nvSpPr>
          <p:spPr>
            <a:xfrm>
              <a:off x="3642360" y="3764280"/>
              <a:ext cx="29845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6"/>
              </p:custDataLst>
            </p:nvPr>
          </p:nvSpPr>
          <p:spPr>
            <a:xfrm>
              <a:off x="3934460" y="3764280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mmprod_answer_input101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60" y="3799179"/>
              <a:ext cx="205646" cy="204522"/>
            </a:xfrm>
            <a:prstGeom prst="rect">
              <a:avLst/>
            </a:prstGeom>
          </p:spPr>
        </p:pic>
      </p:grpSp>
      <p:sp>
        <p:nvSpPr>
          <p:cNvPr id="22" name="mmprod_feedback_7009"/>
          <p:cNvSpPr/>
          <p:nvPr>
            <p:custDataLst>
              <p:tags r:id="rId11"/>
            </p:custDataLst>
          </p:nvPr>
        </p:nvSpPr>
        <p:spPr>
          <a:xfrm>
            <a:off x="2514600" y="5334119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Calibri"/>
              </a:rPr>
              <a:t>You answered this correctly!</a:t>
            </a:r>
            <a:endParaRPr lang="en-US">
              <a:latin typeface="Calibri"/>
            </a:endParaRPr>
          </a:p>
        </p:txBody>
      </p:sp>
      <p:sp>
        <p:nvSpPr>
          <p:cNvPr id="25" name="mmprod_feedback_7006"/>
          <p:cNvSpPr/>
          <p:nvPr>
            <p:custDataLst>
              <p:tags r:id="rId12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26" name="mmprod_feedback_7010"/>
          <p:cNvSpPr/>
          <p:nvPr>
            <p:custDataLst>
              <p:tags r:id="rId13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  <p:sp>
        <p:nvSpPr>
          <p:cNvPr id="27" name="mmprod_feedback_7011"/>
          <p:cNvSpPr/>
          <p:nvPr>
            <p:custDataLst>
              <p:tags r:id="rId14"/>
            </p:custDataLst>
          </p:nvPr>
        </p:nvSpPr>
        <p:spPr>
          <a:xfrm>
            <a:off x="2514600" y="5334119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Calibri"/>
              </a:rPr>
              <a:t>You did not answer this question completely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9" grpId="0" animBg="1" autoUpdateAnimBg="0"/>
      <p:bldP spid="22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mprod_feedback_7000"/>
          <p:cNvSpPr/>
          <p:nvPr>
            <p:custDataLst>
              <p:tags r:id="rId2"/>
            </p:custDataLst>
          </p:nvPr>
        </p:nvSpPr>
        <p:spPr>
          <a:xfrm>
            <a:off x="2606834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Chúc mừng em.Em  làm đúng rồi.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4" name="mmprod_feedback_7002"/>
          <p:cNvSpPr/>
          <p:nvPr>
            <p:custDataLst>
              <p:tags r:id="rId3"/>
            </p:custDataLst>
          </p:nvPr>
        </p:nvSpPr>
        <p:spPr>
          <a:xfrm>
            <a:off x="2656545" y="5858424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z="1600" smtClean="0">
                <a:solidFill>
                  <a:srgbClr val="2B333C"/>
                </a:solidFill>
              </a:rPr>
              <a:t>Sai rồi.Chưa hoàn thành câu trả lời.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5" name="mmprod_feedback_7009"/>
          <p:cNvSpPr/>
          <p:nvPr>
            <p:custDataLst>
              <p:tags r:id="rId4"/>
            </p:custDataLst>
          </p:nvPr>
        </p:nvSpPr>
        <p:spPr>
          <a:xfrm>
            <a:off x="2514600" y="555650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answered this correctly!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6" name="mmprod_feedback_7006"/>
          <p:cNvSpPr/>
          <p:nvPr>
            <p:custDataLst>
              <p:tags r:id="rId5"/>
            </p:custDataLst>
          </p:nvPr>
        </p:nvSpPr>
        <p:spPr>
          <a:xfrm>
            <a:off x="2286000" y="5718826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</a:rPr>
              <a:t>Your answer: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7" name="mmprod_feedback_7010"/>
          <p:cNvSpPr/>
          <p:nvPr>
            <p:custDataLst>
              <p:tags r:id="rId6"/>
            </p:custDataLst>
          </p:nvPr>
        </p:nvSpPr>
        <p:spPr>
          <a:xfrm>
            <a:off x="2514600" y="5885687"/>
            <a:ext cx="658368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 sz="1600" smtClean="0">
                <a:solidFill>
                  <a:srgbClr val="2B333C"/>
                </a:solidFill>
              </a:rPr>
              <a:t>The correct answer is: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8" name="mmprod_feedback_7011"/>
          <p:cNvSpPr/>
          <p:nvPr>
            <p:custDataLst>
              <p:tags r:id="rId7"/>
            </p:custDataLst>
          </p:nvPr>
        </p:nvSpPr>
        <p:spPr>
          <a:xfrm>
            <a:off x="2478460" y="5587152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smtClean="0">
                <a:solidFill>
                  <a:srgbClr val="2B333C"/>
                </a:solidFill>
              </a:rPr>
              <a:t>You did not answer this question completely</a:t>
            </a:r>
            <a:endParaRPr lang="en-US" sz="1600">
              <a:solidFill>
                <a:srgbClr val="2B333C"/>
              </a:solidFill>
            </a:endParaRPr>
          </a:p>
        </p:txBody>
      </p:sp>
      <p:sp>
        <p:nvSpPr>
          <p:cNvPr id="19" name="mmprod_feedback_7007"/>
          <p:cNvSpPr/>
          <p:nvPr>
            <p:custDataLst>
              <p:tags r:id="rId8"/>
            </p:custDataLst>
          </p:nvPr>
        </p:nvSpPr>
        <p:spPr>
          <a:xfrm>
            <a:off x="2679192" y="588568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z="1600" smtClean="0">
                <a:solidFill>
                  <a:srgbClr val="2B333C"/>
                </a:solidFill>
              </a:rPr>
              <a:t>Em trả lời chưa đúng.</a:t>
            </a:r>
            <a:endParaRPr lang="en-US" sz="1600">
              <a:solidFill>
                <a:srgbClr val="2B333C"/>
              </a:solidFill>
            </a:endParaRPr>
          </a:p>
        </p:txBody>
      </p:sp>
      <p:grpSp>
        <p:nvGrpSpPr>
          <p:cNvPr id="22" name="mmprod_Button104"/>
          <p:cNvGrpSpPr/>
          <p:nvPr>
            <p:custDataLst>
              <p:tags r:id="rId9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20" name="mmprod_ButtonShape104"/>
            <p:cNvSpPr/>
            <p:nvPr>
              <p:custDataLst>
                <p:tags r:id="rId25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Trả lời</a:t>
              </a:r>
              <a:endParaRPr lang="en-US" sz="1600"/>
            </a:p>
          </p:txBody>
        </p:sp>
        <p:sp>
          <p:nvSpPr>
            <p:cNvPr id="21" name="mmprod_ButtonText105"/>
            <p:cNvSpPr/>
            <p:nvPr>
              <p:custDataLst>
                <p:tags r:id="rId26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Trả lời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0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23" name="mmprod_ButtonShape106"/>
            <p:cNvSpPr/>
            <p:nvPr>
              <p:custDataLst>
                <p:tags r:id="rId23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smtClean="0"/>
                <a:t>Thử lại.</a:t>
              </a:r>
              <a:endParaRPr lang="en-US" sz="1600"/>
            </a:p>
          </p:txBody>
        </p:sp>
        <p:sp>
          <p:nvSpPr>
            <p:cNvPr id="24" name="mmprod_ButtonText107"/>
            <p:cNvSpPr/>
            <p:nvPr>
              <p:custDataLst>
                <p:tags r:id="rId24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600" smtClean="0">
                  <a:solidFill>
                    <a:srgbClr val="2B333C"/>
                  </a:solidFill>
                </a:rPr>
                <a:t>Thử lại.</a:t>
              </a:r>
              <a:endParaRPr lang="en-US" sz="1600">
                <a:solidFill>
                  <a:srgbClr val="2B333C"/>
                </a:solidFill>
              </a:endParaRPr>
            </a:p>
          </p:txBody>
        </p:sp>
      </p:grp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1216151" y="1219200"/>
            <a:ext cx="6934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>
            <p:custDataLst>
              <p:tags r:id="rId12"/>
            </p:custDataLst>
          </p:nvPr>
        </p:nvSpPr>
        <p:spPr>
          <a:xfrm>
            <a:off x="911351" y="1828800"/>
            <a:ext cx="73914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Có 6 quả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cam ?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phép tính tương ứng để tìm số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được chia cam là: 2=6:3.Đúng hay 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>
            <p:custDataLst>
              <p:tags r:id="rId13"/>
            </p:custDataLst>
          </p:nvPr>
        </p:nvSpPr>
        <p:spPr>
          <a:xfrm>
            <a:off x="2438400" y="228600"/>
            <a:ext cx="4876800" cy="685800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prstClr val="blac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TOÁN: TÌM SỐ CHIA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endParaRPr lang="en-US">
              <a:latin typeface="Calibri"/>
            </a:endParaRPr>
          </a:p>
        </p:txBody>
      </p:sp>
      <p:grpSp>
        <p:nvGrpSpPr>
          <p:cNvPr id="12" name="mmprod_answer10136"/>
          <p:cNvGrpSpPr/>
          <p:nvPr>
            <p:custDataLst>
              <p:tags r:id="rId15"/>
            </p:custDataLst>
          </p:nvPr>
        </p:nvGrpSpPr>
        <p:grpSpPr>
          <a:xfrm>
            <a:off x="3769360" y="3459480"/>
            <a:ext cx="5679440" cy="274320"/>
            <a:chOff x="3769360" y="3459480"/>
            <a:chExt cx="5679440" cy="274320"/>
          </a:xfrm>
        </p:grpSpPr>
        <p:sp>
          <p:nvSpPr>
            <p:cNvPr id="4" name="mmprod_s2_1041"/>
            <p:cNvSpPr txBox="1"/>
            <p:nvPr>
              <p:custDataLst>
                <p:tags r:id="rId20"/>
              </p:custDataLst>
            </p:nvPr>
          </p:nvSpPr>
          <p:spPr>
            <a:xfrm>
              <a:off x="4099560" y="3459480"/>
              <a:ext cx="30638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/>
                <a:t>A) </a:t>
              </a:r>
              <a:endParaRPr lang="en-US" sz="1600" dirty="0"/>
            </a:p>
          </p:txBody>
        </p:sp>
        <p:sp>
          <p:nvSpPr>
            <p:cNvPr id="5" name="mmprod_s1_1021"/>
            <p:cNvSpPr txBox="1"/>
            <p:nvPr>
              <p:custDataLst>
                <p:tags r:id="rId21"/>
              </p:custDataLst>
            </p:nvPr>
          </p:nvSpPr>
          <p:spPr>
            <a:xfrm>
              <a:off x="4404360" y="3459480"/>
              <a:ext cx="50444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mmprod_answer_input1013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360" y="3494377"/>
              <a:ext cx="205646" cy="204522"/>
            </a:xfrm>
            <a:prstGeom prst="rect">
              <a:avLst/>
            </a:prstGeom>
          </p:spPr>
        </p:pic>
      </p:grpSp>
      <p:grpSp>
        <p:nvGrpSpPr>
          <p:cNvPr id="28" name="mmprod_answer10138"/>
          <p:cNvGrpSpPr/>
          <p:nvPr>
            <p:custDataLst>
              <p:tags r:id="rId16"/>
            </p:custDataLst>
          </p:nvPr>
        </p:nvGrpSpPr>
        <p:grpSpPr>
          <a:xfrm>
            <a:off x="3696209" y="3992880"/>
            <a:ext cx="5679440" cy="274320"/>
            <a:chOff x="3696209" y="3992880"/>
            <a:chExt cx="5679440" cy="274320"/>
          </a:xfrm>
        </p:grpSpPr>
        <p:sp>
          <p:nvSpPr>
            <p:cNvPr id="9" name="mmprod_s2_1042"/>
            <p:cNvSpPr txBox="1"/>
            <p:nvPr>
              <p:custDataLst>
                <p:tags r:id="rId17"/>
              </p:custDataLst>
            </p:nvPr>
          </p:nvSpPr>
          <p:spPr>
            <a:xfrm>
              <a:off x="4026409" y="3992880"/>
              <a:ext cx="29845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600" dirty="0" smtClean="0"/>
                <a:t>B) </a:t>
              </a:r>
              <a:endParaRPr lang="en-US" sz="1600" dirty="0"/>
            </a:p>
          </p:txBody>
        </p:sp>
        <p:sp>
          <p:nvSpPr>
            <p:cNvPr id="10" name="mmprod_s1_1022"/>
            <p:cNvSpPr txBox="1"/>
            <p:nvPr>
              <p:custDataLst>
                <p:tags r:id="rId18"/>
              </p:custDataLst>
            </p:nvPr>
          </p:nvSpPr>
          <p:spPr>
            <a:xfrm>
              <a:off x="4318509" y="3992880"/>
              <a:ext cx="5057140" cy="27432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mmprod_answer_input1013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209" y="402777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mprod_feedback_7000"/>
          <p:cNvSpPr/>
          <p:nvPr>
            <p:custDataLst>
              <p:tags r:id="rId2"/>
            </p:custDataLst>
          </p:nvPr>
        </p:nvSpPr>
        <p:spPr>
          <a:xfrm>
            <a:off x="2596896" y="578466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Chúc mừng em.Em  làm đúng rồi.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59" name="mmprod_feedback_7002"/>
          <p:cNvSpPr/>
          <p:nvPr>
            <p:custDataLst>
              <p:tags r:id="rId3"/>
            </p:custDataLst>
          </p:nvPr>
        </p:nvSpPr>
        <p:spPr>
          <a:xfrm>
            <a:off x="2620482" y="5744226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rgbClr val="2B333C"/>
                </a:solidFill>
                <a:latin typeface="Calibri"/>
              </a:rPr>
              <a:t>Sai rồi.Chưa hoàn thành câu trả lời.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64" name="mmprod_feedback_7007"/>
          <p:cNvSpPr/>
          <p:nvPr>
            <p:custDataLst>
              <p:tags r:id="rId4"/>
            </p:custDataLst>
          </p:nvPr>
        </p:nvSpPr>
        <p:spPr>
          <a:xfrm>
            <a:off x="2514600" y="5885688"/>
            <a:ext cx="3456432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BR" smtClean="0">
                <a:solidFill>
                  <a:srgbClr val="2B333C"/>
                </a:solidFill>
                <a:latin typeface="Calibri"/>
              </a:rPr>
              <a:t>Em trả lời chưa đúng.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2" name="mmprod_Button104"/>
          <p:cNvGrpSpPr/>
          <p:nvPr>
            <p:custDataLst>
              <p:tags r:id="rId5"/>
            </p:custDataLst>
          </p:nvPr>
        </p:nvGrpSpPr>
        <p:grpSpPr>
          <a:xfrm>
            <a:off x="6306820" y="5718826"/>
            <a:ext cx="1145540" cy="395021"/>
            <a:chOff x="6306819" y="5929579"/>
            <a:chExt cx="1145540" cy="395021"/>
          </a:xfrm>
        </p:grpSpPr>
        <p:sp>
          <p:nvSpPr>
            <p:cNvPr id="65" name="mmprod_ButtonShape104"/>
            <p:cNvSpPr/>
            <p:nvPr>
              <p:custDataLst>
                <p:tags r:id="rId20"/>
              </p:custDataLst>
            </p:nvPr>
          </p:nvSpPr>
          <p:spPr>
            <a:xfrm>
              <a:off x="6306819" y="5929579"/>
              <a:ext cx="1145540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Trả lời</a:t>
              </a:r>
              <a:endParaRPr lang="en-US" sz="1400">
                <a:latin typeface="Calibri"/>
              </a:endParaRPr>
            </a:p>
          </p:txBody>
        </p:sp>
        <p:sp>
          <p:nvSpPr>
            <p:cNvPr id="66" name="mmprod_ButtonText105"/>
            <p:cNvSpPr/>
            <p:nvPr>
              <p:custDataLst>
                <p:tags r:id="rId21"/>
              </p:custDataLst>
            </p:nvPr>
          </p:nvSpPr>
          <p:spPr>
            <a:xfrm>
              <a:off x="6332219" y="5954979"/>
              <a:ext cx="1094740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Trả lời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" name="mmprod_Button106"/>
          <p:cNvGrpSpPr/>
          <p:nvPr>
            <p:custDataLst>
              <p:tags r:id="rId6"/>
            </p:custDataLst>
          </p:nvPr>
        </p:nvGrpSpPr>
        <p:grpSpPr>
          <a:xfrm>
            <a:off x="7541260" y="5718826"/>
            <a:ext cx="1145541" cy="395021"/>
            <a:chOff x="7541259" y="5929579"/>
            <a:chExt cx="1145541" cy="395021"/>
          </a:xfrm>
        </p:grpSpPr>
        <p:sp>
          <p:nvSpPr>
            <p:cNvPr id="68" name="mmprod_ButtonShape106"/>
            <p:cNvSpPr/>
            <p:nvPr>
              <p:custDataLst>
                <p:tags r:id="rId18"/>
              </p:custDataLst>
            </p:nvPr>
          </p:nvSpPr>
          <p:spPr>
            <a:xfrm>
              <a:off x="7541259" y="5929579"/>
              <a:ext cx="1145541" cy="3950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smtClean="0">
                  <a:latin typeface="Calibri"/>
                </a:rPr>
                <a:t>Thử lại.</a:t>
              </a:r>
              <a:endParaRPr lang="en-US" sz="1400">
                <a:latin typeface="Calibri"/>
              </a:endParaRPr>
            </a:p>
          </p:txBody>
        </p:sp>
        <p:sp>
          <p:nvSpPr>
            <p:cNvPr id="69" name="mmprod_ButtonText107"/>
            <p:cNvSpPr/>
            <p:nvPr>
              <p:custDataLst>
                <p:tags r:id="rId19"/>
              </p:custDataLst>
            </p:nvPr>
          </p:nvSpPr>
          <p:spPr>
            <a:xfrm>
              <a:off x="7566659" y="5954979"/>
              <a:ext cx="1094741" cy="344221"/>
            </a:xfrm>
            <a:prstGeom prst="roundRect">
              <a:avLst/>
            </a:prstGeom>
            <a:solidFill>
              <a:srgbClr val="BBE0E3"/>
            </a:solidFill>
            <a:ln w="15875" cap="flat" cmpd="sng" algn="ctr">
              <a:solidFill>
                <a:prstClr val="blac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Calibri"/>
                </a:rPr>
                <a:t>Thử lại.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" name="mmprod_question"/>
          <p:cNvGrpSpPr/>
          <p:nvPr>
            <p:custDataLst>
              <p:tags r:id="rId7"/>
            </p:custDataLst>
          </p:nvPr>
        </p:nvGrpSpPr>
        <p:grpSpPr>
          <a:xfrm>
            <a:off x="533400" y="1676400"/>
            <a:ext cx="8458200" cy="1188721"/>
            <a:chOff x="457200" y="1935478"/>
            <a:chExt cx="8458200" cy="1188721"/>
          </a:xfrm>
        </p:grpSpPr>
        <p:sp>
          <p:nvSpPr>
            <p:cNvPr id="77" name="TextBox 76"/>
            <p:cNvSpPr txBox="1"/>
            <p:nvPr>
              <p:custDataLst>
                <p:tags r:id="rId13"/>
              </p:custDataLst>
            </p:nvPr>
          </p:nvSpPr>
          <p:spPr>
            <a:xfrm>
              <a:off x="457200" y="1935478"/>
              <a:ext cx="8458200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Bài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toán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 a.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Có 6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quả cam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mỗi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3 quả.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Hỏi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có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mấy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14"/>
              </p:custDataLst>
            </p:nvPr>
          </p:nvSpPr>
          <p:spPr>
            <a:xfrm>
              <a:off x="457200" y="2331718"/>
              <a:ext cx="8229600" cy="3962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được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cam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Sô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́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được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105"/>
            <p:cNvGrpSpPr/>
            <p:nvPr/>
          </p:nvGrpSpPr>
          <p:grpSpPr>
            <a:xfrm>
              <a:off x="457200" y="2727959"/>
              <a:ext cx="5837389" cy="396240"/>
              <a:chOff x="457200" y="2727959"/>
              <a:chExt cx="5837389" cy="396240"/>
            </a:xfrm>
          </p:grpSpPr>
          <p:sp>
            <p:nvSpPr>
              <p:cNvPr id="79" name="TextBox 7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183532" y="2727959"/>
                <a:ext cx="2111057" cy="396240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vi-VN" sz="1600" dirty="0" smtClean="0">
                    <a:latin typeface="Calibri"/>
                  </a:rPr>
                  <a:t> </a:t>
                </a:r>
                <a:r>
                  <a:rPr lang="en-US" sz="1600" dirty="0" smtClean="0">
                    <a:latin typeface="Calibri"/>
                  </a:rPr>
                  <a:t>    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1600" dirty="0" smtClean="0"/>
                  <a:t>  </a:t>
                </a:r>
                <a:endParaRPr lang="en-US" sz="1600" dirty="0"/>
              </a:p>
            </p:txBody>
          </p:sp>
          <p:sp>
            <p:nvSpPr>
              <p:cNvPr id="97" name="TextBox 9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57200" y="2727959"/>
                <a:ext cx="679450" cy="396240"/>
              </a:xfrm>
              <a:prstGeom prst="rect">
                <a:avLst/>
              </a:prstGeom>
              <a:noFill/>
              <a:effectLst/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chia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8" name="mmprod_answer10040" descr="combo1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1282228" y="2799079"/>
                <a:ext cx="2755725" cy="291156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0" name="mmprod_feedback_7009"/>
          <p:cNvSpPr/>
          <p:nvPr>
            <p:custDataLst>
              <p:tags r:id="rId8"/>
            </p:custDataLst>
          </p:nvPr>
        </p:nvSpPr>
        <p:spPr>
          <a:xfrm>
            <a:off x="2596896" y="5759263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answered this correctly!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2" name="mmprod_feedback_7011"/>
          <p:cNvSpPr/>
          <p:nvPr>
            <p:custDataLst>
              <p:tags r:id="rId9"/>
            </p:custDataLst>
          </p:nvPr>
        </p:nvSpPr>
        <p:spPr>
          <a:xfrm>
            <a:off x="2436664" y="5783408"/>
            <a:ext cx="3291840" cy="65836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  <a:latin typeface="Calibri"/>
              </a:rPr>
              <a:t>You did not answer this question completely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6" name="mmprod_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endParaRPr lang="en-US">
              <a:latin typeface="Calibri"/>
            </a:endParaRPr>
          </a:p>
        </p:txBody>
      </p:sp>
      <p:sp>
        <p:nvSpPr>
          <p:cNvPr id="7" name="mmprod_feedback_7006"/>
          <p:cNvSpPr/>
          <p:nvPr>
            <p:custDataLst>
              <p:tags r:id="rId11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Your answer:</a:t>
            </a:r>
            <a:endParaRPr lang="en-US">
              <a:latin typeface="Calibri"/>
            </a:endParaRPr>
          </a:p>
        </p:txBody>
      </p:sp>
      <p:sp>
        <p:nvSpPr>
          <p:cNvPr id="8" name="mmprod_feedback_7010"/>
          <p:cNvSpPr/>
          <p:nvPr>
            <p:custDataLst>
              <p:tags r:id="rId12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Calibri"/>
              </a:rPr>
              <a:t>The correct answer is:</a:t>
            </a:r>
            <a:endParaRPr lang="en-US"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9" grpId="0" animBg="1" autoUpdateAnimBg="0"/>
      <p:bldP spid="64" grpId="0" animBg="1" autoUpdateAnimBg="0"/>
      <p:bldP spid="20" grpId="0" animBg="1" autoUpdateAnimBg="0"/>
      <p:bldP spid="22" grpId="0" animBg="1" autoUpdateAnimBg="0"/>
      <p:bldP spid="7" grpId="0" animBg="1" autoUpdateAnimBg="0"/>
      <p:bldP spid="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444"/>
  <p:tag name="VIDEO_FILES_RECORD" val="&lt;Videos&gt;&lt;Video Name=&quot;IMG_1739(1)_325_1_62798.flv&quot; Position=&quot;1&quot; SlideID=&quot;325&quot;/&gt;&lt;Video Name=&quot;IMG_1740(1)_261_1_53879.flv&quot; Position=&quot;1&quot; SlideID=&quot;261&quot;/&gt;&lt;/Videos&gt;&#10;"/>
  <p:tag name="MMPROD_21446PHOTO" val="/9j/4AAQSkZJRgABAQAAAQABAAD/2wBDAAMCAgMCAgMDAwMEAwMEBQgFBQQEBQoHBwYIDAoMDAsKCwsNDhIQDQ4RDgsLEBYQERMUFRUVDA8XGBYUGBIUFRT/2wBDAQMEBAUEBQkFBQkUDQsNFBQUFBQUFBQUFBQUFBQUFBQUFBQUFBQUFBQUFBQUFBQUFBQUFBQUFBQUFBQUFBQUFBT/wAARCAUA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rRZPI8RXt0oa3inJmBj+8eMbTnqOtWvClg0Yu7JlUhLhnE2Thc89PXGf1rM02b7N4jmeWEmMkFCjfL0OCRweR6d8nmtPRbgG/vmtWYqkrMZQ2G3e2Pf09Pyxm7u58ApRtZmV41tEm1jTzOW8r70augxKS3YZ9PX0/PXWeK2tZy0KTlsMxlkP3iRgY5/Lt+lZfjFI7mfT5pDG5LgnaR8rZweeB0x371cuFkaK8khhEVrGoOwSAENjuuOe2Ox96i6b1ZMtU3BakWuGK28SaLJAkUxmdojlAxHy/ljIBxWj4ksRdGzmjcSSRuW2mXlc8BQSOnU/4Y5y/Glwkd9ossi74VcMpGVQ7eFJC9Tzjn0rW1xPt+l/a0jD5ZWYxj7xxjjn1/H6VcJPYUkl0Mm3t2S0tvLjffMQz7iMn5sgZ28Z7/Uc4rQhilfSZHMZjWN2mXGB8pYgc9eDjP09q59Lho7MtdxSCNWyqKpUOx4UAgHggNyR9BXRWcghMzAyF5IQoUHtt5G4dDlhjHPUdq3j7uz3MJpuJr6RB5lrA5XfLGG+VMFgACO498devPGawvEum20lgtxHCBOkcmUQ7gvOTvI6EfNgGtjQkiWL7LG0oRow+CVGQWPy4wQcrjv61l68vleG3RozGYsorAsobPHVgcA5UY5x6isbKcr9SaUIuScjI8KuZdDs7hVDyBlkITIwehbp6Y+uK9Q+Heof2L8TdC1DKpcJJFIQFzGADkkeuSOnoTg5wK8f8MTTDw7h02OcYLkgJz0APQc9P8a9DuSbbUNMEYUiQKCHyQpHXGPp3rab6M9ylOMZqcl1ufrvbTtd6ZHKJQ7uu5CGGG49vSjQ8eQF5UhiSAfSuS+CGuSeJPhPoF3LtZjaKkiq2cso2nnr1U8HnseevWaHdKsZVTtzIyhW5AHUc/nSSPtVsXGcMwiLDO0HApHRWVhtJYegwOazdW1ew02+UXrKjSAASBsEDOPwH+eTUv2lTCkmnyRXQZ+CWxhcZxnnntQxjLu3EaSMI8lcyAgj7w4zn9CfeuN8TDdewzbUchARLngk98jPbP6/h21xNLKk0clu0MgHR/nB47HGP859a4rxFK0U9rCTlTFu+ROn1JwB27+uelaUtJpmdVXg0UCg2lXGCx6IMYFSJJuLdFDH5SfXnP0p0dvujLZUZ6gkH/PQ05omiBCn5DxuXg//AF69G559rE+/dbhWXcqtjaO5z/8Aq5qCUYwG3JkDIJHXt/KnhN0ewpu28qc9Prio7j94GJOSPlIz0+o7f545qhshCtsPzAnqS46kH/PNNWQNkhsMMAtnJ4H+A/Kn7QsJMj7cZUOe3GcVWGIwqkMyjgtjH9P5UPUaRO8XnSIIO/ORzU5V41ZSzEcggnjP9f8A69V4X/ejcMgYOGYf5/KrLTIkQLRnJwNwU4PuPpUW1LSRQurZUgXcwZCQQpUZJByCMe44+lV5Ecvl+AeSjAkNyKuSKC+5guxTgfKDz1z7HpVaRzI+/j7x5GTkDOO3WmZO5BIPk37AM8scAehP8h+VT28paxcndsPRewPGOe/FZlwkyzCPb5efvPIOMdMc+wx/jWhp7NFZlOoA6Y6gfyxwPwoQDbdv3bkruB4GT/8AW/TmrVshRXCIpLLjPr9aqrbSRr8h3BfmPPAHp0z0qa3X59uZNpBPqBxxye1bXRDLcrTXHIwhIwdzYH0yTUsSvHIoJAQnHB68f5/KnKyPt/hbGTzjI75p8URKkYwcYyO3FS2ER3ks4VgN5VeCOqjg9fyqRE2YC56Z5OM8j/8AXj61NEzhRsycZGAM5B/X1oDYZkRN4PP/ANYfnUGliFcK2cHK8bQuQB/nNKF3yYmi+ZiO4HHJHH4n86mWBUkDDJJHOOP8n2qaJOMNySMZHfp/j0FG5JBs2y/KAoblj0O7HGPyqVVxEQULAr+P4mpJ4yJyGUxhB0KcZ9DznkD06UkakqQyqEfowbk8flSsA1Qck8BOgx2FNuIpSsaq4bHIG3px796sW0ShQh2o2P4c/n9OOtDREmJip287sHBA9f8A9VBomUJYi6ldy88jr8mcfjUbJHLIA3zYOSen0GOTWhJGsR3NgqTgMPxPeqsiPEZATzzgkgEj+XtSsO5n+IFW40i6jYSbTE27nB4Bz/Ifr9K/M1LQp8QrUJgxLd7W2NucjdyFP8XA9PXp2/TfX7RW0e6VEDsI22jnsCfQ9fYV+ZkauPHXmzspYTqCNrYRt5GRnJ5yMd6G2otnTR95pH6teGxv0e1kTBURblxwB+fb6jNcX4+8IPcXEmsWdy6XkdtJAY4xneCOB7fMB2Ndb4buS+hW5ZvlVAoKYIC4H93HXrx6/Ssnx94qbwpobXsdm17LvVPLRuWLMFAHuSRz0FfMSk1seulYyvA3g20s/BugWN7Zqs+nRqVWVQxVgMEjBwDgnp2wO1dra2+0ZCIkXZSO3Of51nyavaWukC9uLhI4FTfI2SFXOM5+lcnefF+2is9bGm2ct5c6fAsrxsNnUHAI6/d547EHvURhOYNnpaMkRQ4wvoDkn/P+FGpnytPuXdxDhGbdjOOOtcz8PvEl34tim1AGM2MsUT26J8xXKgnce/P9fSn/ABQnntPBOp/Z45JZpEMSrGSHLkYUg84579q3jBxdmZt3OS+DnxEa5s7SyvTdXN3qF3cGOV48LtDHYpwSAdoHc9/auHtPG93oXjnXNY023hktL/W49K+8CARhSy7Tg9s4J5PIznHX/DrwdrnhfUzYJYLLp8VmgiuZ34RyrB0VcAnnHzEA9OTWnZ/Bn7RpuhRXtyPOsbmS5m8tMCZmPIPXjk9+h9q7nyNshK25z/jfxNdeI9U8V/vCtpo1skNvFC2GknZc5JB6jJAB9e1QT6LqPiPxP4KtNRtluZ9O0qS9unkQlmkKhYxu7dX46nB54wfW4fh5okWrjURYA3TEF3ZzzjoSO5xn1ropERCSFUMwCjAyT3FT7RR+FEtnzNJpWv2fw4XRjbR22o6vqDTi2vOsi7t5Zum0Z2cegNdX4Q0LU9c8FeIdI1KyTTmeQWltc6a5zIu0fNnngMSDz90H1NewalpVtqkaR3tvDPEjZXeMge+CP84qzFBGi+VCgQIOFBA7+mOB/kVi6j6CSRn+H9K/sDw/Y2Al837NCkJdxknChefyHTHTjA4rT24UiQZJPHGeP8Oa4W78e3lj8SV8OT2kUdi1kb37bLMAQAyrjGPcnr27d9nxnr9tpukRxLcIJ71hHbKnzvIx5OwdzjPJ49ahQk3dop9i9pfiOx1/7db25LtZyGORGGQfQjsR9K1FVWyZB83GctkZx+XevH/CXi1NM8H+LJNJjurr+xS7GS/KmSR8ZaLj8CMjB3YHGab4X8WeKtS8VeG21O8htbO6spJ57ZIgQCSuxmYnPO44x046jpu6bsSezwn5AxG1jxzyB7fjXmXxKjOpeOvCmm2008cjTNLPCkmFeMAnJHfke9eoQuI9gx2AyBxXlt7o+sXfxrOpJYj7GmnfZormWLIjbcSzA7s5IJGBj7tYwshIzvHPjm4kh1XVdMs4JLbQpBbia4DHzJTt4RVOTjPXHUVUgi1Oz1/wzptvqd41s9vJe36ylgMck5I4B+boT2yM810Gg/Cy5sbK50y7mjbTJb5rwhAoeQGTeFYYAwDj34613H/CM6eusyakYjJcNbrbYIyPLHb9e/v61086iNs5P4LzCXSr4G5kud93NKhkJO1S3Ayfbt/k99cwPcWkyB9u8EK6jBA/zmq2naXb6ND5NjbiEbs7QeD6k5PNXQSWcGMoOOpHzVhOfPK5B5DoPwn1CDRrPSNXMDWVtdtdExgnzmDkoTnnI6nJJzmvTHWOCJlA2gDAHT8q1QN2M/eI47fjUFxEssIdTww3A46g+1Z1E5rU1jM+df2r5fL8AMUOzdOhfOcEdMD+fPp7V8eWoaTVbPy5UPR2Zh0xjrxz+H5V9gftcyr/AMK/jiZipkugFC8dATyeuPofTmvkDSbf7bdQebNsd3wmfmJySOufbqOfcU6EbQsdfxan1X4OuwL6BQxRkbYVi6sAORnHHIz+Ar3PTs/YogHOQCRk8ZPUZ/L8vxPz14cu4IfEsNrGysElITBPLFc/Lnnpu9/Xua9+0za0HyqVwuCGxyPfFerQ+E8zEr316F/TEufNDzSAqyj5AfuEZrWV3IG3OQeR/SqqsZFkDSncOwBAJ749PpU1u3lFdwJB6bRwc10XOQtKM558vvzxnt/WnFVV2LYyBwT1Ht+n6UBQG+bBJOfY08gEcHDA8so7VABGFAAUhkPTI7UBHJ243Lu4I5xj/JpgZUITLHK8Z606SV3YADo2MHp0pAMIkQEYAOM8H+VNWNXOFXJIBLHknuMGiQrkEqT16L7cc9abuZYhkndjHJ/T8aYXA7nIfc23ONpGcD0pUI2f6wk55J6jnpTHJkDAjI+UhSenf+Y/Ok8wIo3x79xByyHk/wCNMVxjZbOSOOoPPPTj86bNh4nV2KbfUc/gakkjV3O3uf4Tjt3/AM+tQGJmUKT0JYqvT/PFFwGLGkMW2MgkDIA6jFWrVnkVwYzyeAR16D/Cokt1Z4ywJA527uSferAl8qMLgbcZAI7fh27/AI1MmNDZAm0KysEVcr16f5FTJhXCHg8hc/qP5UzAZ9+1VyNwY4H1/HrUsW2SbP3crzjnGf8APpUXGKJAAdxPU859qrvkKxHygjIzyBzVpkSVAoTjIbHBzx+lVpokXDHgn7vIwf8APXimgsPjmIBO3AIHAORT1Acb/wCInuc4/Tmo4oY2iG3gd+OM5/zx7GpDH5XEeCDnjOcfX86GIRZHU4Zt0uDkYPP+c0SOCgbaTg5OM5FSrGGbB4+o/Km+XiLBHzHtnpSBCowCkNyf8KbHKvz7kZjkg8fWmFcx55ZhyCByPT9KjgvSzbD8z5+YcEqTjGfTtRcoTY0DYTBA4JJGKerBnJABYDseCaiu5SzKqfNhcjHBIyB+OMj/AOtTA+JSWDE5yc9v14qbjiWZRtbfkqCMY64pxkSOIltznHQDrVTd5vOSTgBgRk9euB+NS+YQwAw2T95emP5//qrNssmNwwfKqcngen/6qhMjsoK424OcjNRpcFiSoLHjGM4Oc+1Pj9OV77ewpMB/neYF3PzjngkH2HpVV2HZ2Zm43YqRoN87MAQW64/Tsak8sgFNuxj/ABDH+c1F7FpFQO6qdoaQnGAoOQMDv9f50+JHEZLKwYgt97Pp/wDW/IelWWCy4jGVOMEDjAwaeYZVUBBjjGOvQnP6VPMiipJYZ3EsSAAd27JP+f60v2RQCCwbnOB6fWr6WjlSzsNuO3b0qM28aGQguwPOc8ZA9KwlUsaJmekOHIUb1J5LdatrC23A5bpg/wCfSrkUYODtBUeo4p/2ZJTtkCYAJ5XpWXtuhRXht90Jdm4bDMB34xj8qebdVU/eZgQMdT/KtCK3G0AHjsamWBQOn501eRi5GZEqhhtTbnnaBjGasG1aUg8qB2q4Yo1O7aAfXHSqd5run6bFvnu4YkBxkuOvp+tLk7hzN7DF01zt3NgdyDz1qV7aONkGcbm/Pj/9dc1qfxa8O2Cnyro37gKfLtF3n5ug+p9/xxXBeIv2lNG019yCJfLbazNKGIz0yoyORnqeDgc0ciRajN9D2oRIg+6OaflB12j618u6t+1e4jLpPHtVW+S0gLu5zghSTgkcegIIPfjgdX/ae1e3vX8qxupY3+cGV5FIyTxhUIx3/GmmlsXHDzkfA4kW18USJI8jRhULPtIAOOiu3bHfaOwAHWuntrV49SngjbyJJik4YHiQYIABJ+nP1rlSXttXjZ98kcg2yMWyqsfuttxjp6Yxx71t3MDQaskayP5TJnfJlSp5wp749uPpWqppao/K4076lPxVGLVrNdpaeaXyyCpbA6Dbj6Ef/qq/ZuYZrmIeZIrgbfmBUHb029v6fyh18E3dgx/dLG+DIcEY6gdMY64//XVqdvs13d4k82J0xEAxwUGclh69uM9RWVtdWbxpOKuZHxGmeTSdMBV4g9yFWRWXByoB4J9c9/T611Nr9lk0jymwRlCVlBwFCg5I7ZyPp+VcR4sCyeGAC0zySuGiY5UevTHbr+VdN4ekfU9IKrChZo1ZzFJjI75OcdQfXv7VtZxexjzqWpmvd/vJ5g/2uAMGclsllAHy5x6ZGc9COprb0ELG9xFIzrBGyEvxgAsBgAtjOM87e31rCvlZblIFXdGisrDJ3biTnK5wM85yM9ua1PBrFb8o7FFLqjbxvJ4HQdwMH0+778DuawfNoXrBI7m/nt4JZUjMixRA43L1LEnHTgYGCSCSQMc19c8mXQ9ZgjjWQqFA3tl8EYLYB6YPp39q07mIy3FyA8aQo4kVCuRnuCffDcgjrTEP2iy1iRIMKgbYgXq2c7R36Dr3JNTGo4vQIxUXdHnHhK4nuNAvEECI7sQZQ3JPZVBOMjHIP86765lju9HsJWVi0Y8xpTg9MHAGMD8z+BxXn/gWVzZXUM6QxSDzCxjwquB0weMH8/wrv9Mnabwbp/lxspiXY0o2k7sKMZwOc9D3x69bfNe7OrSx+hf7EPimPW/hRPa+Z5jwysxR0ZD82DjJHIyT0A7jBIzXvWisJo5hyDvIBHoenJ696+Q/2C9YNndaxpBBkDW6T+bJgAuGOVHqcEn0Hp6/UVr4w0qw8RXNhcXKW7feBchQTnpk8Dr9K2i7o+zwknOhF+Rr634ctfEEEcdwrJt5Ekb7e/tn0rMsvDdxoml3UcMjTuX3Q4G3acYA9f69fauht9TSZmMMolQnG5TkdSM59M47VIs29sAk4Bwwfp/j+FM7LHJ+HvFOoalO9hqFi9vIU35b5WAIxz79AfciqniILcRwHblANuckBuCRzjBPPr39RXbmLEhYp8zD723nGK4fxZIGs1mG5CsuY1XJ56Ee56H2q4PUia0MyOM72bY4+XA67jUreYJ1V13M2CMMDjjvg/4VHbziRG24BHONwJbP+ee/ep45VjSMqChB2vtGM+v867o7HE9xTFDACpAklJIwT3I68kc496a2MqCQRySqYI+vB6e9NkkMzBiDhu/3uen+RUxO+NTjHBHT+YzV8wWuU2SVWKEjIbzCNvHT0/HPp7VWZBNnOEK9FQbcdetXt/zsFUqwXkgZO7PQ/n/nvX8oB8oFyfur2z/n+VK43oiui7ZE4JIzxu7cc8etWM4RpY9pKkBgZOceuO341DFLJJuRirNjG5ux+tWrciNGwAUyACepJ/8Ar/hyKlsS1K0qxxMEJZTtwSWA45JB7f1qmkksMEUbFW2jJbhRkYBP6c/jWpIro7JK4LtwQOoP+R/P8Kt7bKroY12KnzMDxkdP604vQiSKV2mEMe1pH6gqRkZPHXv/APXqSziBt5g0g5UFBjqc8nPT8Kdeho4RtwjFGI+7gAdf1P603SyZI2XCxswB+du+Ovf6cD61TIL1kUcqgDsAuXRenI9/XNRw7lG2YNgnDFTwfbP+NOtEMiFXG0sB06e/WrmIpSuE59jjHYfrQmJkcfySKmcjIO5R83p9O9TMssBlCKZYyCwRcZJP9aWPKkKVKds9/XAqzGoVXJLlvckjHb6VZI94dw2kIVxnGefxqdImWPaBwWJ5zjH8vX9aXaViVlfYgzgHGOcZ96liiQRuwjRTjg4wPp0qTaIyNwkQAYhOpOSQRwMfpUS/O4kCfL2znGMY/kcU5UMifNukT7qrzlCOvHX61MEU5jXjaM557YP496pAyKSTzH/2o+uWz6ZOevTHr1p8BEbHl2UcZYHIH86dgbN3ykjggAcHvjPaooNxJIACn04+mOOnT8qGTYnVGjdflDbjlufxGPwpQpwu8FG3AbuTx27ciiMGSVgo+UdRnA/zx1qQIQjq5yV64PGKnYtIqsHRjBs+aQkgjrkemTgZx19zTGQshDD06jqPT3/z0qw5T5S2SOnAwKiYqsojGAoxye3pgUkOxm62WfSbpcDIRs/PgDg9z6e9fl/cKkHjmS23hYZLsLvwgx+8BJxjCgMO2M4OO2P1I1kFtNuRGylxG2PnA3cH/P6V+Xd95sXjwRQyGPF8kWzaDgls53HIJ9P51L+FnZh7J3Z+pfg+cPoNkyB2/cqArEdlz+H45PHfFcZ8YEfVU0fRIZ2gS9uhcSNFIVYpCQ7FcDk/dHHTcCOQCO18Iw+V4esEVnKi2QKHJJwFGB+XFW/7GtLy9F7JErXCKVQMOFBwfxzwfwr5ZPU9ZnzzoFpfv4Bt4tO0+6ls21wXF3HBGWaSNJcJ1+Y4wmSMcdhgGu90PTbjw74h8Ry+IoktrPXrgxWtq4WQyqEIVWI3YAUkcnkt7CvU7S3tbG3SCKOOCCEYITCqB7Acfl05xitGNLW8tllTypFTlZQo+U+2RxXbGXYwkzn/AIfeC4fCHhW00qBw5iXls/eY4J7Dv6CuiEYUsTFuUjqyj5u+KxV8X6UA5uLhYmWcW370FSH3YAGcdfy5rffCMq4wDwMDqTz1/wA9KTu2Z3COP5ixB45+Y/kfbvU7gcncQ6jGTwP88/5xXk3iX47RaSdUhstHnvrnT5kinV3WJNrcZDMfy45+mTWQ/wAYNbtYPGLX9rbWx0iOMwJA5LCRxkR5xgkAruHQFuvGRsoOw2mek6f4vTWNQvYPsslraWwJW6kbCyDuR7ZH9e9ZXgH4hr401rxBZxIFgsLr7PAyqfnAUFiXxg8+nuO1cDpp1FPHGkzxvdXOPDxudShLM1vJK4BDBec9DgZ6Nmt79nGAweBN/wBiNsk1zJKC0RjLMWzkA9gMcjg546VM4JRbZJ6XrVy1vZXE8bqjxoSN3zY4/l35rw/RfGPjHUtH8K69c38SS6nqXkGytIQ8bwE4JJ6jgA8E4xycAmvTPi3fvpvgHVnTzEmaLZG0ZyysTgEY/D1rH+Fvw9sdI0Pw5czTzXU+n24jgEwAEbMPmYLgEEjAx2HGBUwcUrspbHk/xLifXdT8f61JJFMkBh0W22y+XsbnczOGbld7dRjA7jr2OpaTrMfi/wADXNrpV7daJYWLwxopBAmzhHfDcjbnGRj6nivXLfwvpdnHcW8VrF9nupGnmhf5g7k8kg/y6dfWthNkaj5QFXgY6Vv7RdESzyDwb8Mtdfwnr2n6tPHB/a1zJI6RMXA3tlyD1GRjGMeuB268fDzTF1ayvghEllGsEarygAA5xn/PauxeX5GPIQD05FRkiT1XHTNZSm3sCBThRhSfy/WnnBCkKDtO4HP+exrL1a6iaKSD7WsMzLuADYJ/X9azH8YaZoPhFdVurw3FvEDH5qctI+cADHUkkAAZPSsVCVwOnCkoBj5z94EcfiO9S5wmGA47k/y4rgtC8e3+reNxo02kyWaLa/a2lds8HACnBPP4DrVz4peJLnwt4F1fULNXS6jiISTZv2seAeCOOf09atwfUmx1i3EDOV3puB5XPtmvO/FvxA0ax1u1uLnVClrbXAhjSBGYXEzfIFVhwxBbO3nIz/dyM/TfBgsNPuNY0++lk1T+ymV4kJG+VlJMhYZyTn0OMcZrh4dJ1DWvBvgSwsNIvs2d3Hd3pb5VSUZIy2Rnk9eQRj8N4U49RHq3iL4hSQa7/YejxC71UWJvnjdSwiTcAA4XoSQRgkdeK3vCOr3mteGdPvNSs3sr2aEPLA3BQ+4rj4fAniCw8cX2twXNo8N/bpFIzlw8BAbJQcg8nrkZz7V3scTxRRxyFpJAmGbPLc96wquK0RaR88/tmoLf4eQ43SmW8AZBJtbZjaQCWGeo4GTwOOM18c6Nc/8AE2gL3YjXzVUNJIQc7gMEg8Z/MZHIr69/bYvki8G2BZSZEudwbggHHXBGOD0z03dK+SNFSSTxDaRgRys08ezkHccjlsnGBzxgcVrSXu6G8dj6Q8NRGPxpHcIjspZVAVsbflw2Dnj2/Cvo3QiRbxxnPT/lo3bHfNeB+FNs3iUOrecJJSX3n5shR+OMt35/A8fQmkSGSKAAFHULyRycdD2713UvhOSuvfNAhlfYuwSYGQvAH48Z+vtVmI7QuQM4PKnGPp71nyc78sJVbAypwfxFW1kUqiNnjj5WC8/nWpyNFtsyKoIEhz0bnA/Pn/PtUwG07VJO48c/eOB/gfyqEOxjQqMKOmBnHapHOwAnHuAenpSFYaEAOFJUE9znHtzzzTfN/wBX84YtnDDocf5P5VBcIqKhwV6ZZVJKj2/SpIpPmQ/K2e/rn3oCw92LbQeo74/z7U0l5N5O5GGMA/dz/jSxoQXZgBxkDpj0oKMZNvyqfVjz07UrisPhgADeVFgkbxg5LcDHXvilKbN2RnPBBHIphJMgC7VzwqngdPz6fWop0JjGWIj/AIlzj/DNIdhZ7c+YZW2q3QFTxge1MiAhYncNzd/6e3WpIwwQq/3gcAd+vvSAKYlJj+fpgkgqf89uaGHKOSRN2VXaDnPHJA//AF00gyMQ0aiNM4bH+eP/AK9QxgCQh8IucYUY45HUdOuOnNWGZ3XDKyDjlecf5/rSCw8P5ijunJ2gZ5B4qRZUBIJ4BIzkcn0pNgSNfmGQAN2MZx2xTUTJBwQG6nJBJz/n8qQyWRnV1HzNnHQcfX9KjlQA87uzdMg8g5qSRtrZI2HGThsEenFM87ccKu9TjPPAHrVIQ9kcsx+UqDnoG2jrzz9f0pRFgksfqCAD+lDPsTdGcEnv0Ufh+FBYlAM785PT3yfp1qRC4PzEDPpxgfrUJm2zMhIZmyCAOoz9fcdKe7EEhsKxHHP061BMPKHUYzyx6e/8+3rQOwTPvljxuXJIYA8Zwf8APFU7olHUIzBiDnaOo6f4fl+co5O7C7eeckc88fX/AAqs7GQYdtoUdFGATz/9as2VYjgSRVyQFIyR6AZ6/iADVhCkihAJBj5styP89D+NUhcRGXCSpMN2xjkZLZycjPXn9K0jaSM4IwoPBOCK55VEnY2UB0KZOF+XLdFJwMdetP8ALCszHbu+8QepJ6j39asWli55kZ0djuxnJq7Hp6Ha+Cfdm6ip5waMyO3Ly5CD13KCeOv+HtVpbN5CwCDAP3j3/wA5rRit1j+6FUdwKkdQqknpjpSc2Iyo9OZZS443cMeM5/AY/wD1mpWhRG5B+U4OO9XHnhgiBd1jUDq5xWPqHjTR9Nl2TX0CsOWHmqSOPTP+fyrCUi0mzQFoflKgAdcH19f8+9WhAT/EQM5x/SuA1X42+HrJVeOczANhgPlPOcdeOoxXD6n+1ZpkEsqQQ2qKgGfOulZhnIB2oTwevXpnpSi7lcknsj3hrdNhAGOMZqqZoYyd7quzhgzDjNfLOs/tYX0peKDcCxkUNFHwgA4yc+4Offoa4TXPjV4i1l0kxcskmUkV5GGAQSTxwM/LwPftRONzaFCbPs6/8WaRpUUktxf20apncTIOPc+n4/1rkrv4veHtMBkaeWVMEgkY4/4F06/TrXx5J4r8T3MsmbkJliECIqsVJPJI6859+RVX+xtYnPN1LuLdHkZjxnAA/E449ew45+Wx1Rw9tz6q1j9paw01D5FvECmC6zzqGXqWBAzg/p1PIrh/Ef7Vl680Udi4RScOYIBnBI6F2HQe3P8APyXTfhjd3xVPJLSFQGaXc56Y5JyfQHOTXS2XwWupIQzqY3fkK2MdP5cU1VcdLGn1eluyhr/x78SaxMXLTLhdnzXJzgZzlVAxxjJHcHtXOXvj7xVq8jO8kWWPmExRBi3Axyc88E++4jpXqth8HUW2T94huMiMnarbR3G3p0z6Z/Hjo9J+FdhayN+63OxBbYCAw9OwHI7fpSc6kuhUY04bHz29lr2rFjLc30qM3MZlcqCQv8JIAIyOfQnpzWrZ/DbULhbnKSyAsRkKRhQcZHrllP1xx7++Sx+FvCccbXN9ptntZgZJrhUdRt5wB1PB4HPX2rkPEX7S3w50IZj1VdRYBsjTUDHgnIAJG4gqwwD14+mvsqklsJ1oRZydp8GLmUqslvtXGPMK42AkFhuGecYNdLbfBJFVhJIvmbucXG3P6+mOlcrrn7aOjL5sXhzwxfajKIdyXF2RGMsSEXyw2QScFj26YY9PONW/bA+J73pOj+GLNbHau0G1Fxzjn5jLGfbBXtnvgawwtSxhLFxR8n6pfFvEMdvDJm3bBzGRknHc454AGT2H4DpEtZ7OFSLkyx7F3IoBURnOelcZqstzaapOkKrGXiAVouvQ8cnr2rtpJWNrZsu2KQAtjJK7Tjpxg44NaTba0PyOlPV3GeLIv7T0mzmgZiqS/MyEMQB7dCeR39PwoPcTreeVLbJcIFBEqxBQQ2GPHGCSe3pVrxKrS6C6HAZmVhHFhc9D0/A+3SqSXBklWRZnCG2+eMuWUEdQR9fSoTaW1zpdQv8AiiP7Z4P8zcryxD5W3jdkLjGemcf5FN+GUinw1BJhpZmkBlcKSVA7ZPPcj0qPUo5bzw1I1sP3gXfEjAoC3qc9c/hVb4X3bW9nJ85tkWTYYockP9Bwc89fet5O9NytYhw505k2pwPYXd6ZJcySZdkl5DsASeBkcZHUduKraPNG9+TLced5i8/LndhQATzkYAHPq/etDVreSXWsh3iMivgHO/gfMOO5HOOfyrL0qG3tZrSYbp23+Xu/hfIztJ/U4FYKsrcrWplyv7J2lwpeS1lTcomUjaWCjHAVj6jpkVajLz3U4AeRjGPNA5YEDBxjg9/z7Gs3Wk8nT7Abo8xABkxk88nAHTBGePepbNDaX8MCXQlfyxl9hwq45JxwT0744pKKbuyPaO9mjznQrSRbjVYI3eON5HUpJKVRxnngDjI/iPoa7jwdL5nhb7OrASISiqOSF6fMe+MHp7Vx0pB8Q6qpcRnzi5jTLPyOD+hrrPhfMtxot5bSwHJdjHszjYTnJPrz+neumbR3R1dz6L/ZB106T8S9JjmlCPebrdpQFO4NhduSORu2E9M4HFfYnxH+HcPitzNbSNFqfOHQFmPTp747HivgT4WaxDo3j7Q7qHGxLqJQxBQRneAd3Tj/AB7V+nmmPHHr4dVH72LrjrkAjBqaeiPr8ukvY8vY+bo9I8XeDLwm1nuEUfwkfIx6k7QSM/T0PpXS6D8brmxCxapaPuRNhKoFYDPJxnJPPbpXtHiS30+GOe4vHWOJeWaXGF+npXJ6n8P9M1yAPHGJopcsuwkhs84OPyI9Kp3PYTTNXQfiTpGtwxy2t9G2eqSZUDt6duf/AK1M8VGOfS3COsiLKWLgZ3E//r7fyrzW7+EJtLhjbb4kJbLKx5Y9vQA88cfTpXbxaf8AZfBssE6lJ2Ybeu8/dPB/766+gqqe5nVStoZOmZjeRm/1ZA4YDJ+n6frWqV+f+EBgAS4z+NYkKGD5iWIwFIPPHr+YrTR5JCuSAp5IYdT2xXoRPPaJWjLRNgLgHGNuQee386GnjWMuy53DBA4x6Z6Zp8pUSHqOM4x046H/AOtSSRiBcqhjGegODzxTYA4bdwSMYzzx7VAsp/eEgt0Oe+fWo59RWGRIw4KDkbhyeetIs7OxJYHI5KHAxzSiDQyJ8QjCsGVxzjhh7/T+tWbZwokI4DHLKe5qvG6sGxj7p/Ht+f8AhVkW+EDK5CluUY5AAx/XtVNExViOaSVsFWeRt3zA5yR6cdadcqX2Oy5Qk84wAfy6Uy4f94BIAiggqq5wSDTnmRo8AjZyMD36n+Y/H2qVoUyle5ZwB8+ARk9KLGFPMmJGSQMj8+34mlnZLZ5TuJBbA3dF9+KSF0SaQFQAy8EHGTnt7U2zBmrawgpu3FV34DAkgD8eDU00QUlGJYnoCOn4VFp5E8cRQAru5x2q7OvlEoMsMg/dyBST1LaRXEbgIikEFueee3P6VYgyPMUEyMcL1zjAqtCgkuMsVDIeo9T6e1XY1yVG4FeQNvH41v0M0tRyxloRwRx1PII/nUsaokbrswp6g8ikTKjb6989BSPEVQMNy5yfbj/P8qk0RJBiN8jsDnd2pZUwwyAwPI5zzn/9VMhZCQVyccKT35/rSNOn2qJHPJPbOcc8/wAvpmi4Cxtw0Y46EFucfj3/AM9KkPTgjHPbg/SoWbfKSpBReoHOfp/n1okdkTdtxswQOmaCCVCQjEKN3oP8/pT8A7sYX0I5qAThtvyoWI5GOPpUr7F3EEMM9j0oLTIXYlsAjHUg4PP9KjkIZnY5BOBjsKeyojMOF9lOKqvLJv8ALKhTkkDOM/lQgZX1SSIaVOHHlsImI5G7G09yOOtfl5qEkCeObnb9+O/csMFtpBzgEjnpX6gazc7NPvTGCv7vGV68qen+FfmDraqfiNdW4NwInvGkLKoyhDk7iWJycjP/ANY0NaM66G5+qOguz+H7HC7MwpuVQAOQAQACR+pFWr7WbLRbf7VeyxW8RYJl8YyeAM/Wq3hpxNo1lI37syRjI3ZxwMj65Fcb8V/D1x4o1Twtpy26SW637XNwVXcwREOBzwAzFR+J/H5KnG8tT2GzT8WeOdD1T4c+J7qxuEuY7aGWF/LyVLbcYJHI+916dc1yXw6+Jdx4d0O70i403y4dF0eC6DNcAu7umdrc8dPU9aq+D/htrOv+CtR0nUols4LzVvtEscykM8Yk3HaOgB2KACDgfp6DpnwmsU1jXbm9me7ttVUILZgNqKE2kf4fWvYh7OMLHLI5DQftuueO/C32vzbtLiya+uoGcGGF8hkOAMZGTjPofXn2yeYl/lXHAYD1/wA/5xWT4e8OWHheDbaxksFWMyO259q/dXJ6Aelar5Zsk4z0z29sf57VzTkr6Enj9n8Hr7Ujd3N7OtvPea19vn807yYUyI1UjjkYJB7+uK6vTvhBpttP4gN1K2oLqxZ2imPEOR0X09sYx6V12o3y6dp8l0UeSOJS5aMbm9+KpeEfFtn4w0GPVreOUW8mQglGGwOMkfmPwNWpzY2yLwN4W/4RbSfs1wyzzsxDTAk5XsuTycDH+FbkQCoQmCC3AC44qjdeJdJsdRg0+W/t1upiRHC0gDfQD6Z/Kub1X4o2en6u9hBZzX3lzJbzTQgFY3bop9SAcnHTI9amSk9xHaOuWXKgsOgOPx/may9L8RWGqX13psFyss9mVEqYz5eegJ9cDOPQ1q3Cfui5I2nLBjztHrXhPhSaXw94K8X+J5b+SXUb24knWQ4CFckIxVepwBz6YqqdPmC56baeK7u48V3Fi9pHDpYUrHfFxl5AWBG3rjgEHvzVPU/i9oWnxX3lyyXDadIsVyIomPkZA5J9s4OK4DSre1074g+HIUMl08VgbqeRyzGaZs4J7DvnB6Z6YqfS9IvvGMPiq1SyMKavqbA3m0BRAjDkEDlsqwxg/wBa3dJJCPa7S4iv7KK4hk8yOSNW3juD/wDWrzZ7nWvFmr66unalHptnp8yW0DRBgZWHLknGCACABzyOT2r0nTrKPTrGG1j+SOOMKv0HFZFn4MsNP1O5uoWmQTsHaHf+73D+LHvx+VYJxiCPI/Elz9i+IPiC5gtTeXen6N5UUaoVd5GBOQcnkAjt3+hq9/whuoeJ/hl4Zg+zSySWc8U8kEmV80gZJIb3PQ9vyr2BLC0S6knS3TzZF2vLtyzDGADVvfjO3HJ6YrT2ttg3OC0HwVqv/Cb3fiG9mSCK4jXZAjFmT/ZJ6Y9eTk12up6baa1am2voFuLdwN8bjKnBBqwCwwCN2OOuBml5GORtB6isXNy3Ao6PoFj4etjDZQLCpI5HJPGAff8A/VV47Y8RoAo4G0DHH+TSpJhTwM9M+g+tQoVdzhsEdT71LloCRLj5hljj2Wq8mZXOCwJ4yTj/APXUpwpA6EetQkgcg4IPXp+Jrne5aPmT9tsn/hD9LRmGxrggqy88DOeOe38/Xj5L8LagltrllLsOPtMakzNggBgMHB989ea+sf23i/8AwjejoSjB5ypDDJJPTGenQ18reD0ht9c06N2eW4edZBvwTjIOBnjOQOtd9Oyirmy2Pq7wJGx1GRwjEK7Atnoc17joCusce3kkHpgkeh+orwzwICNQuHfDI0jFjv6knjp6817jpUwjgG0AMwwVxt4rqpaROKs/euaaxsNrRlFJJAzjGe/9fSrVpHvtgJUBJ5LEZA/Cq6kMEA65z+Occ1Miqm44y/sMfpWzZy6k+7JZSAApxkk84x/jTh+8AyM4xlfXvTE3fKQwLAnANQpdlmC8jHygnscd6nVgXjIpBHcfpTRjdkrkkjPfjgU5RkK3zc9cDH+e9QtM6khUQA53E/p/X8qSYEuwhNqEAnjp0p2wqDhtp9uecdaEfa5L4BAyc9eaa5DZQDkYOP8ACjcewxFIYAHryQefrSSAAgtHkqDg0RZ4aQgMeoznjpUmUCgsecYHtSKIym+Tdkk9duecU2Ro97bmOAcbjxn/ADmkdwOVJGByeoz+FRow5MuAqk4Yd6voK6CNDtBTlyCPmNWoZCoHoD69P8n+tUlkCqcNkAjLZPv/AIVKhjEbMqnDjaFJ25/P6npUhoSTDzshXKqoABXPbvU6N+7BDHeMEHp+f41V8rAwxY5HzbR0FTxuWijwDxk7WBzj+lBIIrbi5AIIxkmlCbo/LwCGO3AHQY6VI8eQVY7fbrUfyrtVgFBwCCM5PamiR6oqqvAXBxyKVn6sQXIJzgc4H/1qdPy/ynqcfT/OKTZz/tYIzQMhlJZwBkk/oB60khUxoZMdeM4yfb88VM037seXjd0wBWNqtzMLKRl+RzG33RkZ7NnH+c0AjmPFfjl9M1ZNMgt2aQJ5pbBJUZwfzx+hrj/EPirxBqWYNItJ5AwbKzJsBPGOvTjGeemaveC7mbxIUurmUTyKhVmIGdmcqT+P8u1dLpNsLe7ulHCCQMOcdh0GPp+dfO4zE1Kc5Ri9D3cPRg4pyWp5v4F0/wAb3OtF9ZBi05nXhANz/iP8Pw4FfQtleQ2VmklzcRR7VBLM2OK8u+MV5NoXgRLyyVlkS5ViFG042nv2/KvmS+8Z+ItSuykTzykkGNZJHYKf7vXGMe1TQlKouZiqQUnZH23efEvw5Yv5cmpwFx1UNkkcZ/mK5jVf2hPDVjCWjL3CqD82AoBA9T7H/Jr5CebX9RuS5laMAEHbEMEke2KbD4V1DUpVMzTPB2difTp16V2p9zNYddT6D8QftVxQK620MNsu7b5krbiOBnoeOfb1ridc/aj1W9SZEkmSLBH+joqB+AeCxJGORyO3fNcXY/Cme9RVMRGOcdO/+H65rpLb4OJAi+epRWUfK/P4479als0VGETm734z69qNx5y/aZGxsKXFydo544Ujnn8cVzVx4i8R6lu33BDFm3GEBCc5xk9fx7++OPY7D4c2cJVZ1818gB8ZY+315rWh8MaJpEB8+S2s7djjMxCYznoBjuCfX86zvc0tFHhFp4e1XWHDXJuGlUNtyxDZYkAn2yTjP6Vr6b8NLudkSS2AYNyduOeDkfjg/l+HpWt/FL4deET5d74h04lHAaK3BuCOmM7ARj5iePQ1594k/ba+HGhM8cCX2oSKSuIYh5e4dASSDzjqoPUfhvClUeyMpVYR6nRad8GbsZJtvlYH5SBjgDPzH6mup034RW6SkMVDEbwSxwTwATxkfh7d6+f9W/b2v50kXRPBy+S5BFxPPlemQdw754I9D7GuM1H9qT4seJgr2l5aWEaOEdrO38vPOGwCT2x6dz3wOhYeb3RDxUV8LPtex+Fmn2sLSy7imc7WOxRznI/D3qpdeIfAnhFh/aGt6XaMAZOZlyuBnGMnkj88V8MwXHjTx3qLS654t1Mq8TjYLxwmDxt2dBxn8+tY4+G1rZecs07GKNcnf8z56d+mefzPXNbRwiZhPFN9T7R1X9q34Y+HpNlpqM2qTKc7LG2O1sc43MAvfgd/5+f63+35p0ccqeH/AAfcX9x5uxPtEmFI7E4I+XOB7EE89vALXwdpaqrQ2yQ73VVzH8r478dvqO9asGiwRvCkTs7ISMAEAAZ446/SuhYWEd0cksRJ7M7fU/2u/ir4jUWkOm2Xh1RtWXy1L7CRhgrsPboQR/KuR1LxD8QPFzL/AGx4k1BLiVy7RRSlUX0UqMjafTpz2q3bjYshLlJSBuMg2qf8mtOzuFmh/dnYxUAgLwT9cf54rVUop6IiNaT3ZyOm+CZNRmT7dL9pfzFXdvLEnCgFcdB87HIyeec9a7vW/hKnhY263A3mWEKqllKhGwc7R1YjPPTI6cVTEkiSCRpCiptDYIXA75z+PevUfihqguLHQopAXlW0TfMzEtIpGNxHTOM4GB0960cS2+p5SunQQxSwW1qIkVNjcg5YEEkZGCcj72P5moXtIJcE2aycf8tjGCO+BuYcc1duYl8kOzO4XGAWwevX8+3tUjLhyXCI7YJBZvQelCSOaT1Plua3RNYt5mijuAx2uqD5mJ4yP89q6Mqk2mWiQzHflmMcgwmFJwBwc9/pXN3CzC+iiZCsRWKRlf7478H0x/niuquvm00XDf6Ofl2MSTsOeema8SUlJ3R+fRXu6lrURBa6a0Ua+f5UIbymJYknkBTxj6Vzt3Osk1s7iOCVYCis/LbgcjAPcfiTWzCRDaNDmNhIMxhhhWGOoPUGsRFlDQyuwuE3hXcLvx/wIjA6/XOKy1RV3YvXUp/4RVzHFLE75Zy24oM8gn05z/kVW+H+qCWCRDGSYcMSihQWwMAc89hjjp6VqWji60aTzpjtaPAjRziMgN1HPcfy6VzngZFEyiTadx+8cNgngEj8c5H41fPdNG0LqLj3Oj8Qwy3hAaTe8kj+YpGAhGBuzz2ODXM295HZGC7VlZ0n8sBHbY2VIz07jtnv7V2fiicRW0VzIYCzu0bFj820Dd6Y5PHJ7CuDEiT2IRJQ7RscOYcCJc425xj7oPPPX8koomUUj0NpEj01CY5Gklcs8G3Ei/LjJ9eufoaNLkjub0NcwqNqbSqtj2J9+M8+9Mk8yTTpZmj81tu+OdWJWQHjBz0PP5+lQb4g9rL+8gWNvmZiQAGUMGI74P8AI1VuxhLc5vX9LFj44uZ4NqQCJGZZsBfc+/XpWh8OLstq2pRyMn2ZGH7vJZWQ8jj1Aq18QdNjt9WsbqO4A+0oQpJ3b8chmXoBjP1rH8H3p/4Su6Cb1tXiwzIpDOAcYwRwM9/arkrrY9KFtj1W2n23iXe9lXcCyIMbSRxk+oBH/wBbmv0x+G+r/wBq6RoF7t3GW0RlY9jtwB+HIr8y5NluS0iMPM4UDGQewBPbkflX3l+zR4strvwR4dWeZIo4cwgHgAgnofTJ9OMUU97H0GXz95w8j1zx/wCHovFOgXumz3UtlDdoUeaFsMoPp9f61a8J6W2i6HZ2xne5McWBMcLvUd8DgVB40tRrug3unwT/AGaWeJhFMjD5WwcY6jiqfw10zVND8Hafb6zc/a9VVAs0g+6x7Y/QdulbtaH0CWhmz+NdnxM/4RiazYwvarcw3OxgrZYhgcjkgYPB4zz76fiSFLOzuXfDRxxltrDJx0P6VBqXjXTNP8c6foF1bldTvo3e1bys79v3gHxgYHuMZHqK0fEoQ21yjg7ZImjfnnHQj17/AM6IrUUtjzZ72GQArnaW+Z1PI54x3rXicjbgAiMjo2f8/WsXT7ZYi8Eh8yPaRk9e+P5+1a9vEFOSDjGMg13QOObNLcrqz8FicElRkj+lQu3mxE/KyLyDtzjpx71Kjq4Kqp28HduHXuM4prgtGRyODgA//W9xTaIRz9xEJZAsw+YDCv32+lWo0MjbGbYmBjAPPXmpri03eW+Sso/l9KkQABcAhhzgnJ96hJplEG6OE7id3OAfT8/5e9XI71Z4lRoiIwQcEd/zqjfp5agqd6ZDFccj26VLau5tt2PukMM9Rz9PpTv3FYtNH59ryykHOWXnaOckVWgjMloQRtTA4ZQRwwxx36Y/lViICWAKONvJJ6jnt+NQ7/LmZMHKvxt7+n+frVozbKV2XhyHBmVgo46VFArPNKSSrbc7s8j6e3+Jqe/jaTBVjvY85b3/AM81WMJt5SxXKlDkjuM5P61XKZM1tIKRkOUZ2zzxn8T/AIVqzxyESMFJbGfmPB9x0xWLp0pRt2DtB5YVrzTF0bEh4GMg4JPsMfzpJDuNiCyFVXDKDyQO/pV6JTvPy5CKTu6Z4NZ0EbQkB2OQvYdverUruUhC8qwwwI79sH61rYksW5xj5wS7elPd23FixKx8E54qujxumAw2A8gdjUrBRHiP7xGRxyO/f/PSk0aJjhCu5XbCKOcqO3p/n2p7QnBThiF5PI9eD+v50h+7GzEkgZ2qcYHTn9f1qN3CKYwQSxUKc8Dnnn6ZqUgbERv3yoCFYEDYecenP1pzsCNpKpt6lOh//VUfzbgxLFVwOcdc+vftTUm2YJJxn5RnkdSTk/WtEjPclU7EbBDMVwSRg+9TKQo5GVOM1AFRCMgsAe47elJIPKLFGPz87V7n/Hik0UtBJEC7Qx2qSAvOFJJGBzTJEBB2g+hJOc0XGVRhuz7DjH+f6VDIQUcD5uOx4qEVuVdW2NaSoFABXBJGT06/Xj1HX8a/MTxYbhfiRdwLDtVb1s72IK4bPGOfT0OPccfp7fOXtGyVYBTznoRzX5e+Kr+EfELU0kkB3X7uTHIFwfNJKgjOMZxmhpNO510dHofq3oMCRaLaxJh1WMKGYgbsd60SCsZJC9iPUj0/M1n+F5t/hvTJChyYE4Bz/CO5PNReIfENt4dtEuLonLERRx5GZHJ+6Ae5H+ea+X5W9j1GX7rVoNJtprqd0SCIEs/+yBk1Ppes2usWMNzaTCW1Kh0mjPysOx5ORn6DrXk+vfEZNUbRtGisDBqOqX7WirdqMKI8M8gB4YDjAPXcOp4rB8T65ea58MLm1W5e2vk1xdNiu7BTbpIRMAx2p7ZJx2rupU21qZSPdm1m2Af98hjhXdIdwwADzmuQsPizZ6/4pstKsIJW+0xvKZWG0eWDgOufvc46dq8fsbuDw9J8U44rG8nOyOHcxK4Kx4aTLE/Mxc9/4RkcGuj+ASWd7r0n2my1EajplhDbW5vrdYkWHJOEUZ/i4ycZ4redBKLk2Qmeo/FHVTpHw6126XcJo7OUxuHwdxUgfjntXjvwym1zw34ottOn1J5LeDRFkNoo2qspb5QF53ZXBzx39q9u8R+G7PxfpEmk37SG3cozrHIQzbWDYJHOMgZp1j4K0uy15tXitgNS8oQmY9dvXHoD7isYTUdC2jw3QLC78X6N4TRXZ9bm1aW/vZckmKNS2V3Y4AztAOPT3rv/AIXeGtY0bWvEtvqFn+7uNUe6ivJVXaybV4xnJOT1wO1d1oWjf2PPfFWjf7TKZTvQBl5zgY7c5zitgsMMAArAAg9PX/69VOrfoSOYqY3hkUBCCMBj05xzx27dq57RfBemaHoz6THB51m42yGbByM5A/Xp0H6V0Kt+8H95f4iM/wAvofyqJi0mRjGRjcfTp/hxWCm0FjK0bw1FpFnNDCIostm3KIAYk7KDjtzU/hbQYNAsPs9vLJMuSxLHPzHBbjjHIz+J960f9ZjJyAeAQT7c/nTmUKuMbT7U3UbESM/zBgO3Q1GV3v8AKNo9T196bJllLKBjtk0gcooOMkDkEfpWLZVhSMsWP4DoO/8An/8AVUobCYYgEclRUW7djJ+bH3fSmncQQw39smpAneTJHfPQHtSCQ/3cleR2/wDrGohkcsmARjnPSlLsR+hBoAsIxI9eM/UUZHoVB7+1RxZPUtkdcnt/n/PWnEh9pB46+1FwEkHzDd3qq6q0wLckHGR269Pf/GrB25yrY5wCB6UwshIBGXHQen0oGj5S/bm8ufRNFjZ0fdMQELAEkYOfX8vp3r5g8EQZ8Yaays0ZluESID1JxgDr1Izx6V9MftyMqxaIzeZGoL4degORk898Dr27da+ZPh3atqHivSxKoMayh9s+SwwQQeeBg813QjoarVH1b8PmY6nMpKq298kLjoa950cp9lRnA3IoBKnqa8B+G6MdRnEa7gZMlR8uATnH86960gbbZACpYgsc/n+Nbw2OOqtTUY7ggXhgOQe/FWvlIXYDgAgDoMYyP6/lVSzljLkruLBCD6A+3tirTS+WM/KQpyAucnp/n8a0uc1iREQIR0bnAzxn0p0cZD+Z9xSSq4OTg8elRM7hA0YLFiOueBnn6cZp7SkZkYk/IMd8fr7U7hYeskqYc4BDbtzcZIOOnrSl43iJxls5HQjGOPrVM3bzlAFDgggOpzg8/hmkEohXPynBxu5OOev+fSiwkyy0xicKdqg5znjI9aj83EeQxDL0x+gP5VG8pkLSEmQEcYHWqiu4lVcnaQQuOM0ymajzGJTvYBuuAOhNOMwVgWHIXGD/AAjrVaINv2vlAxzt7H8KV48OQqEpuxnb14pWEtR25dhdhu9Px/z71XmeR3UIV2k84GcfQVYjGxAy446gnIqNQocyFcRj5dy9B+J+tCGkPgjAR1ZcqGw2eOufT3NTlUE2OqoA3B5Ofx9f8nvHGFKDJQljlg3Q8/z5qQKF3O55+7noOuM4+lXYGSRJiN8cljg55/lz0xTluVYgDhj0IOcmoYzvLBnwNwHDZJ/w6UhUMWYbBggcZH+eKCC2S2/aTnnGOv50pYMB8xHOOlV422btw+Uc5P8An8Kkik3AOCNnXI9PSiwEgcI2Og6YFOZldAAF+X155pj7v7nzE4APbtUbSCJP4VPQHGcD6UrCGzHCspJIXnI7VzPiOTztMuYSwJaNlGQTnrwMDPfp/PpW667y7DG3O1QMHPt9K5nxGS2nXJ3Ko8phkL2x/jihuyLicf8ABiWO60+6mZXEnzIZNuBnnjPtnP1xXd6Do7ahqd2ysDGXBVMcfLjnOOOff8+K5L9ne0tdZ8O380pLTLIVcZ+Zc4IHHXjH6V6d4LsxDPqMgVkUy4GQQD/Q/X/Cvnq1DnrK+zPVVXkpu26KnjnwUPE3ht7B5xEoDEtjoADg/hXzfaeGtPtZw0sYxv2sBzn8vp/PpX1f4n3jQNQ8ttj+Q5DDt8pr8cPiT8Wvihf+Jr/Rl8SX66UkwOI3eEDDZyVUj06Y45967Y0UtIowp1G9z7xu5PDuhx4ur7T7RUB3G+uEiGR1GG6fjXI65+0F8OPCoES69BdOzA4s4vMUnk8+nHY49hX51albX+qPOs2p3LXRJMwLu529zz1brznrWhZeCIry2REuPtAyjk7iVJB4Ax17g812Rw19WhSrpaXPsbXP27PCNjbn+ydE1LUJ1jyp3Knzk424GTx1J968z8Qft8eLtbhEXh/wzaWTKQjPIzSHOD1PHHfsOmQe/k9h8PYNvmSzJBCw2M8aEgDOTxnIPStWLwzBY28wkIVJIwqKRhSvTJxz2UfjXZDCw6o5ZYhi6x+0n8TvFMx3a1cWKxsI/ItG8ohu7Y/Fs59fpWFfjxb4qW3uLvWtQcMhRiZWYheec5z0OOveu1h063a0SZLczhFISRHDFX6EMT1GPy4rQaE2XlvaLG5cnPGNvYA44weTzxz3rp9jTi7pHO60mrXPPj8OG3JD9pMLxum4PgyYUjGCemeD/wDqGOpt/A1qiTedtd1J2fKTvHOM++Ppk56ZrShiEkRWdkR2bCSPEcqdxO7jOB169QanadLuCU4AlCYGWIGcccenTj2rXTsZcxFp1gttFM4txdZydgAXIAGOeAMHuevQdK2GiQW4l8uJrcgucLlgc5wB0HIB61mOGMA8rdNsGSqsdzEjOT6gcewz+VndJaokzzbgZCVkyMqx+XbjuTzzWbjqHPY0NPuLe5nESlY43UsJQ3JyT1J6ClvliSZBcRfaJlcEOFyoYep7/wAuarR3hMkTf6wMp2s3LqQcHA7dP0qa7uQ67QiSZ/j5G4Y5Y9h9aXLYh1GyNogknnRzMjEnAcnBHJIx/XFacZiNsfKKSMORLE2DjGe/6VRigbyGG1WIyI0lfgj0zjoSP1qJbm2VWhARjCCjGNsRqevoeMdweo7d63FzuxqFUS6aQzby4OVY4x9e3ap0kjhhZ2VPs6D52yDG2cfjVJrUCSNyTE2AvTcPc9RnjPPP0q0hZ0aNnXy/4tudoGO/TtUKyCMmy5aQIXAt5Y281twJ5wxGd3X/AOvz+XoHxSnkt7/TElmLOLOAHGMBe2ePY8HngH+IVwlja2z3lvgKYWdVb/bycY5IBHbBruPi20c3iRVDqziCLJ4badgG0jjJxjr696G9Tri31OI3F3U+ZIzZbehOMDjHPrnt7VG0cMnLWxZjknAB5JJPOD60s9u8si7ZRHEFGBgDJJ5OOxGM5/Sn3kirNjymkGOGTAH9KhiaTZ8u6zcNDfW2xg4dT5e7lowQARn0zj09a6SNTdaFcqroodMAuSGDdB04PPeufvpIp54ifNO5FDngAlcdeB1Pb6VuaczfYSCvlyT7jk7cMR05OcdP8814cbHws0tkWdKt5rLTrOIATSpFmSNThmxn34HFZl3cQR6I1sschiR0ZHAHqRnI9Me9aHh+K6ubaeRW2hYj8rnA+Xn8P/r1h60iXWhXnyyMEYBS7bQpU9Ppj19aHaWhMY2RtWKP/YbruJcLmYjGE44BP5du9c5oLxHVY3GxXfldpz2x0z2/lmuj8O3M58LQ7kJLqxBVNx25IxuPbp3rmtMtYItWh3Iy7JyI5GY4LHr9OTn8KfJ2G0tGd74gigGkFLho5d5WR4EBAOcEHpn6e9cJBcQ/Y7gSKyM7MHhDBQwyCOq5HynH6122p3LXVonmMEznc6k+XkHAU+uMk+grz2NXkt9TWRYo0Rt3m53Fs8Ef7JAJH+NJRZq5X2PQNGhkazLxyCOYoPlc5V+CSB2wMcZ9PY5r2dpHeJCHcKyOGjQsFUkrjac9SozUngq+ebTYdz5tyPKyxCkknrjGevccc4qo6Mj24SQvJ53zfOPutnGPQ4xz9azfMjCUFuW/iDETZwyQYt9uMSJhQG6ZOeOnt0ridIuI7PxbBPLMrKF3GSHOPT5W6Dr0r0nxlZLdaLJMt0TFbgbwRhSR0J9evp+NeZapci28SabPIyeUPveUQQ2eAoxgDj19OtbJto0S5dT3ASxywxybI5YNqTcjdkjnrgjn0xX0Z+zvJbeJPAWoaebyO1v7K5MsEW7aw3Y3Ec89ASOuT9a+ara6t4hbyK8qbgOZGyA+Tzx0611HgS31Sae+i0R/s91Fhxt+crhjzyfXpiohdTR7WAqOOIjHvofVljrPibwxdAfaZruIYUo75XH0Oe/pXZ6B8bAjpDfWIhUjcXVj9eQewA7dffjPhXh3xvrNlFHbayrvcRgLNIASpO38/wD69djB4j0jXYx9qgSLeSDInB4zge3512WZ9g0e92fiDw/4j1Ox1WCa3nurdG8mVvlZFfIYA9RnuO2Oa1tVl84TCIFi8bAZPJO0+ntgdD0PWvnePRbZykmm3giK4BCt268/jgfj712fguTX7TW44zdPd2Mu5ZWlGREPlA2/kP8AJqVdMlq6NW3XcUd1V843A872Hf8Az/8AXrQCbVAbnGAV/CqPl4BYrx94MR8pwc59v/1VYSMKpIDNj5n69a9JKyPLbbZbVlPCqmMZIwQaljkVk3ZZsdcgHNV0bYnTDHt6GnxMXDksAffr+H50i0NhaRpHwA5B78H8vyqSVPnY54YAHd2qJpSGJHBxgbsDFWcm4zyHBByvvjqcVD0HqZTuol2j5jjtng+4p+z9xtDbBwCcdBnP9P50X1sEmErAq2Bk4Pt+fakZxIjhMkoecDtxUPUos25kdt24g46D9OO/bimSMRMx5yeAABg9On046UmySSLfFgu+QxzwT/jmpTGfJcBi5TrxgZ6D+X+etXEzkindY+TY21gBxxjGOhP+e3pzHcRli3OXaMncoA7c/lmrF7AZCFQqjLgrt6cc/piqqEeYVaQ/dI2+v+fWt1qYsLEMyouMg4I+YHJz7e4rYtl/duCoZT2689uf89ayLRMYjK8HgFuma17O52oAw6jO4njNIksl/MYbpCyKowpz1+v5du1SoVaJVC5GCenP5/hUMK8jeflzke30qwG8sbRMpOBgnnbVIY+2jBIyNuMd+1SSvs+7yxzgnp61BLcKqc8EHgAcn86eWUsnoeNx/qKTKTFiZp44A2BnjkHoep9//wBdSykhi2Nx5AJ4H401gAcRspx3Xj0okzsYkcqCRn3pJjtcaGdkxvDv0yoI/TP+eabI+SuGKHPTA5wDz/SojKm9nDFWVeSeOKGb96AvypjgZOM07isO3rGnGGyAAx+tSJkk5B3HnGcZ9vy/nUUrhRk/KOpz1+tCfutodQV9cc/55BouBBdy4cIULtnk+n4/gKh85I43WMFGIyx6AgdBUhmQME3AyZwQpPHT9KqyqoBZQ5cE5GfftTSC4l8BNbyYBRWUjO7IHHSvzD+IE8EPj/UJrhdqfaS5GSFV92QOOuDjPev07uI2kt5VAxgEJ+XFfmF8RZQ/xE1oxlLuOO/kjaMDKq4c5Q56HIP4/nUS2Z10G7n6m+DLsTeGtI2yM2bSM4lOOw5P51m+NtK1DVjpM+lkNPY3sdwVaTargNypz260fDiBpfAvh2QkeYtrGXKE4c7Rz64/DnPvXXhEhRsOc5DAnjvxXzEW4s9WRxmv/D7/AISKfR783n9m6np0srwSoodU3rtbg47Ywf8AeHGeNrTfAuj6bp9vZNG16ba4+1LPcANI8xJJkJ5+Y7j/APWArYdlTeCinnHXp60kmoQWVszvLGqr1Yt044B98V0ucmjLQz/EPhPS/EVg9vcQMsLyrKzwfI29cFf1H6VNY6LZaDFNJEZpWOGe4ncs5APck/p09q0123PzKSd2CCDkdKjuUaSFxgMzggA9Dxxmkm3uFzBtvHei6hqlla2tyZJblGMZKEI4UcjPqK6ozqUA7MMEjHPuK5Pw74BsdEW1CrGhi3ukaLtVXY5Yr7c11AfcFCZHGOtS7FkvmBW2oM98hc5/wp6ysoIB5z0Y4GfrUImxEoYNwemeR+FSiQMuOvJxnj/9dSTsSqwIPUnOP/1/rTTIOAw+9z8vb2/WkjlDAspBXOPbIOD/AC/SnElScKpJIAOPwFK4hS2GVsl8nAA4P6/So3kAOcA46du1ODswzkknv2/+tTkLMWHRew24JHancaQi7XAHBBOcZzSqi4GcHk8kUj5JAAOQPwpwjB5PXoM+noakY7aoG0dB930pWTLfLxxjJA5PanJgDH6jp9KYt5FuIMgzjBVuo9aegrMf5SAngfhzSGIA8NuB7+9QS6rbkoolCE54x1qu+rr5Esiq2EzyRwamTQ1FluRmX5V79WbkCn5LEYOFHb1rJN3cSFygyF6sat2byhAZAc5xk+lYXLcbItsy5zkqR2qu8wVcO3lsQQDnFK7lBktnBrNnuPObaefqTxjtT5rEqJ8sftxaigHh+GRFl5cuSpPBOBj8j+Yr55+Gaf8AFY2UREnnSnKoD8qBeehIzkAfhmvff20XBvNAUvhlWRzvbAAzg/nj9K8B+Eoc+PbZJFO0uSxZW24Bz+A/X+delTd4JlrsfSnw2cNqFwpOCk2CxHXnpx16fpXv9i2225GCfvenevBvhfFHJPdEAGbztwAPPQDn8fr1r3O3nc2ifIMD5WOP8+1dVPWJyVvisbcJjgA2qCuMMAf0FTEm4UfwBsg+vpz+dZkVwXIAGCORntVtHZ4x84TByD0HvWljBF1pAqEL2GC2apyLmMhCTntnPscVMyqchcEg/fPHOelOit1hH+swVJwvQE4x/U0mMaF8lFjXOd5DfLge+f8AOaaACiKeFOe2T/ntT/kABUYTIIZTwAcc1X8x1JXOVY4TPNVG5DRYkUW6fIVUhsqSemc1JHHGAGJ2tjk4NVXO8gH5cngZzn8Pz/OpjKbeNgWzuHAbJPFMSRYVUzkDcp4Vf8aN37h9y/L6env/AJ9KiRlcryVfpkDFSNIJFCZOwnGCMbfpQPYVHR3VVw+MYz19/wDPvTJSyqyqcckbQOOPx96XaLct8pbOGGP6fWoGlcEkjBPI5zn8KpIVx4laNgAF5OBgcj6HvUjBncZXZg4B/vfh0ptrbPMgJKpzzgZI/pVp8EHaTuL456cHkUBuHzeVsOCT1PYd6FZW+Qn+IkAduf8AP5U2ZiudpAPOC2MChY9w5AXIw3fn0pIlildnoqqeRTmnyNuGZt3YgYH51XJ2EpntgBRnHp/KrCFccnLe64zn1qrkjJbwhApbaMEZHOB3/kKreeZI87yyjKheAQOv1pZ3eRdwYBWOMH6+n5/lUZjYxEqVTn9O9NASTRrImQeB1GMDOP8A9Vcx4imCaVeqU+RYm3ZzjBBHX8hj3ro7j5RHyzx46EY/HNc34mjM+n3IDhVaNgRnAJwe/wBPxqJbGsVqY/7M0jTaFqxDIyMw2bcgAYPGSBkc8H0r1PwpcxSpcIqkOJGzkYJHb/CvD/2R/Eba3p3iOJyu2BkZSGJwrbupPupP+QT7Z4YjW3ludylGklJB29eOf5fnXlSfvo7JLSRf8UNs8O6owBYraynauMn5TxzX5MeNdKjvPFl3K1oFKqEaOCRdx5zkYwO/b+8OnQfrD40l8rwpqzfMf9Fk+71+6a/LHxU7J4t1EwujxibZ8mQVOB/e+o/P2rtopORz3tA5iTSLW12bIEkmj+YibaWTnHv/AJ9afZWdnEgSIJ5ZYfIeQATnHr9M+tWr21NzalgB5pJUDILe4P05oVjbWxkliiDBRs2kbmxwc4r2I9jifxXZVnnt4pEYI8kL4/dx+46A9MYApbURzyKXc+SThWDguh4OwhetPe1UyySTPsdfnWJiMNzxyD1/lmkv5NtnB5RW2mjy4cMck/T2z29qu6WxjN6FSe3SBnZbhXPmkrGFypOew45FT27rFKqSok8ZzledvHYgdKht4mS6haQszruLlI/mYHnJA75NWradmTIXEsgwP4eAejH8aq9zONhIoLiS8P2eVXjkK8FegGTwCRwCf19qlkjERDQwqoXH7xxuwxHTHoeMjuT+brVpIp1OI45ZSRuTluGAPPTHIx7mobslZdkhBidt6I0R3HqMevBA578mk0U2aEWxkWR5vPMpG6Iknb1JBHt/niokj+9EWmR1LDzCMseeo9jgUsUxMZeSFbcD5SyNtJz0Ixz+P0FFgC6wkP8Aej3HI3EepyR0xj86guKvuSmOdJAzL8gQqCccDPH4nNSGGGxyZZdkQI2EjJAOMDOehp8csaiWWTcrqAF56tk4AHTv+lOvI4wPs67kwu4K4yG5Gc9cjuBTsmPlQPLLcRCRVKo+IwkpwDz1wP5VEtssc+5SHgIG1duEBP4deD71Ys5laXjy4wsm0R4zkdc+x/wqS+TF0iwltgG4lunAOdo/T8azbS0FZEbziaJ7aVw8bfJsZck45GB3Na1pKy26rHwB8pTGDyPX1xisGK0jLNIC6gAM5UcbsZ4J574/D2q80sjxwrCWkiGA52kSDHJwOM1FrgtNDptGdXvrCRnQjeu7Izkbh36HjJwevFb3xMvIL3xVNKjOioqKvmjBcAAZx3HT889zWFoSTS6tYRW+24JlBOSApGPYYH69a0PG98l94guym0+QSECDapwNuOfUgn86qxv0MCHbEZG3MJGbaefQ9h+J/KpHhjAQeXLIoUBXjkZQR6kZHNVopDOVd34LHG0Y44z/AC6/rUM0ltC+1rmWP0VW2gD6ZFNRTMJzUNWfOuqztDBAokiYbVztG5OepC4zXQaMzG0KNCCqj5TGxAY9ty/T1rEu57SezgEUElz8gYxAgZUdOcEnn88e9aHh6PfbbAJQYXZlVmxImBgZA68Z/wAM185Zo+Qbux2iSzXKSWlrFuMfmK6ZPKn5iSM5J46CqF/CJrDUII53dpRl125CEH7vXjI9R+VatshW4m8uPa6sXZ4lKlxlcAjnj/PrWXKqQjV3tdqv5Ycxs5wPRSe/zc/55SRK2sWvCd2J9Phi+UyYYIZPl6ZA46H2/XFZQuZoLtZFh6NsOV3BQQQeOSSAcitPwD5EmjxSNAvmn5JEL7mLFeoxz2/xHesxjHb6ht8vO+X51Ay0gzwM5OOhz9fXq3sOV1FM7a9JXTZIGiilURFo8LkllA6Y68Dpjg+4rzmzlgS41OG4bdayDzQFPckE4H0IPHTHbFdxaP58MAP7uUjd5Geqk4ODgAdSc8HHtXFzRiDU5080SMuG8jB+bPJxkbV6Y46ZGDTg3fVmSk2/I6XwExeJPNWJXQ/KVBboRxgex46HtSau0lnf20vkNHI1woDAg7kCk4556YGKrfDcwWMlzseN8THIY7mAzhV6dRnnI44x15teIFltb2AMHXbIHBUKyqxIzjBywOevbqKTi2yJRk1odPqUqNoeRiWEhhIz5U4A5IHJPWvK/EMNpBNa3CRmVg8e1y4C7QeAd3fkdP8ACvWNNhiurNwX85RGWLKDwT1JBxnr/wDrryTxvZmSx2p5TBJMl++R+m09eh61XL3Ommmt0e06bJC+lRSI8cjSIW+Qng4yBnj6+3Ne1/svrHN47khvQj/aLbDFVxjAyBn8CemMjtXzr4LvjFp2mpuKiZtrAHhwV444wBjHrmvb/gRrK2XxW0JppTHFuaFYd68g4A6/XJ7jArOKaktTvw1SMa8PU+v9U8A2N3BukgCswLNnDc/lz/8Aqri9S+C8QeR7ffDu+6YTtA+o/MV7VsjyDLOJdw3KSeV9Pw/Csi81yHRbx1uWCZjaYM7AEoMgnr2xn8RXrJH27kfPt14T8Q+Hpn2PJcLGSVDgngcc49evGOT0ya3PC/jDWbPzcP5QkBQMckfh09+nNe3Wb2WuW6yosUikBvXGOhx1GP6VSk8G6fK4cRmNMgbVjAyeP88+v0pqK6kNsr2zl7dMSK7jjJ9anlLhjkgqF45q1/YKQECFlcYGf97HI/l+tV5dPuIoSWjyq7sMozge/wCNdCaZyygRoRhGYOCR8oPBx9KnkwV3D7wwPlPA9veqVrBuhEZXYSSykAdf59ulXC4JAPPTKg0nqTawBjKV3KW4ySeuPT/PtTopSi5IIOdxA9/X60y3UZYqBuwwAzwM/jx39BUjN5MZ3LltufmAx9eO1Q0BBJMJuSOVbgMOaiQMxKj5Q2FGOuf/AK/+etSFgDIoYAk5AHB2np1/zzUIUC3bEILKRj5jnAI9+/p9fSoGWrUCOCRWU5U9OnHrj1ojYrnaMHcTtI5Oen17flVMSyPmZPn3chDgcD/6+atLmZjtQSbsnA6YPHXtWiRDGyqTKeQ+T/Dnnv8A1qnBmTUCZuU2nnuO2KvHf5oRwq/KBgEZ5/H61CQkR6/fzkHPpjOatGLIIsCUDjjgN2BrZtEyrBlIG3JP+fpWBAwMrHnGevbg1v7tqAB8+5GeeuB/k02xEwQkOhZm28ZPH86VI18p0BHIOOevvmo+Y1bI5fjcM8n19u1G8ySgKRGcAB8cfTrSuOxNIOBIc7TkgkcY9jUiuAwZWZARznpUAYFRgfKB945/z36U9FiUcMCpy2T95eP/ANVO5SRcZRuBHX1zz39P8/rSSIdrEMd2c4Y5IqF2AQIGLORjacjn29KcocIWfnPP1GM5+nFSWMUfMzMgUn5dm7P+TSQKsjAAbB2Ujp9KRlHmAKfm4+XPPb8vwp4mYckYUYxvHT04NUSRyYIAXKsGbgYx9aQym4GVDM3Tdnn2A/z2pwAEbOQAy5Izz+maYs/qoBGDnjOeecGi5LRXK5OSoVeg28kY/D3qvlYpFOX5BGMZIx1+vanyFI94GMEbQG5OPT26D/PFV1KK6L97sW9Ovf8Az2qkxNFm7cC2cDc0hXsAT+v9cCvy++Kkvl/EbWI4wJIvtczSEsMIwY+uMjn269a/T+Y/uCylGG04CjrX5g/FuzK/ErW1RJVmN1MA8seCQWYcA9DjHXtihNdTpo6M/T/4QWxi+HPh2MsSI7CEDPPRAep7844461t+J9Wj8N6LeapMAyW8ZclVzx249zge3WsP4JMsnwx8PPGMBrGPkDHO3k4wMfTA+mciug8WaEvijRLqxmla3SVNplUZ29D079BxntXzaSUtT1pXPMdU8Z63d+FvEN4LqFbMWiTW95BiNUkcAKm4nnqv4nrXD6xo95c2/iYahfXN46aZbxvCMsPNfdlgD0OM4POOK9x0/wAEwPoz6bey/a4XWND5a+Uu1MFVCg4x3rbOkWcMk2yFGac/vSV3FyORknqeP1rrVeENEjLlbOU03XtZSyNhYaZJKYNP82CaY/I79Ap7jPHvWxpw1ybUra5vTFbWr2w8+0TLMs3XGSenQVsvKpwyqVJJHBqRVL4VsJk8Zxmuac+Z3Roo2FkxJtHJzgEqucelTpjO3b838W0DH5UyGIAOBjjvUkRJYlkGG9BzWVywk4ZWLkYAIB7Uu8MCc8cg8frQEUqS5AGOopjfKuEPKgjoM+3eouLcnO4EKAFyemegpwG0Ah1J9VPHWqvnsXHVcdux6U3zJXLllByGwMc//X5o5h8ty+JFZVGfTPU1Wlv4opAeSSO3OKztjx/P5hJ/i+Y8fgKSSE3JWQsA6DaQOcfjUOpY1VNdTQi1RJJMLyvTI5x71Wu9TmEw8rlPukn/AOtTYraKPaWfOM4+b/OaVp4BvjXb8p5wOvrWXtGWopDbm8mKQonmKxHRR94/0qSC0n8wSSNnaMYJBPTrT0vY5JQVUDB+97d+tRi8nJkccoCQFI5NHMFuwf2Ygn3+YAM5YZ61Oot4IWjOH56Fs1SB3ueu4jrnj3/r+dKEYNgkKBjk96OYTRqrtOBHwj9QtOZjv3sdq+mOg/xqgt2kfynJycDIxmmz37lm2sDu5yKV7EtNkt7MJAVzhCCCfb86qRlXl3MRkZ+UfWq+pEtGNkm04zkc5Ap9u5VQI2PJ5I9ahyuNRsfJ/wC27N/xONDt12BDE5+cj5yT/TH45rwv4Xzm48d2EbLcNMoIkWIAll/iOO3XHOK9f/ba1FY9a0ONZjHlX4DbpGRTjgdxlh3/AArx/wCFNuZvGttLK6b0OV4VSjbDzkdTx0+h6ivaowTpKRm1qfSXwwbNxdfPvVX2jI+YN9R1/ofxx7rpxxAnBbb95d3B/GvAvhMIgJ/MZQ6yfIoY8gYxx37fl+fv2n5FtCTwCOF3d/z9/wBfpXZR+BHBW+I049yo33Tk+vTFSwAyyKOFXjJ/SoI/lZG2Io5GTzx2q3GVWNQD82e+MAc1q7HPdkyMF+T+F8guR1P+etSsMLIGxtBJBXp/npVSd8LuOMA53Bsj6+lOgY3EZcKGAJUFl6YHY/TNKxVyd2LIO+eecegpkbiRBk5x9wAd8gf0pr3G7gnYq8bQeCP8k0oPk7Sp3AnOMY/rVpCbHhjuRmOWA5H6VNL++kQZCJkjJP6VXQjzQSoJDZO7+dXE2gblYlj0ySc8k4H+cVNhpkSKsabmwrLnBH19KmETMu35doPDfX+dJMgeHcyhWYnGcZz+PFEEamQJg7lUkFj93P8AWhoVx0kirKwZg2RtAHpUMq7iFU4yuCRwV+lWGEbbGA3FsZHc+n+f/r1DMFMhO0DHID5xnn9en5UIQ2BpIo8hcuTjr0BNSKuY9wwGByWycA5/WmJuVipUbssVAB6Dr2/nU2/duUhivUjGTgHPr7GqAdboSGA28jOSCGI7ZqQgM+0DJPJYetQq5XjAwwAyD0HXP5570vnbsDdsY4B4PHtRYQKDDGSo3cetOcMxYlwuMAnqcVGfmJQjI7c42+madHEEj2EcHJXcOc+/60hEMijysvtKn7oxjioi2CNu18c/U4qxd/d5VcgfLzVdFZkwQAW5wM449R+FNAh08pCrtw2cBc8j3/ziuN8RyMumalH5RfEL9RkZIP8An8a6uRN6Nk4JPQHg1zHiCJ3stSCurgwuGUMGwMcgjuPUf/qOc1oawZzH7I2hS6foviC5eQyQ3E4RcnoVzkfmx7n35r3vSbWK3tR5a4ySTk5Oa8d/Ztu3TwdfwkESJOS24Elt3Ocnr1/CvZtNJNmuQM5OMfWuCyubTvYyPH0skPgzWmhYpMLSXYQM/NtOOPrX5b+IropqupoygATctGvVvlGfm59efbH1/UD4luU8D60wKq32SUBmHA+Q1+YXiGNrnXL9D5agSmT925YAY6H0AOOe5FdVHc55u0TMkhWdHwftXzEYYDJUAdGA/T+dQzEwRIWzJjICbcrt4HT19se+RViaNLWIOjIk0gwSvzKOM568Dr+dZcFrHdahNcicvJG3KMpC7SB06Z5yeuBXqQvY4uY1GvI9Isf3axTXdwP3fnfwDrk5P0P4VkXkpiXaCs5UAMI8kgYA3e2eOMZ/lTrgfZ5SseUkwUVGfO4k8Hcfz/pTjJFdXETuwaaL+LqPTkd+p7cVbdiZNNbleYNLfLJH90rjbGwB256dOD3/AP1VJHYlZ5dmxwMEylTtIORz9Mmo/NV7iVRJbxrk72J3K4PIAxz7np9KmlY7/wDWBPLUAqAfncnpnaMH5T9OPWqUzNWuMGmljbbdyyRx7Y3dvukfNj8ycdOp9OLEDzTxCR4mEincJAxAYkgMQG7cZz15HSl1DNpewNKytET8288nJO0gZz3zkAZwD3NWEnRoo2glaORj5W7dh8njbsPfqevYegwnIbaI7UzpLtBR4yA6qc8/KOv4/XP5VbuWSD5plLInJlYrjJPCkDHp+VVrrb5YvfJEsJJDBWAC99w4wOvXHQfWrbLHsDFyqEBBHChYYPK7jzjrnH61F2xoSOcq+4MpjHG3PyktwMH/AD0qdLVPKnXLSSIxIbgAen+fbrTpIfLsFiXy42RgzEP8/B+XGTVd2nklUIm1H4KMrbfcjjHII9+tPXoDk1uXPJHmrIWVmjXfjHGT0zz+tLdzSiZ4HiDlySir1TPr61CsSxym4jQrICE2mTblAeep68+lWEvD9qJYKku4BlaLkjPABHBweec/rWTRqtVoCM8trCw2sCOs3BGD7d+ccii3kVrm5UggIP3aEYww4yB3HXn/APXSTDYsMZ25zgMRjgHoRgdP85p1xAJYpZZHaAEbNyngYzkAdRnOT9KqKsTZnQ/DyQSatYx7o7dfM5WBsAcjGCffb9PfHLNbZrjXdQmUELDNIzIOSQPXkAZ4z169af4ERpPEFvLED5aI7ZkVTkbc7Tkg4BCt9B6msu+kV7khI0h+dmD7iGYbuo75yR+eQc02zaN1uTTQKvkgFg2SQqqcnvj/ADnoajl0r7a3nLhlboSmRxxxyOOKdLGTacbiXAV85K8nt3xwe45q/ZPceW4Ty8q5DblJ5/KuepVdNaB7OM/iPmaZvNhheKGRYW4ySTnJ5zxnHtyK1tDg+xwNcW800ysAN5l3MxPAOD9B09z25z5RHLosA8tGbarJGDu5PGPbHOQKt6BPcDyUUru37YEG4Ag8f/X7d+D1rxXWurHxKfKrGjYNI13dLI4YGMPlmHQ8bge+cDH1/Csi5+zrql5G5tnj8klY3xknB6H156deg9jIZEt9Yd2cPMylyEPOcknAz8oAx9fSoxAl9q7mcRbZYCxXdzt/hJI74A7URuZwm72SKvgSUQWLzrGRFLIVbYxDSEH5ePoDjp+tVdUhjtr6YwxkTxvw7OOCT1yOQBkjjt9M1b8EGWeOSZmEUHnY+RvmGG6deh5J+tRa5cb7+eJFjifzyuHy575JGeck8D+VUzd6w1OotAtzbOt0ybWMau8RG0YBK9Tnjj8sdq4J7d21uV4wZ1JMQWM7gMjPfleTnp1OO+K7TTyr+YsSoqIAzAfP04OMHAxnHUfjzXJ65aKNXkVWkW5dhvWTG3HHYY68cH0HIxRBnJSg3Ik8CkW3iDUI9/2Z0PzMIwRk8AIoPfJ4Pr9K2vGrJZ6pALgKkkn7xpWYjBB746kHIyMA89ecc9ocYHi29huAihRGfLTBC/Lkgp+K84x+ZrpviDtFvazK6lYyAFTILDrgtgZ6Yx244FaPY6XeMdTqYpG/sGeC0klkdkClnwFxjOF4I6E/5NeW+KsRw30Sq4XdyWlbDKBw3HQc9D/OvUtAuBcWLgqxJhKpg/Kp5P4DHH07ennfieOIiTcTBtCuqqfNV3J9cZPY8+3vWaeqKjI6L4ZXbSaJYR+YWfyijyZ5GDjqe5/pXrvw4msdP8e6HcNsa4SdCgf5lUZwTnGcn6YHPNeD/CkSF5LVj/pKyvlHXGR7/hj3/SvXtKkW2urcyusbQOrLJuJCc9B7e/UZNacsVK5tflqXa2Z+l8X+oLhcuo+63T73pxyB/IVj6lpi3+q+ZchgrRPBGVOQNww2QOufl6+h471f8Oyx3+j2F0B5SvAjBiR0Iz06DrWktwHHB2LjGf71dtz7tdzmdJ8M3OnXiSCVGItktyYzwCvQsPcZ9OvFJBqWoaVp1rJdpJczmdVmTIHlqWwSMcYGR+HrV2XxbHYag9tPETHHtPmL8ygFivPocjqeKv2+t6dqUCBbiKdJSqqsmBnjpyc89v8A61VcogtfEMH9mm7ZdkYbGDllzkjnBHfPFawvYZxwSrk8DHy4Pb19f8aqS6NbPbzW0Y8lJTklBzyd3H4k8f5GPc6DqavLPFKohmkjbaG2uuCM8HPBX+tWhWR0M9jbyorbBG2O2Aze5xWddaJ5YUxOoJONh71z+o+K9T0rVpLXyBLEf9VkEMfuDOecnk4HHbOO/S2GqxzSSB18l4MBgxGMnn730I/zilexk0ZiW7WgbcHQKCSpXIPHb/P9aarmRssoPBBVj/IfjXRpJDPHImVEhwxB6jjI4+mPzqnLph3rlSjY5Pp/k07kcpjOhIfBALEYUjJI9ev1/Sqe5o5pVLbu2Bz64/8A1fWta8sXtjh38zJ4YnJxVByI02DDMSTnGc/4UE7FG0Jm3csWXuOMYPr/AEq0lztTO1SCSVHf/Pv71XeOKCVsKGBP8LjvnPP5/lzVpFPm7gCwBA38nA5/wP5VqtTKQyScSuFB9MsSBj6kVKp81BGNu1RjaP6fjVOdUI2Bg46E46g8Y9fWrtpIpmBZtyugXjt1xkfj29adrGTKUEKqzl2RiDtAB6n/AD65rXYOFXDjYuOTlTge3c/iKzvKfzjtbarHjPf2x+dXQFWNynzsygsqDH44/wDr0rCSJHk+QsArjgYzzj0x/hUkSj7MwR8uPnC5PAx+Jzn+Y/GkpGBj7w61bt8LECeSAQAf89aNjREtvcN5apna2SWJBwc9vWp4tqOQqkkdccfp1qk7m6jUFFVskD359auWq5i24wzY9MqBQUSmNQjbXZQ2CVXpx0GOvFOkLpAzBCo6n5cc+p+b9KQhNm0kLtPBJx+PPuafKAE3IARwCvI4/OnYTYyMqqg9Cc8kD5hx29OBVWV5EmZUkLEBVwMHPX29v5VYdjtGVweOpzk1AzqqgufmUbjz6+ntTIbG48yIMXI29dx5OO3vT3gCw4O0bgOh4NM80uVcL8oxgq3T/Cn3EQVXZmwpHBJPI9gKljRA8czbxkFRywj4UgdP89arSptUnyzkE5FWCS7ADIOdwJznnr1rPlneVyrSjd6kY9aEMleIyRlAAUUHKoOCPTHPtX5q/F1dvxL12RykEYvpcLC+GzuIzjjbzjGOAegGOP0o2BYjuJkVgQy+v9a/NX41qi/FLWWMYEouJfmL+YxOevGOSSDjrjI9qT2ZvR3P0p+AMhm+EHhpnf5hZRKW5wx2jLcjvzx+YrvlRowSVVh6njn61wH7PxNz8GfDDHYQ9mh/dPkA4GCDgZ69f6YrvICksW3IkAPVumPTFfOydmz133FlYGYleinuPmP+fUetQSKzqxDMoYnnHSp8CR3JB2qcYPHHt+dKQu8KNpx3x296zbJWgyCAKRsG8++Mfn3qYhSkanccYOSf6VG5BHzfgc5/z1qGaQ+YhJbzD/H24P6HmhMa1La52nhQc4GDyPxpiySQuANgVjnODz6n3qOOT74bC44OR2/Cm+ZJs4boDnav5moci7F0HMfCjCj7o6VEZfNK84GMfKOnWojdCAbVY7evPeoDeru2KpyO6gA8/wCTWLqDUSxK4Te2FXJzyc4OPf8ACqkmp5bdwAB0zjA/wpLqcRkcjGMdM/jUKumCSA3OM46msXM3ih635kKjPyZ24Ax+Zxz0qOa4mORuc5wAM8U8uY3UhdpzxzUjIMbmOGxknrmpu2MZHDJvBOzI5JBOc1KbRN/mFD82Mnvj6fgKkjZcZHbvUhn2RktjJ5PHFAmMGyH5lXAyBkDkio5rg+VwfwTt70kzmUDhVUcmoUG+MDaNpPDE/wD16LjJtOR3DiQt1+U9R+NST3CFSuMMvy5qr5rQHIAfA4GSB/OsKTU3kmmZ1z34X8sU72KUbmvcXCOxaI/NjI46+5qql6zhnJUMpIVef/1VnHUSk4Qv8uCTwc+w/KorqWTK7ANuTnB60c1yuU0ZtSecBRtB6jnBFFndLBJyOp6jp/8AWqnAS2PlbBbAAx8x6ZqnPcqsjea5jQY+YA8nv7AVLYOJ8t/thX7XnjDT1ELSMkGdisoIO7HcD2PU8Y46mvLPhPeg+MIthlbCOWznHPG4j8O/0+voP7Uc9vf+LYPKuA8tvGCwLcBdzYGPz/z04T4TQ/8AFVvIA0h8mSRtpwSccDg/y54+tfQUGvYROeSabR7z8Ine7vrq3ZlLBvMYlcsmfbp26nHXvX0dpgZbWEEbX67WOee/P418ufA+4mfX513b4lRiD8ofIOAp9fvE5B798k19P6c72zRnYGxkbkwR/wDq6fnXVS+BHnVvjaNPaChIXIGOehP4n0qVTuzuONv8JHP51WWGNUQkKXIxuUc9asHDwqM7lC8EH8uK1OcthGcByrBODjGMdfXr9aFBWJowQSRnDcf/AKu35UOVkOFb5M7hu4xxSTRHPKbDzznGQR0/z6+1UQM2yRODuZB2CZ9+fapAmwk4BGAPm9M/5/KlQIUUsAccjDcn8PzpqhC3Q46Y25Leg+vBqk7DsPhUAsZCTHnA2tgA1at4jI68hsZ24PP59P5f4Q52qWKMpxjLcc05Z5I0w2F5wM4yD3PH/wBahsLFq4KgANkleTGGGSPf/Gq8xaUttPyjk7ee3J6dKiecAZLlmHQEdPbPpUQmDNEoGDjjHTHbP+NIksfakWQEJ87c7X+bj2p4XJAkAKnruPQf40GUeXne23POe/HpnmkjZ1KMcbm7Lxj35pD6EsJWIMwyRnOGGC2e/ShdojLIq4PQHj/P/wBamogACr8ytkgg574zUikMpwXVuAuTkKPb2P8A+qgkGWKOD5lznoi9Bgf561HEZCpEhXPJU5H+f5UsgAjwi7GPGQeevH6ClQhUOF4P94nP4+tWAgzsI4zvCjGOOO/OafJcbcljjB4PIz9BQjmdmBIK7cFMf59f0qKe4TY6lNpU4ycduetSwsVXaSeEszbF6bgec49KQhBH8o5UDdjLHk8Hp9fyqWXcdkfIYYySDjH+T1qvgS7kZC+0nPlL06f59qFoMV3Ko42+aBg5Bz9a5zxMWeyvAmG3RlGO0YUYyfToM966J8srDLYXJ2kcVzficvHpl3M6iVvJcESDcOe56ZHNEnoOO5f+BumpYeB5Qr7i8jkkNuGOnGDjoB0x7jOa9A8OyvPpoZ0KfvHA3dSAx5/GuT+GMC2nw7gCLxiTG5hjqR1z0z+VdX4blV9LQKQdrMp475rz9LnVPVNmH8V7kW3gDWW3bGNs+04yAccE1+ZniODfreoyMEKm5KsofPOSF54J5/L3Ar9MviyJP+Ff6z5RcSfZ2wEIyfzBr8w/EN1G+rX6K8as87jaD8iHPuSfTuT255rpoayaOeorwMea8S0kcGQknncNu3HGWB44xVjSXtJ5c3DJ5bIGKlDyAOOOmD3x3NVdUdY7VJ5tmQi7UV/mXIyR0yPpUMrRw2yRjIKgOGAHzDptDDn/AD717EI3RwN2LA3y3MrgoE3E+SMKeRgYPXvyPYdeaqbpxshdUYKm/wAtDuB9c45z3wB1/WOS/CoJlDqgbZgnO5guecdOvfsvTnmTT3L2zRzGMgxjY8TkAZXqGAA4GD+HTpSkrGOrZb8wxWp3Sfu8Bk3Ljnrz1/DHXPtUMt9DPHHubBAyY/KyGUDjn24GTmkWV3lRYI3KvuUGSRsk8/UdcCmCIxup8oRyspIJOQq9MA9MDI96i3UpJi29kk80kjOzeYPmKEgKpxhSpwvrz9TkdavzwIrQgCKKKMrkqPlL4Owkj7wwf85wGJ8x+xzRYk8wFBET8zKrHAB6fT1znGKhN6sN3mSFgNu75XBVeBgnA/XnpnFGuwWRcvCjwRIHi8tMFmQdccgc/wC6SP6YzS23lRzNcRztP8uBGWLAEnnK9jwOT1GPrVYQRTEoWaR9m5WyQo+Xk49M7enp609lSKKS3YLOpVFbahG056ggdz2/lWisWo3LU2rKSiPCEkBGVI3AkdAT29/TikvGeKTzokMZkbHyAbiM8rn0/wA+pCxI1zHGjna4w0RwVIK+rZ/+tT3uDdy+bMyo68hd33SB1GRwOvSnZLYLNDlmQK07DY0QAyH4PUHv2JGDn+dXnvXi43BpVX5FIwpPHOR19PxNZ8pW4EbGPzJIyAEAx16HkdeuOnU1F5gcu8cskM2/5pThgx4yp46YwKyepUWzXhmQo0TOFnJLMm04IPOOMnA559/zqLJNJmRwsGSMiX92GJBHHcH8/wAKbaSymZpGibIPY/xH069uP1poSKNyY4AyMSxbfhmP4Dn6+wFI0Svqeg/Du3iS51KXfNFOtjKI4xNs+8QQecjjA9+BjGa5lHfz7hTgSscBlBwx549uMe3PXsNzwPuGl+IDGYwq2ig9sZOVIJGBkrwx5HYdRWDFPcXF28eVkZnMiiJeFJznLc5JO/0+nJqLM2SSJ7qPNvM7BQ8Klw2QFD4/iIJzwc474HTiqd5qU9i6RRQiZQv3zIEycnsRz9Rx+VPniS5vDIiIW2Yw3LAHOeMYJ/njnrirZuXjC/v0BYbiTjk+vSsmlf3tTnqNvSJ8828FvHocLh/32AwR1ONvP3WGMckGixd1uSI5gZ0cCRJSQOnXPryevanWcDz6TDGY3ERUj5WxgDnqOv5+lSWxtpLp9mZJlQZ8rr16E/n+RrwHCV73PkZxTtYdJbbNXjmLAMFCKoJIO3PHqO2Sabfs8moKU8mRniaN1AAGM9AQffGD/d/Oa52yXdk0ruQxdVGD94dvcdP8mmawZ1vVniEJQHbGpyMjG4jj1/rVxfcxjHlM34fWDXMuoW5nMTGV18vKhig6DIzzxjuKbq88MupeTFHPLcK4yFxt6DIz3PXv/Km6SYZr/UvNCCXzg8siJyhA4A9uOoqfWJZF1iRrabdI3zK0pwOOvvjJHaqkmObtE6LSL3z3VmGVkTazI2WI4/XBPtXFeKbmG28TlWG5wAzBZPlwSCcjn144xk/Q11mlWwZNxdWtph0RiMnvt9OBmuW8Yzxr4gt7lmM8EsJQPIQ2ATkEA8HPTFKMbO5EJN2ZmWBFn42mLoFW5iWN494BJ4I5z056njFdl4tijexR2IUo7IGYhiec5OO4JriHkXT/ABJYSRgNI6OrKRjkDgBu+cgeg4rrvE1sD4abLEKXC+XEoV8g8nA54z1P4elaNqxu7WdzpvC6mHTYTKYpivIQjGc+lcv4qsfLdWid4VWcnai8HnOPfPof/rV0HhIefpUU08WZETJAOcg8jnHXGPyrn9Wmtg9+sqIdsi/xf6vcMkjnvx1oijNcuhR+Hd6I/EmoFpm+zKN0ik4z6KCWznp27H616rZ5lkS4EjMqnevONx759h9a8Y8C3H2zxAttLtaBVLjGd+dx7Dg8HvXsenTSfao0j2kRgDGcEHHQmqkjaW9+598/DP4h6bfeDNNDOIXitYonVlDEDaOeByM5PQD2ruLbVtOl2NHN9oBUkbTw3OCa8l+AugaZ4j+HFpeyGSO6YNBcMpGWCtwD7ZUY/Gumu/Bd3aeYtjcKY2ZSW5DKFLcDnvu/Ot07I+9otSpxfkjuNR0Sy1mBvNUq8yIPMUc/Kdw4PGcn/wAeNYcPgWezvY5lm+1W8RG5QdnyiPb0HPB+YZPX16Vk6NqOr6PeLb6jvkgGAJANzO27HOOnykdOM5rpLfxb9qtvMMDRq1y9qiD729CeenQgE/StFI2Kd3qmt+HNHhuXiMrfa3V1kXO6PLlSCD6BR9PetCPx5am1s5LqF4ftHmbXbouxtvPfOCvHufQ1sWusWNyXQXCM4TeEXklTnBP5H8qrXPhfTtQhij8oeXHvKFTyGZst098flWtyLFuLUdM1qARwuk6kgMOVIPBHXnNMfRIo7Zvs/wAjs6Srv5wRgdz6Cuci8FT2SzCyuCr7w8bnuQoGCMgYP9aNW1zU9H1K8BjZolETRbkJV8hQwz9ckf5w9yWaJsNTg1kysR9kZw52HkHBA+q9P8ium80SKu0YI9BknisLwzrh1+yaVk8p02g/NnkqrfXvWwHaRyEwCORgfpRYgydYQfuySd4YqBnnHU/yrMZSxPygBe/XHH+f1rT1YIQMknB4XuD/APq/nWRI7glcnDdatRMJsivVCHzZMDHZiDz7n8f0p7SBbXIVldsbjnHcde3T+fvT1csqFguQenSqUR81yoJ4+Y8kHI7Y6dq2ijC4+Rv3Z27c5wQT2x3/AFNSW26V1I+RlGMDHJqvcRs0pG0KR/Fjp+I+lWbWNo2Aypz/AHhwTVskQ73lO44zyHIGfyqy8fluoC5PZu4pq7EmKgZC55J4B/CniQbtrE/KBkYwDUXC9hiSSyRlAmMNnceM+g/n+dTRRnGCqqx5Pt70woCVRSRuIPynOOuatMXUujrliM8qDjjpQx3GqvmjYB0zn3q/bv5nJGXUDr3HvWZIhtQXLFTgck0/Tp5DAW/i/vDOP1qSrmhNnz8kADg4bvkHt+VKzFVwG+b+IEZyfao3n82QnhXKgHHUHHr7UhcDcq5VmI24529OtUQ2OSQgFduN464Bx/nmqZ5Zt+NmNoYHJOcdf1qzFltu9Tv6nnG0VXlfy3bGXJPUc8ZoGIr7LchlzngccU5JPkCgFkXs39B/n8O7Y5C0eMkY6Z/rUbFllXe/yjOR0BoauLYRZj5ahnY9yGHp3FMcEHIxgHJJGcjH/wBelaAFQOoTglv/AKwH+TUA3BiGYv3G7t9Kkq464kKxhcDCHaQvB9gBnmvzb+NULx/FPXHIKkXLHauFwzHPXv2wcDGa/SGTzCMKcsACcD1HTn8a/OD49WbwfFjWeUSUyuS+7JQdTkZwO/6elUlqdFI/Rn9nm9WX4LeF3jhjt1+xIyRRn5IxyAoxxwO30+leg28pcHADA9a8v/ZvuY5Pgl4Z8sjaLXbxnJ5PPQfy6Y4HSu9huBbTnLZixwo688A/nXydSfvtHt20NzeGbBQIDnAJ/WoZpeuTg89T1qqbxJG3JgY+XnvxUaTB2BIbJ7NUc1zPlJATJMCMhSMe1PyqNyD3By3amjAfd0UcfSoyodDgkDvkVNykWGKY2nHTOc881F5jZ+ViFOQc0C3KBiSSG5GB9P8A9dRu4GQM49T6UnqUhZTlskL05wKhiJ8wFc5PAAPH1qRSpXKjcBTB8zZ+6QOg71i0aIV4NuGbDbTwMdqWGIbRwAw5OOgNSL8y/LlgBwOv+e1MMhUEKMDH3QcZPrUWHckZMEPjO1uQemR3/lTmyIwvXscdaaZ0RunB7GkaQGLg5BJOO9aJASRqZEYAgYOBQEYkgsG+nSmY2Qs5O1f73QU2W6SO1WQkYznI6Hv170mCGsGcEnGA2BgcYqO5ka2AZyFQZ3DHftTJdetoIS5cLg4C9jWVd6oLyUnASAfKqyMBmpui0mEmpt9uXY5w/wB3d0HH0rFZS8rK0oeQcvg4Yfl9P0rM13xtoekTRtNq1passm1lmlVQc8DkmuK1z9o3wToOo/ZF1OK9YK7N9nYPtx1H5mkk57I1TselyMwRGiy24YK54J9a0Ybd7oEIjZ/vDPFfM2tftiabaSPJpujzzwruCPPheA2ASP8APTnrXn+r/tn+M5ww0uC0t1dSYwvzMORg5IAJ69h+IXnspYSpPoKc4o+3Vt1tIfPkkVEjTJQ+nuc1xPi3x54c0aB47rUI97DeUDjGM5659iPwNfB/iH4w+MPEk3mX+s3rBvmZEk27ty8ggcEj6cdugxy17qr6mJlkmaOV38snJBYhs8n0HPHvXSsuk95GHtkuh7d8Y7/R9fn+16RqSSpCWE0fznLHuCT06DAAHP1FYXwllKeIHniYyMsTHPl5Qbf4TnqSefwryX7QxLKsahgSmA3ByeO3pn869K+GXiKyg1UW090yNLAxjaToeR0I98D8a7OX2VNQTvYUZ87uz3v4NW/leIZ5ImJhdT8uABnv1HUgD+nSvpaxYrCSQAG7Y5P4fnXzz8HrKSOaWTJ25VSVHHUnA9T/AJ9a+grE7VB2HeTtx+HpXVS+BHn12vaM1QzeaqHCkZHB96epzIc8kLjn61BBljk8nqSOpqwy5GcYbucVZykvm+WX4BIwSAc4/T0xxSszqRGhXDYyCOSKZ5hRlGCFByeMHrzQUVmQnG4nrntjp/KmIUyAPsKkEYyxGMEH8+1OaHcQWC4/izSqo8w5GFB/M1I2yLcp2nHTPJH5VaQr6jJw7BERhjr0OPwqVc9GJWMDluv4CmbixABA6jhT1/z/ADpYsuGDnC5wcmqsHMNZmYDDAqD1Dcj60qAYOTu449B3PWpGhAjAZhlhnnngU0LvjVejA8jHFNIi4hiKNhs7R1HbNTQR+YylGCFfugEgEfl/n+TVY5wDuKj6jNPQs0e1cIp5zg80+UOYsK0eVXadx4BJIyc+3+PansNjNkdM7QenT/8AX/k1BGTJIONz+hGfX/CpiwK/PhBng/ePbn+VKxNxBGRtZcEj5SCc/UU0MojwDhjznrx3qVk2IFJwOh9B6Usa4wAB8oGeMUib6ikrgCMA4x92oRGDtkPDH7zDtT98hlwP9Xzn8qjlJKERtyDggjk+1FrmhFOVE2xmJx1wP8+/5VWmwXG0HBGN2RyPpVqSMr1cg5BJbIGfSqMjkuXYcjDEY6U7Bcb53yZJ3D+dc54klU2tyvK4jI5AwOR69uMfieK3pPlXap2AY4XsR/k1y3iy6f7DfqoUTmIkEf3sdcd8VLjcE9Tt/DGbfwFaRRHkcEZzgB+nX0FbPgy4WewmxkMsrKUKkbcHH9K5vwDMZPAenGRi0xQhyOdzZ69B2rpvBtmLXTJMZ/eTO/X/AGjwK8VScqlj0JK1NmL8aA7fDbWgiM5MPIUAnGRnr/KvzK8QCNL3UHMMbBZZJGAGz5cnb79f68+v6X/HQJ/wrLWmbcSsQ2hcdSyryD1HNfmh4gCx6hfONxfzWBCnaTyQcZ969PDr3mcVR+4Zc1r54eXBjcqoEjDcq8nkE9OvPaqlzLciEoWVYgS2eD5jfXsc/rirktxtLRBPmfmPdnO7jKk9B9c1SurtV1WOJmVHlA/eKo7deccen+c16ibR50mVbSz85zL5r4OHPmY5BJwuCeOPfnNXPPTKrEXIOS0KnGDwM8+v17fnWbBtZGsXQsnKIc9S2ASCOmM/lUaBJlZZTh0+QEL1XGTyPypq7JJEv/JZpIxJs3qhVF6Dpjb6knJP0/C9GbdBGgl3EqQq7SD67gM8fTmqZdj5gWHYMbCWGCPTB57n/OKfOr24BuUaaHnEpOQwHHfn8KbQrvcsT36Ki7lwG24jkGRnB6gHGDg9e9SOyJumfylaR8EyEgn0YE59RzjsOe1UFuWNmro2JnXDnZ8p9MZJ46fl273Ps3ktESx2xsrlXUHC5xz6dT0+vY5qyRWrLVrJLLfSqwKrIoJkGGHy8AY9TkHPb86mjjk8pAspDxjcG4Yvk/569MVT8pYyV8xpXkLfIQNrexPfOO/tV14QIxLGq25KbWl3ZzjOMfjkfnU9dC0MnnkgnCOfMkAIUMeinpxz2qQ3EbiXgPE0e1iq8Agdx265qkLxZ2WcxuJWAMiTcOwGenpzx+BqdozzDFbs1tIDIzHjbkHIzx1A9adhK7GwohCfaJlmLorIp554xyMcDB5PtSTpbtKGbZsfJ3oRxx9OB70+JbZoTtQR+bhPkOCOc49McU+ZoiyR5i/dkbfm27RjgdP1rJsbbFjuBKX3Sb0JDgFuMdQevFMtLiVRJHPIgG/cm3kbT0ySOmBzVWGGO+YSMFaNSwESsTxyBznpT4UeOTcfnRgQwABXHIBUdemfzq46rUaep6X4UAtvB3iaWNY1ll8kCNRlkYNkE8jCgs3Uep74rlJp0muCFkY7CG2HADEEnJGOMEA/XFdZ4fsGk+GepTPbsRJdKN4GMBQpHOOQCSeucmuIjkS2G2MPHvXcFPRfvHqffJpWNuaxoXKL9nVfUthUHGBnH1wB09R7km9cRWuoSmW5kWWfo7FAxz9T9a58alHZ2aFlKY3kAnPUnB3Y/wBr/OKVL2edFKTOhUYbgtk9c8fUVDp3JumeI6fKJtDilhLeYzMm1Dgncem3PGeOR6VYsmkgCrcYZ9uQirwufX3zgVT0S6kOl7Az2iiPYQqgMCT2PQc/pU0LR29xCV2iKXDRquWV+xycdevOa8GWuiPi+Yvaspma2v0QyPyRGi42sB2wcf1pL9BGbOaVTydywk43E9R/IdadqUi28QMa+aBIoIcYIU98HqcD+VN1h0d7UopROUaKTB8wHAz+gxXPyOJUXdmdYvMNb1DZbhYmVGw67trbc9PTp/kUa9FNcTmSKISXQKhjnoh56egxzVi1W4t9e1BBckhog7OjhtvsT7YPFVtVla3u7h1R9gCjDfe/XHTnmq5l1HLlas0a9jG7eTLC5lYnfszlAMEAnp1xjA7+lYHjm2eO80+eObzZQWGGQ7ZDxgAAcEDj+XtuaLcveWkTJGojXALgnc2MbSQO2CM9P1rO8ci4caftKwkFmJjjJADDP0A9Me9UpExUUtDlNcZI9T0u4hCyZJJbPGCfmUgDqRz+H5dtroE3huYSziW22jBjI3hSck5H8q4DxA0emGxuXgCs0iqJg/UgfeYYO4ckfh0r0G9u4L7wvdwwBjC8TFol4xjB69T2pau50NJpmj4EnRtOeNSyJI+5An67h3J6Vm+J9Og09rxSi5Zgx4wSp6DPfv8ATFWfh7eGfSSUAEG0DIAXbzzjvkdfWo/E8awaixYCVZwMM0pOTt44/Dt71cJWdjBJHB6CX0nxdbE27KZ2bbFvCnoDkeq4zXtVjqcYVk3ylNy5YoG9cAHr714fNZRXGuWU7NmMThFKN84bBGBxxz+ua9rslRrZECbmc8DofTJHr71rUsrXLkmrH2J+zXfPL4DWJZZY5Y5n4Mm49AQMemD788dq9VstVu4GCtJgLz8x6exNeKfst38Z0q9g37pVkV3tiwJjbBHftxxzXr8qmKSQzMiRMCoO08enA6V1wipRTPrsNVbow9DZt/EUCvumt3ikQ/6wkFCO+Pxz1/StZZNP1O2ZlKbi24lWwQegOfr/AErjGjJfa21iFyGJ6H2GceozWdqWrnTJYJJI2WCRhHuOMR8ZJJHQfLjPuPY0+VJnep3O51TweLu38u2kMLJAYY3yQTwec/XH5flH4cg1XSriRLpJJ02MFLMDk5JxjtgEDn0Nc9pnia+uRbvA5PBUxkgoSMAtj73OD3x+GM7tv43nRoxcWDurHJliO4DnHTjHTNVYfMXofFOLKykuTGnnxGUqmSFwN2PqBz68Ct+XUba7TL7drDaEcZOOB6VhrdaNr8RhYABh80ZBRgcH8c/SjUvDUl3YQR2tyqvGGGWGOMAevt36U9gubdpp1tZAPbxoqkA4QcHgAH36CrbkrLnCh8c4GfbpXH+Ip9U0v7C1ix3oGEiKgKuxAxx+fQ9KntfGixC1F2jqsqA+djGTjkY7EcfnQmI09cUQRROnGW+ZjyDWA7gOoUFgD9McHr61ueIZxLZgxsVR2G0hehzjODWGQ7NlSMNzjGCf/r10LY5Z6DbUFgc4lY8H8O/+fWmzMGbeA6MrfdPAY4xx6jn86t2saOjBVAPIxj2z/OoJLeS4bLfKTgEn5e/Qf1q0zKwhC7ucMgOct/P9Ks27jzFDKUIA+8Dzzn8KqNGy5C4ZgSecgDp6mpreN0uIg7jLfNlG3D2x+lUySaWVRdAZPJGcLwKSSRlyg5LZJIHpxj9ajdwZ2UNkrn+EjOP/ANdBAFzguVOPuD+eKlCJxhc5jXOPud/WpCVnQHywqkEAY6/hUM3HCnnGDgA59/arA4yB+8IA3BeMn61o0BFdSN9nxnlMgcU+BPLyxkOG+bGPl/8A1Ui5YErg5GSB94H/AD6UxHmhIDBgWwPmyOKzAuiRWuleOMjnA64Jwam2uwk8yNVwAevQn/JqrISrbSuCpJGDjH+ferW5nhKkl124ZsYP+eT+NILBJhVGMkg8MB97iqk8uEw+dx5xjBHuPXj6VIZVkJj3MvOcqQe3/wBf09fSiUHe2S21M43HtntTGRxGJcZYHP8AEM5x71O8XmBXBYjdkgLyarhEO1ipBJ+UqMnGOn+RUi3DNIVJLrxgEZwPT60noSRXIA6YUEEnnr6e9VJGG3adueARkEnHfn9fpVu8VVHBwTkbj3/z/WqMrhJjuKttGOF74xSKRHepKlu0sIV5sDardMdMmvzj/aAtbj/hcGuKyfILkpKF4aXcAzdPdjz6EV+kTPkLyykqe2MjH/1q/Oz9oBmPxh8QJb/IYbgBt2OSyqRtIzzzj8PxoTtc6aa2PvD9mybb8GvDSvs2/Zc7IwcHLHJ568557/pXobEJI+0ZGe/v3ryT9mWZ4fg9oWIPK/dfKGUjIJ3Z/X2HNesQsrAuw+YH5tx96+NqJ87PoFsTW8yJjClGPzcgjmr0ciomAMEnIrLmI2q4BwDnC5+n5c1NbS5JjJJPIwSOCBn+tJA0aTSPIuScdMgUnm56kg+9V1mYIA42kEDp90ds1GkjTZcEqgbGcZz6iruZ2JhctKGUhkA746j2p8kx3AAAN64/x+neq8ku6UchQR36mjMcfLMrE8fMQOO1TcpIml3zDJOT344NRonPzAkMcEYxUjXMNtF87BFAzknp/n+tczrvxU8K+G1Zb/WLOBo13OrzKCg55Kk5PIxwDzxUMZ1LJ83lj5jux8nI/Klt4sKoUhxg9Wzke2a+f/FX7aHw80Ty7aK6nvpZWIkFsh4TbksSdpHUdvxzkDy7xV+308c7vpOgywwqes83VTzxjnIHXPHORnFVGjUlqosa9T7PnaIkAgMBz3+X/JB/L2rIvfENpprN511BCvfzJQoXr69/8K/OTxN+138QtcE6w6slqrASNHZxCNdn8KkNnOM/eHpn2rzjWviF4l1pHutR1K9vGaYMWmnYqpyAQBnjkDgcV3wy+rJatIl1Ix0P0l8T/H/wd4cgkOp6/axRxsQrhsMTgfLivK/Fn7bvhazie30+0u71+isrBVAwcNgjPUdMd+eDXwu9zc30L+ZcB9rbWV+SMdCAe3PAqCCwKXBJgYyuNw565PLHOcnPT6V1QwFOK/eu7M5VpbwR9G+Iv2y9UurwHSdOS1hZQTLcnLZPJBPTGOeg/Dt5zrvx/wDHPiGKdrrWp0yFH+irs7ZOfUduee3euDsNMkunk22kssjtjoduewOff0q7H4Wv55I1uHgtWb5WVjvCDqDxz68etarD4eH2UQ51ZEtjr1z4hurZLnUpJlBzl5SRk/w4PXkDgn0pbu2i02+uVfzAZEVXRl+UE8hvfj+lTroGm6aSZGdw43yeSCMnoD16/lTku9MEkhitpH8x+JWz83TsPcAdq2U1FcsVYtRk3eRSZmuFikKhlxzsyCn/ANbPGffvUcGj3l45tlinMC5dpWGFVT1HPvx1rWh1SSacyWtnJbq2WaMJtwePXPov6elOddS+1SjMjRyZVo1QYyOM9/YU1Ub6GnL3ItP8PzoI45Z7YMsmZGJ3sBjp7f8A1/y0J7PTwyC4uXYMpCxrHjd07n2/lVd/DlxLKXd2ijVRjcwGcH5scY/Q/wBK04fCT3yJkAvC+EaRcg554J68A8n1qZKb2M7xjuRQW1jdIEgsGaYIUDE8ODn6YODW1pmg3U7WrsY4sdFMe3aMEDsc/Sug8N+FrmOFHljdlV/7oHOTyf0r0TTfBM8zLvtn2kD5NpHOf69qSpy+0xOrBaI9P+C2my2uh27Slpf3hCtsC8HGPx5Jr3C1BaJS3LKAGYDr/j0rzf4baLPbWH79D8r5T5ug7j88mvS4S0cARvnK+nQVqlbQ86o+Z3LFoGDNkfKRkAcYx1zVqRs9B97uTVG3kDFUBbPop9e5Htirmz7p3fQEZY8Z/oTTsZXCKIQqVXBDHjPSrQiR9pQ8AbQMD/P41FGBwNxAzjAHH4VLbqMsWXC9A7Ed/Tvn/GrSFcc3ycBQJC244HB7Y/nTWIaTcBhu4PNQy3PmbBj5l5OQQR/SpfnPzPgDgMMYOO1aJE3Hh1RTjAYtyRkGnhk8zaCxVhjnrzQqFnweQOm4jOff9KcnEh3cnjn09qqwrk+1Hg5QjjgkZJwP/r1WkjL9ig9x1HarlvGERgSwX+6Oe3NRvIsMYGNo7knB78f59KaRMmQiNVk6j8B29D+NWYU3Rkfwk5OaAWZ9xUA8HlSaBIG2j5RyRk4ye+fU1RIixBpkJJZEONpPA4wP5/pU7Rg4ZgcA4DdPb+pqtHmWUkEHnGATz/n/AAq0G8tCfut34yD6YqWMYVBYsJMmPgrzTY1DEE8SHJG0dfXigBlyFbAxwzYB7dcAU4SFUXHOPvY78VNhoWV/kP8AGw7HvxUTEiAZJO/GcjpT2J6jaGYfdJORzz9abJLldrHJOV+Yfl2p2HzGTrl5cwRKYUBCjjLcD2x3qnp1+00cZn/dyMSxB6MAen5YqTV7eS9v4gVb7MACw6c5/U/rUkRSEBFAUA4ziiw20MlmRSZFwcccVy/iOQCwuZWZYm2lcjnFdMZomJViBL2Brl/EzbNI1AkFMxOAxHGceuf8+lKWiYou8kd74TWOPwtatFmPMJbcy4+bIx6f5P0rb8GwPDow8wFXMsnykAY+c8VyfwxuI7jwdaKrxt+54McmeCeMcfSuz8M7ho0AY9CwHOf4j3rw4xXPc9KppGxyPx6EZ+GWreZnkIFAzkncMAY5zmvzOv8AzFu5J1bzFEjqoVchsnoOD+fSv0u+PiGT4baoozv2rgep3Dj8fzxmvzV1cSx6i6RK5VpnyyfdAGeo7HH616NBe8zjqq8EY+oPMIi1uFbqD5+Qc9TjH1qpq95B/qXQi4cbo+g3Ad8/kccUajMySFh5gkY+YE/gY+hwOOlNnljmnRbnaWxtd4ioKtg85PbjHH949a9WEX1PPcdSayhNykokdYJBECzkcADse3PPT64qojASLCA5LbpEQIFz1GevfrSwhrb99KxWdQdiHHzDGBnJ44/lTIb17GKLfL5oZht3gBkHOOp56/pWmwWZLp2n+XYgh2S5YE7cg7SG6cdRx0pbdIy5jeYPcBsYToo7rk59RxUMEgt5lU27yoGJ80ITkMM4+vX8qtxFmcGGKRolUsZWPPpg4+h/Km12Bdia3kVYV3Rb1jO3zSOueuB3Pv8Ah3pt1cBrlVRyisF3qBy+D0x2AHT+VVo7k3Uke6chuVUOchWBOSDjr6j3pJo1jkKyqzBpAQMcc+2f8kehqUrPUp2Zct51txGn3suHZWPAHXkZ+vPtVqTbNG/kMnnqwChwflznv0PUflWWyzQyPDHMJSQQ6sdqrwQQTkgj/wCvjFWYIUltwQQYnGQxAC5HX/JqrmbWheFzLCClwolkwCX3d+o5746ZqrDMBC80iOgklI3yDORnnPPTnjFQ2wjuIpEyQjLtSN1wFOTkZPXr3rQW+SHfG0MeYzgKFYFOOmD+BrPmfYqKtuIrG5cQLH5K7flZc564AxjoOfzpup3IWFTcq21mO3gYGOen4H9KrxMwljErSSSxIEXJA3EngcCi4vhGX3x7FwvDrkr+ud2QaVrnQ+V7EuloWt0kjUeUp4G35wDznnpSvbrJcxtvSOIZLTBMjk9P06fSpLKVmiLyHbExCqM8MD3/AKfU0+zTC7h8qsWbbMg29Op+nHHpRsY21PT7O+j0n4TW8UY3edeNgkjjHOeeT931/rXnF4ztIiADqArx8gE446/5+ldn4mjmt/hjo8aSEyGaWRI15UkEDJ98EfyrgiVkhRxvgn3+ZuUnCjAOPx6f5zWSeu402EEn9rGNCVPl435Xhs8HBxyDx3/pU6SJZr5TStvBO7YcAnPXGD14qrYzz29vj5ZYy21doK+4yG+o5zio7qxe6l3rbsRjGUcnp689a15rGdTnirwVzyrw9i607bExl3EMBIeRnuw7irtqqRwxxpucg7AwO1I1JzkD9fxrI8JRxrbxC6JjlZRIEAPynPHP1H8qtvczLKyx7rUMxG+NRt5IJLEH9K+YVz5Wdoova8slupdJVkiJXOxflxkAHcenP8zUOpWsaWpZGEjL5bAL0XnnHbH+e1O1Fn/s6SL7QiIEO0DBbPQ+4+8Ofeq88sMemyyJ5nlqFfainruwMk/X8hVamD1IbdJBr1tJHIvzwrFuiI2sc8ZPfv8AlTNc3XEkMTSeb5oC4Qg7Hz6np0BH1qZ0NpJZSmFxEWLqEXAAJB3e5Bx09Km8R28zTok80soY/JIIyASB0PtnA+tYuF2EVoW9NYvBbjzBGrfJ5ickcYIx25H4c9Kh8YCSPSUtZMOYdkgkYDacHJAH44xip9OlE0bqJw20ndt+RjweAMdOp454FV/Ev2f/AIRu8nNsHcp1BO1M5OfUZ2jn2HvVpWNE1E4HxG5GkRSNGZRNIsiOOjDbjB446nOK9B0NSPDgto8kSKY0ZOfmIPJPbpj8K8216QXugxTKi24jlKnYmCpK42t6gYGP/rV33g+U/wBlqZpklheHacP8yZHyqR+Az07n67aGymN+Hty1t4eFtABNMJCrHbuXILAEk9+ee1bWtymG5tuC0cysS+QoDg89/cfnWB8PVMP9oQLkOZXKpkAgZPQn6dK1fFaO32JoJEPzFQ2zDZUgcDHTOeTWHW6ORya1OC8RWDG8gNorkKyZhycYDDPzfX+ler+G4vMsoXVSr7+pfBUBcZ46f/XryzWJ1K3UMZKs7uQCOoI5UAfn9e/NegeBpmbTIWEoWNQpRmVT5g4yPXr1/nWlRNxTR1/FGLPrD9lKUR3GrQSF+FRmIxyckDJ9T1/H6V9ESujl0Ybi3AyP5V8p/s4ahHD4ruVTBLwZcrgL8rDH/oeOK+pWYyOHLcOoZflzkHPX8AK9DDv90rn0uC1oryK0hELBGV44pB8pkbGO+B7e2e2fo25tV1C1ktrra8LcEbc57Z6//qqbymcBpgGweCT0468/QfTP1NNDLGzfKA2cKR1PH6d/wA/DZnpxRx3gSLUfDfiPUNLvcS6agEkV0zkgZ4wScc5B4wea9AjYtOMOHXug4OOxFZUkKEjEgbZycErwT0NaEJE7gleVbPoPShCkXJrOK6Xe8QP975ASDx3/AM9KsWj3Oml1tpyNw3bZB5mOTwCeR9B7UxJjEvVM9hyc+uaXcfugmQdSS3PvW6imjG7NTTtcvR5KX9kWWTjMTqcHPcHBPbpVt7TRtRi8glUUZZXYFSp7/wA6yY3BBVeSuAM9enr+dSuNzAMN6ZAZSOgqXFGyloa97apDoIhimM+zgSP8xOTyTjHc9q56BjlFcBPm2jmnNEUPlrM4hbB2BiVx7U63VXfc2CB0AyOOh/yKtKxjJ3ZN5jBSEzs69OmKjYB4TggsBjB75PeluSyAbQTk84HH40NK3lYBLc/OSO3akQhl2FhIQsXIGDjnnNOsY/Onj82QJ3ODwPxqtrKK0O6ORgp4APPToP1qva3K3H2dQzeYr4zgjHuPShsTLUcypeykSbiC2SDxVuE+dcl2UE4xnqefUVmYc3E2cZLZwR90VsQsEKoxDDHHAOM1SZIjxkSltpwB/Dxj8anic8knGQCQ3PH079KhkaThWXcMdM9f8aSBOpVQGPAIHA46CquICJI2BLCLPQDnJ9Ke8cpQh1aOQAkA9SPaoppN+1sZYD5uPfFOjuAYVLkgjnp0qWCdx0Z8qZd6nK/MPfHoPz/z0vK6RgYHGeVI+8ccfpWVbXRlm8vaWPHLjoKtiQKw3vuI4CEcj0z26UtyxfLLu1wZD8yALubOAAM49R0pXfbkqx2gYOOwx/8ArP405mDMijaARjpjA9fSotq7h+9bEpwSeMGmRcbI6KuxPmPcsepqVDgt2J7Hmq6pvcn/AGuQPWpxIB5mMEchgeDRuURSrk7vlcDgHvVV3Ab7gwQBjv8A/X71YmVXjByApPSqzI00g/uDrRsIRpPL6xrhjgk9SD9a/Pz9ofcvxN1pnRHVZlIKuMYwM8eowcfSvv8AdwxJY4Aznjk8cV8DfHyxs5viprxdhI6TKHVflHQeg6Yx1/lUM6qGrsfYf7LasPgz4fZUAVoiwZQQuMnGASRj6cYx1r1CV44yIyAI0AC7PXt9e1fPvwH+Klj4S+F9hp13M9xc28RGLaJmUfNwDjOM5z9OtbPxC+PreD/DkGoyaFcPHOxjVpNq88FQeSRxnORxj3zXzFSDdVpdz3IvQ9rN41sB5h4I4zj0P/1qia9ZW8yRgq9QxGP518TeIf2x9cuEX+zbWAXW/wC63JUYHXJ7n0/ve1eceIf2ifG+rNuutbljHlhwm1VY7j0wOg5444HvW0MLOWuwOcT9F7/x3pekxs11qNvAU+/57qgHYnkjFcR4l/ag8AeHGIm1qCWU8qsB3lh2xjrnBxX5u63r91cMXa9ubmV8pukmLFsDABJIIABzVBsySxySHdHjbJlTxjoeuSPet44Ft3k9DKVVdEfbvi39uvQbaGddH0e4vGjJBN3IIlJxleACcH3APsa8w8V/tv8AjK/ib+yoLSxhiypaGHzGfjh/mxwMEd85zxXzzl5o0kS3llLPlkdSV2YxuPHXAH6c1LB4ZvkdvLCMCrbizBccg5PrxWn1WlF3CNVs7fXvjv4t8VQiO98TXs2xgUUSBQueRlUAB5wORzivP7i7vIHleZhKrljIrksSxGCRn7v0rUtNLh0yQG5u49xALukZdnBOcZzxzjmmSyaVFHMMz3TOSAsmQCSSDgdMf/W966YRhHZDbZgQyxsG8t3WdwVAC/KBjuOepznJq/Bol3fTKbe3kJkkUDhseWDzwe/+FXJtsZ/0aHbG77sHHQ9Tz16devpV+2m1JoEFr5glYkYZ+mCcdPUDPPp71pd/ZRmmUF0a5uLZo1SOG6UqrO2AUweD6/hzxz2qwNCgs1Zrq8jnA+YRADGcHLelatp4dvLi+jlhBaE583c2CxwOBkZPUDk1atvBF1czIyW83lk8GRQ3T73PbB/nVpze5L5bmHbnRoRvkRp5nBx5j5U9TyF98flV06yYZEjht1AYDLeVz7D9Oa7bTvhXdpJgW7+bjAbbtbrwc966LT/hFKUUvbxLcH5Xbj5j+HsT+dZyp824lV5djySa41C9RzDFtjI27ATkNjqO2MY/Wntol/cxkq7OGzvaMY2Hjjv9Pxr3e2+FKWyknZlVICg8AdCeOpP1robH4YadbKC7YLYyoXAUduPzojRQpYjsfOtt4RLW6J5cs0obbgHLYByMnp1rc0v4aSzwrFFbukjHlANxLc8Efj29a+hrXwlp1mWZ4VYEfeYYAzjgVs2ulxxPJ+4SNNu3cFGfrx+H6VuoJbGHtpM8KtPhHftbYhgdMHerZ27FA4BHvyPX19K3LH4SSlkNwywkAgIpyW5yO3XB578+1e1/Zfs0ZKncvA3A9qlg0tpJN3lgnIxgcqOf/r4ptB7WR5rZfCjToji6LywIgzGenfp/9cV01n4C0+ERBLVVVVClsYGM5xgfQV3dn4YnkXPlFwwGTnn/AOvWrbeGJ41dDtVQvTvx3qbEOTOU0/w9BZAGC2RXU4wAAw7HrWn5LRwsMBMgjPTH411tt4Y8lFJdpWPBXgYq1P4ZiMSKrc5+YP6e3tU7EuRc8OoYNNtWkRidgBVflPT/AB7VsLIHQlgWUcZx61DahEwE+42ACPQDvmpkEYeQj5QTyNowR24/z0p2IuW4oztznB9Qfbp71OTuKIzDgDk9en09hUcYVmbBG/GQvbFSszRKCy5HpgZHJpgSIGJIABGAcjpVhGHmcD5T/Cec/wCNV0ZAvyttB4II54/+vmrG4Bck4wMBR6gY5q0SyvJKiTcgvH2x0qa3KlgMkAevT8KRIyxbcQSccE8j3qykaps2joee/PrVpGTYyJTIS7AsT6H+dTlQzMwX8MZ+lEas643Eg5JINPtlHILfKOceh9aYriR58kjHBACkDt160xsu4GOMjKnv0/WpFYKxYMWQccdQP84pkeWcMMKzcscjj2pBuSAFWDc4J4z24NIu1SSxUk/MVI4+lTk/uiASccflUG4MmBw4zx6+xoTAIsNOHQcYPsPfn2xVh5AF5X5CN2OxqEYycMHUdcjIakkmLoMYbHQA55o3AGlVSNx6Z69s80w3SqMKo56Z4P0PrUaKZNnG4k4bPU+30607KgMFy3fjsfSqsAhc4YBgu3HB+tRM2yL5AX3nljkn60ksTAk54PJGOPrQ8iKpIO04IyowD/WqsK5Vl3SPt2oi4HQcH/69VpgQxBUkY7rn8verJUy7ePUAemKhVAoU5O4D160g3IZIsMCvzZ42kZ/wxXKfEOSKDwzqMhQIRE2csOpB4A9Txj3x0rrnDBnGVJxxxx9K4X4onb4N1bLlWEWHXHzHvhfXp79axm7Jm9Nao2vgcyy+DZncOHc/N8xzjJAPt06ev6+reFgy6FbB8bhuztPB+Y815V8EE8v4fMWPlcL8xG49zg446n8sfU+oeDZnuPDVlJI/mOVIY4xyCQf5V5Edz0a2xw/7Rdz5Pw6u1BQM7x4D+zc9CD0z06V+cV4kReSSNNoL7M7vmzkkgnGe9fod+0s6DwVIGA4ZG+6CeCT68gHBxjtX51XFx5MkqYdoQ4I4I5LZBJ69gTXdQ3Zxz+FGLqMU3+qjkVQrGTqNxUDONv5flWfGkjh3VnDAg7QoAP1/LGK0dZaKBmKJ5rlmIk2YY4HBHtzyDWasrXkaI4aENuBVAPlHsOvTHFemmcEpWdiSOMTgMc+fj5nA3BV78+hx0z6Ut9CI5Z2cgM6k4KkiPpxk81BHcR7IxsKiI9HBHcYyM/U/lUiukq+SrqrO+NhbOw446/5Ge1DempKZZJdgkbyF1T5mjUAbiOhHp+FQSwLBJutpGRWG2QjHTOSPwz+NSidm8xYkTzVCqXfksQeOOh4zVaKaSGAW5GySQ4+71xgnHT1J9auL7GUpW2LltO6ZjxDNbnAjdFxgnndx6ZNOkeOTGxTcqJfvAFvLbAznHcD+lU7SW5W3KrG6SsxRGbGQPx7cE1eVVhkKhh50hIdI8kbsHcSBjPGahrUISbCaJJgjx3DAy5AkK9TjJ6nj2qza+YD5MW6RWGYnI4I643HHXvVcoZZAFRIthGcsWCDr+BJ/nUklwIJTPb43oEXBQAdSPx/HnrVKPc0eg2yZUutxZplJz/d2dec8dOeasQW22eaNrkxoyJkD+IDjPHcgVVihh8wst3NsfO6AoMYOefp/9el89ZLcTQEgAlUWJdrNwOef881PL2FuyVDIq7nR5LUtjaTtII9+nHWkvbhYhCZV+0KzklovlJweD+QxSQswYrcQSRhsKWxkZJ5JA6joP88RzSJLPbp9oSeRBuCjPTJ/X/ClZo2VkiwLkAt+8dVxvTaBndwcg0sOo/brkKVke5LBAvKkjGRk9OxPOD+dU5ZvIlCJGyxsSHWPnBx255P+FXLPEDu4kLxP8xaRNz7hj8sY/Sr3Qr3Z6V47Mdv8OPBrK7LIxmICY+fc+5lPy7s/KT1PBPHNcHNdNE0kSbSm0PI/TaPRfXAxmur8U+JLD/hBvDlrbzmW6jWUyIBh4yX3EdhwTnr61w91L5lp9pRBIFJKyMPmGSFx9CDzgZ/E1EYdxS8iVbl76WKGb94kgHlysPlRiRwMnr1z6n0onMIkJCZ3cnaMc1ULPCzeS6eWJFbZJnGc5xjrzz9cVSm1WCFhEXlTyxsCiBWAAJ/vcj6U3DsOE+55j4RXfBbsw+zlNyEPnnnpnkE+9bmHlmZygACApHzvb8Me/p2rmvClrCB5c108kqkHGSCSeeuMDp0A/GumUpsB2/vRvZAR84+gP5/hXzFz5Gab1YuqweVardeSkbyoVVAy+v45BOD2rLvoTJokUY3B4kKbEXCqepBOcYz/AJ71u3VxGtkPlMqYKqkgPmDHTJ6gdcnHb61hyQ/a9DZmuIJJ3iIZt25gDzjPUj61Sn5EMntXUR2vm7oJPlUhCF4zz/L8aZq0sglji3y5X7u8FtxxgKD6jIP06UkWz+yraeRSsKybdzRlSVORhRzxyf6DtVm+kaaGDyTvSLOAsgAAPcn269frjFS2rCta9hNJtwJYJWZDHKwBD46divHB7Y7/AJ1Y16BW8P3xZvMjlUqu1MMyoC/I9yAOg7+pNQ6bINShQTSyedyi5YEEHAwTnGcdB6j1q800C6bfeWsSPErDYHOCAPl9ep9eOQOhNZKQlG55dfQvN4bKu5DE7w0HzAfw8qT24GQe/eui8BlZNPVdrsGGJWY/cII4GOncc+lc9LLGNBuWikJLyFmix91d2cYGcDnp647iui+Hz+YWdJoyIztLDgYPIJB55xjjjn1rqulE05dDb8HfLrmq28j4bzmPliM5CkZz+p/+tV7xPMz2azxq+CwCr12Z49Bzzk1l2E9xF4j1XzLferoFEankjGCMgd+PX61vao4vNKfzY9tw7RsikNtGOAenoaw5rsTtNnBeIdNltyFlXdOQHEiHoh+n+ea6HwDcT3mmW+5ViMStGpjGN3GPm5xxx7H+eF4tkiaBJJWBdcoN275duRjAA7j9Kv8Aw2EUWm3HmsDGx8sSBhlVI6k/Xt29q35tDe9rJH0l8Bblj4rsHdHkXy3Vti/KAo69Mn8OOPSvruO8NxgIypgHbnuOnH5V8SfCrVLqy8a6Siqjwytgt5mQxwRk456dMetfXemwOtqWeRRN0BB+VueAD6dfzrroP3WfQ5a+alK3f9EdJFIJ1VQNoc8hhwfz5xUNwNsbySOGQfcHqMd6yLa/bzhM5ILMF4HJ/p0B/KtKWZZDiSVWQgFTwNnIBHbPX9e9btnrpEMO25CN5hOCCwzgEjIz78/XrT2l2XJjIJDDgkdD16+ntSafFFbhhDIJVUkErjGT6H2z+lLCyKIt6mIliTx196Seo2jehO2NRld3HVecY/z39avRMHLE4K54U9up4/z2rOhf7Vb7IsEAZJyB/nj+dXbbshck44BAA+mO3Wt4swaJEXkuCOOW4/DGf8/jU8Uhkblgw4OG5I/ClYZcK5AXODgfqKih/duXQhjjuRz6g1QiR3BP3gMjk5G7FV8AryMADbkdse1TyosgJKqpBzkjBPfH8qgRjFMMr8qA5O445Pb6U2Q0XCUVdhYEnnDc9Sc/So5o2WPCFmGP8c8/jStcgzsQV25AjyPmqOW5O5lEu8MTnGeOCfy6frWTYkQa0/l2kHyruwOcnav+etUNHmMrRMFHlh8HJwf8n+ta+qx/a7JcbeD93kcfh9Kw7SNbeJFL53SNtOckev8An2oE0XvJP9pyOF4Vjg4xwSfr7f5NbEcnmyrHFtUkEhtpB6fz6ViiQpfM5fAcgbThgT9fp/Kt/TJFnTeSTsXIB4x/9ehMViudxOxxtK/3j0p8MRhhLsXGcnrjg/z6VFcSq98zEKzAc8ZxVM3/AJl35Qz5Y53AdT9R/h3q+YOUueY2Aq4JbJAB61FHIU8xCnGeueuf8jmmxuvlkgcDoMYwP8KR13xlsARKQckcde5oTuK1iIKVkLLhCDnG4Y/z/hV2GRndC21kUAhvXAJ7fhVRECNhmLKzenA61YsS20vt5VsAnj+Ikfh/9arRLLZnwvCllHB5zj/JpkgAVCwYEZ5Awf8A9XT86ajCI7V4LDIByMEHkYA9j+RpBIFdQFxt43+ufc9+n6VdhEe/oTkKRkn8eKmV2EbA5TtkHk+xqHYX8tuB/EFPQ56Y5oMZBbEgVQpwvY9McevH86qwxLiUpCc5yOMY+lQRy+Upb7zHAAJHA70szGQEAhSepxkY65/z61A684kBO0/eUfyrJghtyA2wNMEyQcYySOn8q+GPjrIlv8W9dYYSOQgs2OD8gAb1PQjnHT8a+4rwhVRMOuDuO3Oemenf0xXzR8YPhgPE/iS8vBMUiYZnEgyffnHfPrSlG6aZ0UanJJM6X4L3unJ8MrMbA13JKIcTgortgKGAODt25PfOPxrnP2rcXfhHQrS1urdrlJ3lcAnzlBDcBQDxlVHPPTk8V5NeaRq9oqo164e2YCHCsFXHGVycccYPbjpyDgX1hruszSCS8lLsAMgEswyT2GAcg/8A68mvNWHl7RSPS9qmjj/+Edu/tTxywGOMJt8yZguM4IyeSM7c/lToNPt4d0lxfPKxyxjj+Ygj1LY+n4V1Vh8PtSvJ3kktXdzD5citwV4PbtkAjr7dsV1Gj/CK4Pz/AGby225UYw/PXIODjGBzXdJPYz9ojzKE6cisDBNJKyB0MhGXbpyQMYqRPNdIUtoYlnmbaWkBB4/u+p49Oa9tsPgxKkMZuH/eIw3bDyp57nII9MV09t8ItOhuEd7iWQyY3HaCCcevHck5rPlb6iVRJnz1JZ6k8kYH7pSuGiVSSy4OMjt/9f8ACtCDwpqV/AJHDxoAGHzEM4HXIAI6HivpEfD3SbWNWEJLqFwo9M/LkDtnP5n1rWj8O6fbRq5twsjBVLOnYdO3+cml7Mr2x8y6f8Mry6vGBtJZQ5AJ8tiFHPHQHnB7f/X6ey+Dl5JszEibXODIwBKnnHp0JFfQUmjJM8j20QBIxhfvHHH9MVNFod5dRhjbSdlDbcnHbHFapJGUqrPGbH4JruY+ckADBRwQMnPTrn9BW/a/Ciwsi3lu00wwWIXIOQOfXnIH5+leqweHryT5wrBGYEKy5AHA6f56VfsvBrSNI5xCGKsdi4z2yeOvQfQCrvoRznntr4K06zY4hSMsAX+TIU4yR6Z+nFaNpo1qqM0MKbl67hgrxx+v1r0S28GI4KSZde23tjGDnNac3hCzeFIUUtIRgjd6np7Vm2HOedx2ioqMcHI5C8jI5qZLSVowVhMKnoRyM/1/+v716jb+HILSBYygfaoBYjPTvVu102NBxyN24fL29elCsTc8uh0CaeHeIir7SArZyTnuOv8AKrw8K3V2IxLtwOQoOMn8h716NHp2GYFdu1unt+NS3NqEt2Pl+ZL6HjafX6UyLnDW/gjy5FMjHc2eVG08+vXmtO18GQWq/OTKSTn/AD+ddNbxuYRvPz8jqeRVtLLC5TLADnnA/lRcZg22hwRScRLjA28YP/6/8atx6aIX3xouR0U9fU81qHKZ8vDjuu3gc/5/KkSRgrHHzEZXPOCB0z78CgBYItqrj5Ex8xBGVH40rKu84P8Aus/GfXkUqwnO3aeQQUGOvrU6wfvAikBE4XJ6k+/4daV7BcWK24+Y7ON4yenuaWSMNIUXjJyW7HjpU6W4ml8w9Ohz/KkluDvkbG1fu5bjP0zUhcbHAQvmDp0wBwKsJAioWUkGRud3brzTI+FlCruy/GG3EcdOOD2qQl2jwyZ29sEj/PHWqEmS7RFhlJUgcYPvTVlwmckn0P8AKkBLYZSGAO3rjgj8vWpbdSxU/MvUnA4AxQO4sOSuQcFcA+3+c1cIA2oTz9OCf8/yqFNwIPJ8wcKOB6/0P5VPlUijBPyDqeoHt0/rRElsZGrFwqnaXzyRjAz0/HFWthgHzKSc8t61XjOxxtBJBxtAzU0h82YnAG3BxnnJHPFanO9xzTbkznan04/Oo4XkkJbO7PTHU09WRFO7aUAxu/PikAKRup2bQOMHJH5fh+lMpEq5ZsNuC9N3HU/zpiYXzMHI6ZXofyphlZxyu1ckE5phkChkyORnevDA9hx2zSZReMg8ggg/d6ZqF5Y1hXg88nHNUpblpJFGW3Y785OOTUqybgCM9MHdjv1osBNJMGBc7yehUDJx06fSmtsI5AJAAwtNQBXBLkjnHH480rrvc5bjGDxgE4HtVEXH4w3z5BDE8YOfY+3H60lvEVLLnC9MMMmnTp5ETFRk9QM9fanxbihAC5J3AdQeMUXC5XaHf5hYsB2GOM1GoynzFscD5u3X9KsopAYlQARgrn/6/wBKY8QxkyAsD8wAz29aaYFW4C5AwQB6ckVXUuD0BJPOePyq62C5J6gjBA71G+MsSQq9+OCfShsaKbRxuSOFc/NgHPSuB+LDFvAeqnPmHywmQdvcE9eCMA16K8gA4+bHy8nj/PNeZfGvb/wr7XJUZTGEGcLkjnOR9ME57Y+lc09U0dNNapmr+zxqSap8KBJtjOZDDIVBAYjhjkjnncPoB7Z9a8BQS2/hOwSYgybTnaMDqe2TXiP7Ndm9n8JBFcZd3mklckZYgkjnt9OeAQOK908HXUV14b094T8piBxjGPavHg7y1PSr/D8zyv8AapZ08ByGMMGZlUHacMfmwpIH41+duoX9pDdOsu9mlfdljv2njPJPTIOB/k/ob+1bcGLwPtU4d5AqleoOG698Yzxjnn0r87dV+029qiSvJCu5hK5bk5I6D3xwf5V6WH6nBV+FGVNLAmdssMjAkq6ZI29MHqc4+nX61VSISRRyCZVcAKgL5DZ6DjrVmdPMuDIxLAgKsZAUMMDqQOoGfU1m4iN1N5k0kQAZ1TOMY4PI78cfUV3rQ82S1JRYpZ2sX2hA5L4cYwx9BkE8Y5//AFUtlZwCdzdBrZm3ZuCc7QPuj6n3/pUsrxxBj9p2NvyQgByMZ68kkGmW5iCtumBCnarBQMoM+v8Ah3qneRneyskTCKWWPzoAsW1Vc7sZUejEU2S3YbXli/1Dny0U5C5UZPoO3BBqrD1KyzxyDbj5T8q9+D6/5xTYnuGjlEUe2KSQqTv4IyOoAPI55x3rSKaKtfdGrGpnichtjR8yJxtdd3BwD0PHfr9afEUhM+wMHk/54IcDGeD26+/ftVNEWIoI42mcjy/3LluuFPOMHgZ+uOMnmSKMsj4+WbzAsmGILAjPynrgYxj8eeaptItWtoFu9tCxkZzIynLNzwQcHj6g4A/pzaebdtiQB42YyEMcnAHU9uTzn1zTIY4YTeMHW1LqzEBtzE5XAx378D1JHXAisXcxOqsY4AcJGWyWJ649DyT15xRdGcriskZdFLOkcZKDzFDIc5xg9B+NW2ZUieQY8/LFWdyV6dh65B+tV2ihijcTxYeUBsoMdBjJx0Hf8T7VClzNbyKH8qZZW43AsE9j365yP61O5nrcs3uoPBCGb5yW2syjaME8MQTx26GqxuUikS5Ulju2KnO0fT8Pf8aW8ZVCCV9yx/JIoBXkjnHHPUkd/wCdNsz5DhbdwkSJ8oKkFgeeVPTqPfmhJGsW7E6z29rMhLC4Rn8wlEO4c9euP896s2cw+ZUKIjNvIIIznjtjHJ5HX9KpQoGci4lWOAsXTaBx24OPWrkdy90rFLlmiDEeWV25xnJP97keneqaSNYu50mp6O1poFtqkxRoJC3kndukbgEkLgcH8vyrCuleS0mTaJbbcQ2MptX0Az7cfSun1DTrvT/BmlS/6xJnkdB5vmcbiSV5zj0C+uOua5CV5ElijV1+bkbnBwpAznI4wQTk/wAs1EWNpdUOtJi7iSOKOQseFCEGMY6EHnOcjHPf1FZ1/NZpdOJ50WQ84Kr35/iOasSWg2xRrFs3qMNn5yvTp9CevWs7UYlmunLq0gX5VYwvISueOURh+v4ChzMZXex5j4VDRRRiR+SoG8NlTgYyRjj/AB9ua6J7i4EKlZnyrDdtAyB1PA9sc1zPhXUDHpu0KstxEV2rnKuCeDnPHrx09+ldVBv1N7mWF5DIEQrHncijocY/P8elfNSVj5ypYusivpVxKrxzFEyN3AAz6+v044/LKtmvINDmhhypY8BRkkkdTgd/fP6VcnQwKqPEjGR8KFBDYb+LoSMYHHHWs/T4jBFhpTJEjFXaQAYI7479/wDGsmccpPoRwXCf2PbyNIS5ZT5xYx+WwwenUDHOea0NTtbYBCjMwUAZICqe+07hjPPTB7+1ZkF2f7HuJ0cyBSoGWOeuCGAHzdsfjVq+heHw+pMRjD8LEcl2DZz/AC7Y69aqwc11qPsDJMpDo0Z3bWmK8BcgEEE5PP8APmtkF5g0UdvIzqwVpJEILZ52grnA7e3FYGitBNbJGIpJIy+2QkZKEH0/Lgkd63hKscKqboRK7DaxJCvjja2fQZwPbvWWq2JTaPN5Gb+wdRUxsUAPyhCGUbhn3BHvjndVj4eRtbiW4UD92FVoFfkk9yc9vT34x1qKciGTU7aePMUkm4Scs4f04I+UD+Q4BFVvCkSx608r7YsPvSNsBUB+UnocDjrz2rp5XbU71Dljds66KSWDxhOXAVbi3XbuJKjnGQQOT7j1rqNXkzol1mIyFApFyyAKAeuQewx688Z9uVvGZvFOmqkqOWhYpHG2QwDDBxx3rqtWlNxpEySfKBGzSRdAGPzAnGMjrWCjZmDtG559rCSRvBI5ZsJ8ski528cEcgdhgH+VWPh5fi7u72MMDE4A2sfmB479M89M/wD13Sk3MUYmWKKRAPmO5ixOMDB6jp6/nWN4NmbT/EN7EXDK8QYt5nVQey98dMfWuhq0Tb7KZ778ObhdO8VaXPI6RKsqbmPpkdcHk9TjjPTvX1hf+NNK0pREb4QksN3l8sPTgduCPxwOtfG2jxWxvrfZIYfOKM7qApJzySfpXp9pYfbPFCWODIsCCYlD8oLEjJPr+WT3rn9rKKPpcjipRqJ9LHvsXie3QxWsbSSoy74wEPyjHT2xW9Zah5il8kEYPIOW7cf5/PiuU8FaKtlMJX2yIMDyn5xg59+4/WvatIgtb3TFEkSJKMExg9OcD69D+vFCqyR9M4pnHRXrXBUwLhifmJwF9c8ZJH+NMlylp5mBhsAlQOueMAdK39U8I2Ut8ZFITHK8ZbOMH881LceGo4xmCVmL8kdecc/r+h/Gt44nujGVG5Q06cW4AwF+UBgBnn861oZPMkZQxZsjDAZ/z1rnoZvstwYpGETgcAcg479x/jn8tWxZShYncScBgc54r0Y1E1uccqbXQ2UcKu5fmYEDK88c9vy/OiMNIwfLBiR259s8VHBvZwJNuVGQQeQPSp4e+QGbBIcj9OtbqVzG1glkkklBIXb68/L9Oen+FQyMEJP8X+yKtIRuYjv8wDAcH/P86rXERYPnDJj8f59KsyZXjnKyKq7Gydq4B9Tg/wD1/p0pbmCSW5jKrtUt8zZABUgjOceuOn59ahmt1dyeWyOSFGOw5Hrx/nvYhnlRJCgKhhy3HzD0/Tvx0qGgTRZmmWSNskbFbMZByB9T7/1rKuYWSPaGVmBzuIGSD9MYq1DfLsKuPL+bY54POR37DkelVNYi3RFV2nIA9falaxTHac43lH4J4PXH5/ga6KKQQIgZ1J28Atk8VzVpAUbaW3ZbdjkjHf8AlWuu1FG0F1IGFAGAfbjP50yGLdyv5TlJMseBkjj86yvtLFY2YHzd+C3bGeo9e/fjNa3yfIjkqAQOAMj/AOv9aZDAsbMzKVBOMj5SP/r1LRSY9pCFKxFvmGA2efx9aq2LKWO4tIx6c4GMj8D0q1JsTABJHQs3547f5NVrifyG3rhd2OCeV/xpRdgZZnZkQDZnvke3T+dRW0JklMzFnyV+U9R1/XJPNSCVXR5PlO8g5IxnPGff6/So7NWgtXjJYhgejDIz3/DqK3jqZyLYlbDK5YkYBbhsdemRUCBiMswDbiMp/CPr+dWlbKZZWEo6hDgdv8O9RQ2qo0pjOVZt2WxxWhmBbbjoeMAYHFMaFoneQtuBAXGeA3bH+e9WQWPyoCwIG7jp3pJsIz5AjHdUNUCKflLJ84JB64Y4JPr7VVuNwjQM5Q78YzkHuT7fl2rQmhCuFA3KfQfjj+dUnUkbjgZ465yT3H6du9ZsoY0bS2obAB6LxwD7e/Fef+JNL+06ncCRQ7Z5Vcbc4zn/AD6V6S0JCIQMBRjYR7/5/OsWfQ472Z3ly8rcD5egB9e35VaQjxmbwDpstw0rK0jH7vJbnnsW+XPt2qsng20ILpYpOu0jaTuDsTnkdM5A6jseea9u/wCEdhWFUC7gARlDtZxj6nBz6e1RnSIrcsu1eFOCM/0OD17jtT3K5mjzDTdBlygihx8wfKIdpPQEY7c/X9cW7LwreyTuFXBYE7DjJ/HgV6dBpixJnzAVzuHmE9hg9PpTraBEif5NxLFctg4GcDpjsM/WsmhqbOCtvCRj3RlRE8g+43ygDgd+D9a0o/BI2sWlLjhl4x+GTXabQFRRJmNcblxx9efzzUyw7lbD5Y8j0H+NTaxfMctH4PhhCHYzsx529xj246+vv6mr9n4et7fywYQW9QOQce/+ea6HylUDYFAAP69vfgfpT/J3wx7hu4wVHb3HoOKQ7syY9MRpUCeXEpG0AL29DUosVDNna3bdjBJHrVtgIJCQG3HHJXOPpUcrrcS7wq7lG0vt+Y+x/Xr+VQ9CmRrZfewm7I47bfTv1/8Ar/g7YhRtvAkIzjsfc1ajRvKDn5IyOcEfjyP5U0rJIgLYcA8MOnvxj68e9UrMkjRQkRAcDcvGTnHpx6f59amW3VQoBJwOMjI6Yx/MVI0WCcEAr8pbpz6eoqSB2i4ADAYZuRjt69KTC42dHAVMjgA4xx64p0cfkSFdo3N2A/Wp5Akjly23PQcA9KYZjG4AxyeCcDn2qR3I4pNgZgg3kgBJAGU9eevvRGiOrLhWBJC5JCgnrx29aa6EBncjOMblGf5d+aniOYdqkNyWyWBB/Pt74plEMabdnBJA+63Bq7EGklfr06AYqCCEqSCpII4ZjxVq1gMOflKgHrjjHt7UmJMiQfNjknJ5OTjnOcU94WEm9o1LjJ4xyAeMfiRVkKzPkhc9iV6f5/z0pvkgSqpk+dT8pGBwe3H/AAH/ADincu4SRbShBHJAbjr+nFO+z+Ydxy5I+UFsn/PSnxKWIVcbRwQrZXPT+vT6elOjymQuByfl44//AFc/nUgP3MFAYh2Pcnp0quo3up3BupB6DJq3tZwCXxk+lNACqx6HPdskmqsZNkaYQs+zcWJ5xznsOv8AnPvUyIrZXnDAFgQMD2FIkR2hiwJznHrUsXJj58sA4Yjj8aLML2IXhcE/JtwRs2sTtx/U1IpLRjYQ47kHjOPT/wCvTwhOSQACOg6fypybCgX5vqRnNXYm5LAjMSVLRgYBIJ59D7VMEWKMB/k7MOp/lTYpCqEKQ8R4OTgexp0kmBHxnJ9en601ELhEN+1VK7uuCevtS5IVR5e1WB/eIcj2/WkgGXZzhlYYAUZ4pgkSYllbAVsAKe46/jkCq2MyVVUYzhh3OcZ+hqvKyg7VAQnIAPX/AD/nFS5POQowpxn1z1H5VG8bSOGfkLtHf8P8/WmguSCTM0ZDYUfw5zgc/jQ6h9hdd5A+ZgoyT6gdqfAuWLcYBycj7uKZM3m4G4DkglhgCnYbY0x4dXxlST3wBT0bCnaSG7A9uf51DGkgjPzHHqOcfWpEDYAwDzgYGP8APFMaYc+YTjHHOePXtUrhpAnzLx/tY4qE8ug3ow3biccDv6e1WHLGYEsI1wDj16YxUiFdVZSdwCr/AHs/4USFgzKirg4yzZA/DH9aar4hVQrAA8gnke44/wAipFcOuFyMjAOO3rUsByDCEjaCTwTzu9RjHHeobiRjh9xBBBzkAVMkhMffAPA/r7f/AF6qyAgZBIGBk89Py7U0G4spVTjh9w6BM4qkx3NkEMTxlOcdcnirTHc2A4bsRjkj/IqqEdAWLAAchT6UMuI1shsFc4yBzg/jXlnxpuok8D6gkjlg4AbaxUnDqdvuSQBjI6ng449NvLkxpu5ABxgH3Ga8q+OV8bfwRqRB2sNnEjZyu8EjqOOD36D1wKwls2dEHqkdj8ETHc/De2EMAVPL2rHwflwewPHU/wA+4rJuPA+voNBh02bUo3Exkf7NlY3BIKlmzjAGSc469zgU74B37XPwxR3O4AtlOByFx0z7YOfQ17l4fJbRLEsMN5Sg565xXjU7uTZ6dV8iR4P+1a9zbeCrXzZQzh9hwvyuxQ4G7t68j/CvgHUXmmuYxLI63TNyyRghUOflwc9gPp1+v6AftcyF/DNvGucCUlysgBVRGSTg9M4AyDnmvz+vdyGJ3lLxyYR0cfLyO+M5ODnPB+vFenQT1POqvYy7e3hsmY3ZBVlaSN4l27hgnOeAOPzGfXjOkt1uJGLbY3IDLt4Dd+g9vr19a1dRb5fMmgEiZ8oMUGEHUHrnp69zVI2++32pI7xfKdoXeQAMnvkj1Ix7V6Ci2efIr3M0LW8KhTEYsrg9xjG7PPt9DzxT4rqKWGNYU4+59zb0HPI4I/rzULE3U6x5aVVQbpQwGAR0GVBz2/zzJIpjuYgj8soEZi4PToR36fQe9bR0Md2Ja28FtHIsSK6j5wQwVGY8E9eOo5+nSpLi8/fOVeOJseWoTJA4wT7cDqRgfjkRPHCJTuEiRRDcIwvP5cZPPXHf3qa3l8x8FRvcMx3g5XA46dO/5instTdW5SvFe20myNpAwVTsCrjue+PlJHGe/wChto88SELI8zocnDBjIpJI/HGOnJA47ZbJsmkdMgxgApDtYIRs6AdDzjg+9RSXCQsPKUW6BzK+0FjuPr3HIPpwaNzF8yepcESx23ly4DSsGVRnAJJJP0B54GOh7Zp7SIIEhkjRpkwsmOQMkc4B7fX0NQW67YQzzMfNO2MSqT645IwDjt781JZ2gWX5pnEMWYx55JLdDgYzj255GenSocSbu+xcnsGQ2/MRifdtRGIJPBxnn19B2qq7SW7zoUUshKIiDaQ/qQcenrjp0zUl7MEKtGyjyOSFyz8E54xk9ayI766S72Ky3c77mRCCo2k5AJLcnrx+lUos1dlsXmLR2iZDGJDkNKMFWOTkficflUwV02PI/mo7FSpUq/uMjGB3H51nXEzQ3UhkgmjAVg6giQMuc43c9Pp2qwpe0kt5bj5XALoGXgAkc+hPT8u2acUJNdSxIsU88u0FAxKDGfu88ZHA4wOeM4+hktLoG5SOYs6cKJJiGyx9dvA9MjsT9RXvVEFrGYtqtIOMv8mDkDjvVguYbnDTgqIzyeQTjAHHTjOOeKsSlZ6HsPxHUp8NPBT7TJERKweL5wRnOcj72CNvA9e4rxy9upYoTcTKttbMgyrD52PJCjBz09MdB6nHrHxUnnuvhv4AFwvlxrC05GR5u4gYUttGQMkZJwQMrnPHkN5aRzWhUzeXAUAhjccMdwJ5PU4wce4rOmk9WbzlK1kSSOuEVZMyxKCcDaE5HK4z9cD9cZMU+sCSVh5sYZPlKuUGD1/iBPeqsNjcvbz+TcYkYEfMCq5GSOuPu8YPtxUcOoCBSGktACcqspTKj05H1/Om4ROSU5J7HlXg4sbRZvlaIvhl5bYM8d8d+1dpYR+VGyea+5c74weNpIzn1xjv/jXCaI80geUxRqkZOVVuSR6/lXf2+oxxqdkp81lB3dBn09q+Qb5dz56UUkOea4ngR/KWSOFpEX++pz79eOmOKzNOYz6beI0SuN3yxsSvHXd+Az9a1iyNEjeYSyqN4GD9en4Vi6JIba/uoyVDFizeWMFQTk4Ge9UmjGye7IY5EutHkliEe2GQM25eGx0x9a0/PiuIbTz3WYqDtUggZ4zwevpWdA6Pa3X2VRDbncvzLwOfu+3AqbT4ohoZ8pv3iAfLkFkZvUjj2psm+pd0V/s/nIitG0uxmVIWUNxnrnrgd/0qza3DPybeWNFiO4FhznoM8bcjnPtVbTnWWwk3wqGdssPM+6Qc5I9ueg7kVdS2kd47uOWPcsexcghc7sE59AM4pLQk4+8hH9rX0RjeJgGyhbAQHoPXAB/TrXPeHZA+vTByYopDtBB+XjnpnplT2rotYtzFq7g3QCFMhUB3j39/b8fU1ymjO9r4iEMcWxJG3FiD2b7vsapTaN021Y7TWUeDWdOuBmEqhjZ9vykEdMdRyce/FdhFcrPoVwsKhGWNnkyOW445OehHHNcp4kQFdOuDK5RpwqxtkMpGOCPT611cUZkgYwoJUmUqnJB6HjHIx15p82pnyS52cLciH7EIisxuFwE5+TA7E/0+ntVPQIITrkEgCRM6bSQRypAwBjjrVqKN3huYpR5zruUFuGxjPH0x+dYunWitq1pLEJEQy4SJMAuv17Y4q220dH2dUeyaOk3mRADzjEQZN5GT6YzjH8Ir6o8NWCro1nKzfMFRCx6nHfI69q+U/D9+HWMzh28uMl+fwB9T19K+pfh9OL/wxYuWbai4HPLen9TURXNoe7lEoqrK29jutHnWK7CKpUBs5HQjqQfTjNesaPdRJYK0ZZZDjcGb7+VGK8g0FXEyqjcZONvfjtkV6z4cS4dRIkBwcAo/y4GO57daxmj6+LK9zNJFIhaULIzAlCOp/wA5q7azTrgMBKD93jpVe5srePKNkSjo75BI57/561asMjcwPmEgDk5xWKTLucv4mNsNQt5nViG/dhdoAznPb/P9es0TQbK/sWRF2yrg5UncP5fnXO+KrNVjidoxnzDz2GRyD+Vdf4Mii2GVG8zegAcNk/5/wrVNolsw7zSbzTf3kbN6Hf149+/epbG/bylWS3MbLwdnU962tbkkhuiio0qFueM9Rzx6VmzMrS5wVwM5YYJq41KiejJcYSWqFA3Fijccnp1BPqeKTcBhRgYwMkcD8KbvOAsYK9SSD0FL56+WCCCQDnPfFe5SnzxUjx6seSTQx/ljwgDsFCk49vU/54quZmDElgnbCn7w7fpVh1I+bI+bOAO/1qve24AG9h8vO1Rk+wFdKVzmGPEkTFiA24A/L+Wf5/pTntpLhFAIkXcGwe3p+PFLchzGjbS2MHawxx9PwpIiVcnPOBx7/X8KmSKTLEkTQs+5cN/E3PBNTW4kMZyu7GQD1z+NRXMjPubO1sDBBqa23eWvzdW6AVCRb2LWwlTuABGDjJOPYetQIzCTarDHJznPNWbdf3YZnAI6jrmo2BjneRxjjircTO4nnLvIcAgLkk9ORz/n3rnvEMtxGo8mU7Tk5Cg8ZxjNdLIpyDgYPQYGcfhjtVV7KOVSDhovunPb0/X+VYSgzWMkYWizzeeltLIrELwGPCZNdNAhllbaF8zCjCjJB6cH8/8AIrn4vDvl30lyWYiR87R6/wBa6O1lHlyK2GbjAJ9Mc8fh+dbwTS1Im09iSONUQLuA8vIH/wBf86Rl2ZII2ccEZGfWpJFI5yHDH7v4Cq87FC68jBIJPp/StDImDLKCDvyTjAySeaZtdZcElC3ALdD9aW2mxuJJ2qMEevqBU5Zt+84JwQc9P84FLYCCNSpcOdxxwxPIGenP+cflUbRIBKGQ7SRyfr6j/PWnpLgFXQAc4Hp7U4rgHcGKAZGece1MLlcxEAjAHPPA5xTTbjd987SQNo/GrQ2PtGBlcHIoKkME7nnOOM8nHrTbC5U2hWLBiQP4RjJ9x/8AXNQyW5PlynIcL8yA8A+57/hVqQBPmL8jgkd+v+fxqJIwd0hyNucqTx/nFJMVrkMcRbKiMFcjIPak2cuoXA67c9amUHa7FSVyAWH8I+tLc5V2bJbcO/UVWg9itGqhxtyoxg9Rx/kVaVBHNgAkt1I7ntkf1pY0DJgnDd8g5HFHlshG07yP4/T3qJICVIhv3ZGQD8x7jHSkZSyfJuI6nmnjL4+T+IgsB+tKu1UIO7d3HA/X86xZtErcEYYllOMJSxW2S3ZQfvLyf8//AF6swlXUODtbggDmpxb/AMQXkclsciixTZnIwKgiPcr8YqQyt5ZZSOuSD6nuf16f4VZmT9ypJJDNjd2NRPbbhlG4xjeR6en+e1LYVyBZdu/a3mN02kd+adBMA7Ien3NxGOn/ANerEGn4lBC7g3O8jOcDpUV1CEjzuMhUk89PXj/PekO5YjTCA7d/PBPNKkDOPmJ+YE/Jzkcf4UkUJeNeik9iSAfp+VTQ7o8BdpUHGAMED+tXymbepXdfKco0mW6/PyMHvnv0q0Y1EKuGJfHJHWmuqGXdLsxj1wc9v5VcmiBtt4Us2B1PA9OKmxqndFTDuEG7r/Co6DPf9asQsgZVVd+3cCW6j9PaqsLMo8vJYnGSPcj/AOvVu3ZPOA4Bwc59jgf40WJuLcBnZlBxjufrTJFeNMGXJPHTODx2/wAKnbPLPk44yRx7EU0qWOcqQ7bTk8+xosVcZ5pTEeAW5Yj1z9asQ4Ch2ZiVxweQfr3qNY/mJXDof4vQ/wCRUlsFVCwfkg59R7UJA2WARLlxxt5xVdkJfcSFU468kGp0YZC5+QDPBzn2qBy4+UHYcEKoHB/+tWiRm2TLKVHJZBu44oVgsoyQCW5B60m75AWGBgY9abE7LJmMFVJAJp2IbJwQ+QzZXGAen8/xo4BCDC5+mAP8ilTAUMBlgehA4IpyplcqBt78j9apAgRy3Iye4H6VL5TryRhhgYJ6jP8AiRQVUZCgHnrjpg5p6MzKgkXazHlT1AxTAidhExIGW5+VeOPX2p77Fzs2hsg78f1p8z4zgZ5zgDtj3+lRuSsRLE7c/MSOvpUbgJFKME5YkjGcdR609U+eR4wC5bnb1/z0pEKqnzctjoMdaGKB12n5TyBjuKBEqOA4JJUr2P8AEaSR97EBAGUggEflSpLhNzbif7oXnFPm2iMMOmMcdKLgQpHsjJYYK/wqcA08O0bEAnJA5AP8/wAqaj7yvJAXuTnI/wA4okBMZdmBz1ySOKdx2GQIS5k7kAdPxx/KpSTKFV8j+IYAPPBzz+H5VHCChbjaXYtgjGKkcgyIwOeOcigBZG2RSAgs64wRx9KT5lRScZA4OPwzSM+4EjALHGc9qcoVJQNwyeME9aBisgNuxLbgeCenFQx7k5DfIQTnHX1P61YYN5YGMEnjPU/54qq6kDJIKj19fpQiSKUqADnaq/dGeAaYX3KDuUkfMfX0/wAKftEYZvM4UcEE81VC7JGIRd/T0oZoiKdiq/MAAR1boD2+teTfHTefBN2hbzC7qCCAeeOmSOucf559WeLzyC4UgcDAz26g/wCFeOfHic2/hCZRKijeoy/Axnp+Xr71jP4WdFL4kdN8HYGs/htbZYLwzZRhsfodx4A+te/aFAttotlGihFEY4Ax2rw34RL5fwztmjkjLMrcluApAwPy2/pXtnhuSVtHthKhRlULgmvDpNXPSxHQ8G/a+ul/4RyGIqD87ZJOB/q+Bn1P3f8Agf5/AN5fS3UJjPyKASsjAHAz3z/Pv2PNfef7Yk7R6FGrIDhiyMxI42AED8T7n9K+CdcdQz7Yz5iLggHaoPYZ6c5HNerh3ueZW6WI3vtkchlhXaGARTgblC859iO2KotJDFYSncBhvlaJGOM9uepz3x0/OkuZERdxfdI5KuxcvyO+c+/6imPLF5DO7BpeDggjOBwSPTnrXoxscV9CmnlrlHiJDZDPkFc9CcDt/wDWpsMiQp5LsEQklWMhwOT0A6E4/XtT7uSHYVKmPcpYRhsE8jJ7d6dE8EsKywRoQFxG4b5sg8kduMmt1F2MupFdHahl3vKSm0Zc8n86kE1ubEtIPMJbkkjCryM88nnuPSomgaSNkljdVVs5Dc9OozQhSJlUCSSQrgDbkAc4GR07jPtUuFyldFlIGESqGdijD5RyWPI9enJ/X6VFvMMtuT5sUDSlSpbaTj7rcj14xntnoMVZS5VmjQPI5U+WTvGeM4xj1PTP9KqxExXIeVkmUZKBmGSOMgjp+FTFDZpM0Mjx+WzMqoXAQYX7oJYAkEnpg8nr+Ed/A8syciEAFcZwVyeox0AP8valkhkIibd5ksYf5WXkD6+xz+lVbi0nuIAGnBUbWETYOB3JP4dP8m3clpjbi6UwyWySrvwqgM5fnP0zz+PTrTIJZrWdTP8AMzMA3lOcgD1Pcdtv+FVpLCC3jExmRIiec5BznjAOeOn9KdO3m3SFU81hJtKEZGfc5HaqTCKt0Lt3cQ3yiQbg0JA2q3JzkZGeM/NTZo/t8Y2yMIzjgoWxyBnpg5xTfKijtS+2NWYZVuVbOe3PHNOigmSJRGvllJBlN2U3dsAn2/Wl6DlHmLMUwm3HCLHkfvSMOfcnt0zx/wDqkG2JSYQPtEW4qXyoyc4+ufr2z3qh9omWV4wdisTlk4O7uDwP8mn6Y5S7mSSWSco3yl23bc9qWgQtex7P8XYYP+EA8D+UqFBZMBCnyrljkbjgYIGAeg+uDXjqJPIHhdDcEkj5SM846ZPTAHb8u3rfxlnx4G8B7CrbLMyhVYsfvAYBPT6H+hryw3BmZUht4kljHVgQMYPXA46DH09Kz5mlZHY46FPyUtkjdJWiG9i4dsEsw49eO3XHPAqIWtrclmmtRvDFeoPHbp/XmpGhj1WxjY2yzyAZCSYZl5zluPQD05rOuYbdXCyyi0YDAiDMuBk/3eP/AK2K1Vmrs86dRRfwpnjOgTxxpGAVkRWBKryyjv1984rvLOfzktwCwiPO4rwx56+lcJ4at4YWn89RO0AwgLnaxyeoxz+HtXoFoplWORP9HA42Nz1Xrkdq+Snqzw6tNsvD7WGmkZJPJwWeFjgDJHf+tYehySW+talulOxmU7UwY2UjjJ68e1b7WtyYyvmxxBQAcHjB6nHpk4/EVj27Paa5fSLEwKxqRIxBHAxgcnv6+lBwuNmWdLHm/b5W/dq5bLHhW+XgEH8Pyo0a5hexjhcCKQdfnxg+mehHv3zUGlCZJ50SMyEy7t85Owg9CCB71Z0fAgYTfvhE5YLgjjI68cAZJ/EVN1YpLYnspLfdKjxyRmTb8jLywDDJyOhODyPWr7ki7UOVmaTlUDH5ORyPXORwfWqunzl9QEiq00crHlj91jwQO+MHP4GpJLFIrgeTK3mMA6sr5IOMfUjj8Oam+pEnY5XxEBa+IIt/mv5iEs8Y5Ugg4xx0H6k1ylsrt4giKq0BaYgBAMYB7N2rrvEYQ6zazTSSRxINrhQ2fvDtz+P1rldZLW+vBbdTIFnbY2Dleh4/z2PpWyV0dUPhudr4onefTIXKefI1wmSD8x+bgn36811ejSzW/wAssczKIyqlhwD0z/8AWFcVq0tyvhtTcI6SQsknnPyWw3G0cZ/n7V2Oi6gbiyTzSodQSFd+ZOP09alrlexUmubc443cQ1O7ttwKq7BQowuccDI61zswuYLyEOTuSdNsbEKoUntg/rW/cyPZ6tdSMBMqSM0hYAEdQCQOw59OnSudvUEaGdYGPllZiXblgDnAH+NaRTaNFZxPWNNgSZuJxC0Q2qhJIfvkZGO386+p/hRqqS+CLLzGyRu3MDjB3EjII7Aj8q+U/DiNeWkdwsYUPEuRKCWz1HA719IfBSRn0GRHk3kyfNnpt2gYA7DgnPv14qo6M9DLHy4m3dM9Y0e7W0uIi0i7CN2c8ADHWvbPDlyYbYh/k3YJZiCPTr/np714TYoDOrSyIIkAYl8Lgd+T9P8A9fWvbfDYSbS4JASQT1znHpn3xzWNQ+yiX9SSO4kfCb8jjj6VVtIY1beVfrtzjGOenvVi7kEWSW5LYVR+WPrVa3naaeUbA46tx/nJ6c1ijQq+JIGk09ndQ8KMGG/sTx0rofCCLFZKcgqSMBfTnFYWqyCSylG3A4wCc4Oe9bXholbELnaM/Ln0qtyWaepny5H2rklc5YA1gsu6EmSMyEZzs549v0rZ1RAFxkjaM7h1x/8AW5qg1uVdmTBD9Sx+lC3FczJgiOjMNhYE7WGcZpmxTFxgleRj+dWNQTYyuQUPQ5OST/Sqcm3ciFcgjJx044z+Zr18NfkPOxGshLZi8uwuVGQCcHgf05/zxUcmElZNrEtwM9M9Rn2qwu2MoF65BwBzUdyYy7SB0bZjKk+vf/61dtzkG7GISMKVY9FbAHv+WR9KiX12c4KgY6VPbynLPvbOMdMbR9KrvlJyUyRjA/HigETxx7oy7Bhg8HP5GrtqW5iXOwj8/wDOKprv8v5mHA6HpjtVq1dhLkkHnpjOPrSRq9i4FBVkCY2k4DdRTiPKZVwCwHqM09WjlKgDbgdM9TiiQSsvRQx4yeox7fT+daIxaCMqUffEVIzyeMVHNjaj7eT1z/T8f51atwgh5wMMeg6+1QzRrvO0hV6Hjn/PvRYRnGEOZBtZCeQCcEcdM1oJuaJAQTJj04+mPrzUUw3yFmJk5wSQefxqwZS0ZDMSM5CqcZ4x/n61Qh52n5AMsMgcdTjmqnDZbaOOqg4GPwqw0qTuM4BIAOc8Z/p/iajjZEOwEOPvDb0PsPwpEi/ZmRI2ZMLycjjmnspJXcQmeR/F37ilDGXGHyEbPOcH2oXy4PlOSDy27Oc+uRSbKGTfw7VXJOdo5HT0pjsVcqDxxgZx/wDqqbzhvYKuUznK5Of8+1MmJyGG3Ge+eKEBEF3TH5SexB71EZjkjKnGeWXNLgKTnqePpQVBXjnjLZ/nignZhCwLjcOTwNxxjt+XHWmBSZ5DjAY5Az2x/wDrqVUUxBN+cNwxA/P9BTHwEYO235SudvtihIdx21ZFOUB3fMUHQ0rZ5+cFT90mkRfLMnBYj+EnippIvNiYcK2Mg+h9TV2KGRfuxtDZJxuPQAevWpIoi8pdsFP7oxyOn9aYfmfCEYHPuVxzTwGkG08IB0wBn2qGxXsMndLaEyqMOuScjr/hVa1ujdIjjcqt83PX/wDXVuaKK8gOeQQVO9eueMUW8Edn5aQoeOM4rEtMfCAqgqGQk4AYg09JuWPLMvHFYunX94mv3FjcqfI2745zxx3H8v8A63Gd5T5blg3bnIyMVQtyrLNgBP4jJgAAknjtSwzJdRbwcDJbCnrj/wDVUd1boxJ+ZeuPm75znOakWBIo2QKUlUDIxnjHXr/WhK47lgyg+WGVV4wNo9qpXisQpzz029TUxYTPsCs4bJJPykjHH6+9SJbgN+8A3/w4HQ/jWiiQ2MVyiFFJKgYJJH+NTwoFXoGkB+YMMj8qVR5ZVgQrMeADnJz609hjAJKrnadvJ/zmtOXQi4sm2YKGUDPAGBxwasTs7WgUMDjAU57VC22RxtOCeMZwCKmmVRFbEHDE9/8APSsrFqRUUN5pVPu89+/+NPiQmZPm56Yqd40eNiBgnjcT0zUSowmOWZc8jFDQcxN5W1Qg+6ByT3pTtDq3UAjG1Rwc9/pTQwfBYHd2HODQsjTs5XAGMbcdPf8Az6VKRd9ByAAAD5QTu4HIHpT4IAWAx0PLA4/z1p8MWwKrA45wQc5H9asrGAQp+bv8nOfbNWG5G653AKBtHI7mkP7sYXgn72V4x+PSpnJjAPdsg89fx/z3qAMwYHAbnr6UCJEjJTeBkZzkUluu6XBOFznB46c06MBi2SFwOpH6UiDypMZOSO+PypgyUQ78lsYI2j1znvQsYjwMkEDHHH40SyFXQHjA4wDkf40jOqSMBk+nr+H/ANemgJIxjqok8znpk5qQtGyqxbzOeueR/nn86gJEWGG8YwM9Pw/rUrSsyDYuFAALdMfj7DFJiEY7ZE2keYRznoR65psuW3emfl/lTnbaUCsWBydwc4yMf5/CmNIxXBByDknpnrzSGhY8BGGXyFyF29Pp9aJAUVAp6DB5A/Gk2kg4JkJHYdcUwENIpwCvACj8uBSGTsFMA2AhjjAPBxioJJgZDlt5Bw3HPTp796tTEF1O7azD+IZJ9jVKdnnQjYN2cE4HagVyS3kDHkgHPY/5/KpWlDqAg+boSe3I/wDr1FvOTwMAZ3L/ACzT4stubHIHJx17/wAqLDJbdSsh4wi4H07U25wjhTkLjO4A0iDdIcZC5x83T2NSzjYz7XEg4BH14z7cf560xWI5FYxFwN2Rjn3GP505cBwvzFl5yBkZx39uKZuDn742gHOD0680gIjaIEDJyM9R7UmBO5J4LBMnvzgVEUEbNydzAdenTpUjhIJA7KccYI6k5x/Woyy+a3yAljnJ70IZFtYsx25UZIwMDpzz24z+VVyu1G53ZOATx704yFUAJHUkDpk98VHIxCsSDwvU44b1pMtMoyuyruaRsjJC45xnpXj/AMcXB8NSRNJ/rpAD8pPb2/Dn8K9ed3kR0fIJHUcAcV498bvLh0O2aXauJgrTOceUDnn0/Mdj9Kxn8LR0UrcyO+8DWDWXw0tYdrFliKhHYksMfxY6Ej/PNe2aLt/smz2ABfJXGOO1eS+F5Z5PBdvEx2TJGVKvgqpOCenGAe/06V67paqunWwUbVEa8HtxXjU1qd9Z3SPmb9seWV7BIhGRGYpP3pYKAQF9fXnkZ6fl8H6006zqyjdFtAK52Kw75/7679/pX3F+2lcFLGJA3lMVf94RnH3flB6Annr65OADn4R1adnkRjgg8h5FDbVzyc+oxx+vWvVwyPMr7JGfDcLFI6QgopG0xhs7ufl+vOKJd6vGZcSfu+Ailcn19uh79QKilDy3AdWW5b5SsQTMgPODnp6YyCKsxWc7WkTM5UkCPzQeSeMgj15r0lFHBGJDcpP52ZLbYq9PmXcQeRke+arRWrW6YdMBCzgEdj6/TkgVK99Ibybcd0O0orFtpAxgYPck/wA6sKk7JFGYg0iHDlTw3GASeemDxWvM0gsmV7WCfz/3KtIpGIwMnjJ6jPHOP8mpZI1d2Z3dnwDt4U5yc89u3X1FRPJ5aM0AmXJVSpkyM5A6/wBKWTyxNLC4JllJ4xhevBB+oOevWocmy7Kw9RKt5DJdYklbBVSNu0c9SOD169iPakt0SPazWXmCfkCHGN3P5cfy+lV/MC3gkVfNbG6MuPmB7Zx344+uDV1Zv3flxSZZWLN6FSRnjtyRj8apMlEoZ2hfzCAdhLysdpUZ5zj8e1UY9QbyFWZQ5jLMrkYEhP3geP1Gf51LciWW6W5k5lkXehZeSc7ecc9AOelVY52ikRiPPCZJldflwcgDPvj61bdx9R7xiaUh3WOYqCEJJDe3qentTobeaKHzBKk023cjNgBznkYxj149ajvJYYnj88CS4VgSQQGQEnAAHrn8uKe88czxBQGB3NvY7CMjGPQ9PrWbTb0E3YgSMl3kFy+6HglkJjBOTt6f5x6VajeWeeIYed0AI2AAZ9gOeh/Wq8k6xMCZVkZx8/ykAnJ4Dcj8TjnNW7aJ8NGV8vCgF1bO0dug/rii3cOmgXTpBMPMlWLzEJdFYkqfoRyOlWLWfy2hDtGxdTjzG24I4zwRkc9zVBLedISSowvyRttyw5HP071diVXS3cXBQ5ABK/KhPQnPYN2Gccms2jOF1I9i+Nc0cHhzwLbeYuBpEb+QmQDkDb8pPGCpGO2D9T5DDFKJSsMhaBHYSAjKjjJH05/zivVP2ho7iPVNLi8yORLfT4h5R5clRnJHvyPw5zxXmOmE3IjIUpFt2snY7cEYxxnPT6H8ZitDubdtSSIMlk7RCE3cymNZE+QnLE/gOgHHaqVyIGZRJrC2pVQojZN/HbmrF5cSvtTEgaLjMpyCQvpjPfgkdqoTahqFmwFjb2c8En7zdOoLZPXuPr+NaXOKSi3qeE6HNBFMfMjaWSeQYG/AA6DgHpXe6JdQu0e0zBCCoG7J5HTnr1rzTw7fobwiBY4jM2wblO4+vbpjv2r0zRZltkxOiBg28snDE4xxnof/AK1fMTVmeNUfmakIlFsHdHGz927BensPwwM1iecDqs1wW8ngKFQYKe9b0PmlkHmyQ7yC2/humR7ZxWBt8zW7id8uoi8zzcbcDPTn1NYPY8+abNKQiLUY0eZJ84zCpxgEH5vTriqmmXcMk15AxQOXKMnQMpxyfzIqZJJvtcrSwJ5m0OSTgg/r61H5As9bmDESxO6M6vywXPzL6dPX/wDUKIlF2LelmGO9njBMkUiERyoAe+CceuB+VXZLApJIqsuxCQu8n5wcjseMc/4Vmi5EF26worruYMR8o3YwD9foO5/HQMD3Nu+VZXIjYCQ4IA5yT+Yx71ViGk2c/wCOrXfqmnzhg29tpQcHseeeefw4HpXD6kBHrxJaRhFtUyk5wVPr+PBHvXoPjN0ktLNxFIdrhVVRk+zHH09e/wBK4DxHCzStIpWKKRt7szYx0wARwCcZ/D89YtnZFdjtbiEXPhc5VkiZd+1hgk85wTzknJre8LT+dbK2wMCysS7jfjHt1ORWRprC68PSoJi7bRuDDCkDjGPzFXPChAWSd5UcbMxqigKoycDPQdMfgaqa6k1Y8ruUtTZdP8WXcCwxiSVgSW+6U4IIHPOQfxrlNXm2m/SdWUyKNojAJHPTIz+FdTq2x/Ec0jlFk2rhFIwF68e3NcvrYgJfy3aJiu5ZG43ZPGR70k2XGW56D4RlmudPt92/aYwT3+Xp1xnp9a9/+Dmqr9puIHdg7PwcAcD0xz/dFfPHgGRTpsY8zy0hUIXXndz90DsP/rV7Z8GNQmkv7iLiQqgfOOm5jwOuelJS11PRwUv9pgfRunALcrgloy2VbpkY5zXtHgyRJ9LQtu8roOgP19+cg/5FeF6fLIsmZHKBhwAOOT1r2bwR8+nr5WAMghTyc/5wameqPtkbeoIRcMd5QHaAHPSrNmll9pNtsVNwIWReMnqQfyqvrK7IHmd97IoZfl+bgjHHf/69Yd/rcCrZaikoaPcDuBrxsTKUZJJnXTSa1LmtYgBhIxtGcgccf5NdF4Yk8zTemVPBwBwf51yP9ojWoPPRguQRhecn6V03g6T/AEJc/MSMjHTB74rtpNuKuYzSuXtcldfLUnIJ65GayvtJ3mMrgg5xnPH+e1WtWIlcIr8Bwu7I4J/yatx+HrOeIY3C425EwbO7j0pyqqm/eJUL7GPq8wCREcnOCCM4+tZ0qlcDJK9MkdPT/P8AjUuqK8Ue3kncASAaotcZ6nOOu5eD+Fe3hHzU7nl4jSViaJgysCvzeuOtJLKqEYHm4OCN2AfX+VV5Jiy5clSQApLZboOAT6AfpUZc+Ydikehz64zXopHDcspIvzKMMcZ4yB6U5Cis24bsdCfXPWq8c4dsFQuABvB4Geh/Hmp4Cm8vt3MDhc80DTLBeJicArkY6frirFrCrgNlvmGcjjHB4rPMrNuU5D4AAz04qazn8tQzOAoGQR0AqNjVPQ1o/vKDglu+AKsbtzLnbkcDpjFUAxG0lssTnOcd+3+e1WUlZYlyBGfugqw4/CqT7CbHpMUnIJ2gDGAeopqrJcOWCjbnDbjkYpVyNpYhmGQT3x70SvIykKQMcbsY+tWjHUaQ6k8ncORjkfl+NSxN5UasUwDkEf5+lQySNcbfnAZeTnqe2P8APrUkKvJEcuMqSA319/x/lS3EOVijAlTtIyuPWmRKFcO33jkBCoPFJuMQf7rZHA/nRbeYZju3ZJyxPvT2JZMFTdtZh14GM54o8xWLHHXOenTrn9Kjch5GKAHHzAtnBp00alSoU5bkgHvQURRsFL4J2gjoeB60+SQO2xY9zn72CeaYHPlhWQ/KRuxg03eN7ADA3YyB196dgHKu3+8Sedo6/wD16hMe8gock9icE1K5YYPoO55FI8vnqFI5HIx3oRLGLjgMAAeMqSMY/wAipZFBkjwWYdSy8H6VHsQeZ8uEySCDT8FY0GApH3+/J9aozuyNImMrYXCls4II9ast+6jZTvAOGOT69ODTTc4faT8w6k88/U05w9xIig5w2CGPbH+NSzSLGKnL4bcw5BHRatbBt3gAnGeeucVF5yCRyDkg46Yx74odf3ZRNzHHbipZQySXYSCMru4KcGpFy0uHY5JLbcdCTz/OjBbBxtXsQafCxxu68kdOgrMomCrGwBw7E5wTVbzSkshxgA8gHjpn8adM5RjvBweOTxioX3upfcDx9cfWgaCK9WbdHHGDI3VzgAZxj61KltggMdpKDIySCM5GelRqEUpHtAJ5yvHerKpvYgbSO6s35/0/WqjoEiOHmR4sBm4IYkgAfTpzU5UqysSVxnGT1z60qQKsjYHy9SePy/WlwZJkPICEKD6f56VsjNkbKSy7Mk8EjFKZMFVzhxycjpmlZHEm5gRnjrx+VEiHy+Dg55zzn2qjMQLuZiWxzkAcD9KsyE+VArAEDpk5AHt+VQqoJDdc4wCCOMfSnylZDGoJPyduKLFXEwvlsAw5zyRSW8TK7bSGG0AFh/WpA64AKnBOee9RxTeS8gQKxOAMk4FQxx3JyAY+RjAOc4yP6VIRsRFOSePnPYHt9aqxzSPCCwVXHXjIAzU6yBgwIyTwM9AayNkiwC6x/NtYsfvDJpyPJwOhYdCBkdetZ7yGNF3MeOcdCT1/xqzFIkgVk3bMbTgkdPX1pXHYmeRpnPz7zgjBbIz9TSFOhU5I5J65pix8lsKQMEZoQkMCE2BjwfT0qkSWBKpnIXpjqB37cflTWk2gtkEDIPr/AI9qZvKnuCcFhniqil5JwpwQCSMeg96oZf3h1A2j5QOgp0ZyvcgHcT6imbdzdRt7n/61An2KxUhlxtwe34fnTuBMQu1trnIIxjknNTSFdqKcBducgdj1/rVVGMuXLEsMEZ7Hg4z/AJ61MrHyo1YkA4BXGSfeoYrDWKkgscY9Pp1p20Oh2tk8dD/OmeaSo5BC5JyOn0oiZdpZThvvYPTNAChlwQN2MZA688/rTEb51OwtjkAAdaU7gzfLwo6j2NMiBnACE7ScYPGPWncY6ZgzEbGZv72c8U1BukH7zLLnIBztHr+NSyqh+VcsGOM0wqFORgADGSck0CsOIwvHYevPWnxgiH5ctkdR0+tRwAqnA3D+LNOTp8rHIGBjvzz7U2InUM6sWwxIwVzgZqLJUvuJwOSeMfh+XepFQJKQcnjOT0//AFf4UyWPL7pW+bHQ9D/9elcY0EKqL3HU45GciprUlWV+SmCOO/5/h+VRTAtnICN6EmpIZWw/7o4Tnb6+4pPUBXUs6Oclc5IH6VXdfmyegwxYDGefSpEJMgZxjd1GeKiZgrHIZsgZHqc9aViiu7tIpwDjPHFQqzskhZMHoFJH4Grs6RpAd3yyk8AdvyqgxJ4VgRxgNjnnkCouOxXvY5RHLvZV9Bnkf5FeIftBWZvvD9jbm4MLS3AQshG4cHGB+J/zwfbLuLbDJ1DE55yQp/rXknxkEf8AZtkZQ0kn2kBTwSfYD1/z9M5NWN6WjTPR/CkP2DwHZxs+50QDcenGOn+f/rewaIGGk2m8sW8oZ3Yz+OOK8etrn/ik7Q5VVcpjnIALAE4/DI/D0r2DRJPM0q3bnle+efzryor3md1V3SPlD9swBIbd9wjVWmZ5NuRkFCAfT+Lnnqfu9/iHVrsTghvJjjY7Q8nORgngjpnBOK+zv2yp4mvkUsGbypVcKdrKpbDZPuox+Psa+LtQkijult0YqioxcEjaGODz+H1616dF6HBWXYzt8LzSZEgEgwsihQOnU8Z9qPsjyCSKWfeikyALwDz39qQRXk8w+xwvt3bQsUZYbv8Aaxz05/Gujh+H+syRJDDplzcYGAyhsAdlx1/ya74O25xcrZyhBuQY1AKT5wrAMGA46dxx196mgt5Xkjjc+WUIXIbB6H/P4iu4tPgj4t1CLamjXJEiBkZl2hePuhs9hj8/eti2+APiqfzJbsQWoycRvKobIHHU8/XPTPpWvMrFKFtzyuVFikKx27mI5AKjHzepH4HnPeptPaOLaZ/3YOT8oHy8DAz159f8K7+X4T2+nsi6h4n0+0nVdpT7QC31wOe+PxHrV+08GeBLJwdW8Zxs7SiPbHDI3ynPA6+jdu3vWTkUonmSI9vdSsGkCsPlkXGOp+U/QHqc04K6ySLNG0Uu4Ijhh8yjgk5PvXqJm+GOkyopudRkG4AOYxGoO339c4wB26dqafFXw4sRFMPD9/qLxxKEaeXaWfAySBycZYfgTjNStXsHKrnk0ZE7tGXV5VzGDE2QB1xj2GPz7VPDaMFgSJ1cI2UgK7SwPcHP1r1d/i94QW9SW08D2iCRmUtNP5hVMHaB8v8AezwTkdc5xVeb9oB7OaQ2nhfRbaHnbI1tvYY9d3OSeSR2WttQcUlueaQaFqt/GrxWjyq6McrGWyw447cd+e9btv8ADDxLrSSw2mgSSiNPmQwjbEBjoc8ZHeukf9o/xJIoS0W1jZVVFa3s1REbByVHpz3/AKk1lXXx38YTpE765fIMNuSCXylbGeDjHAJ+hzT17EWRctPgN4ykdYU0X7OCDieQrtLAc+5xn0/pWtJ+ztr28SXM9haFgR5UtwFB9M9fQn2yOPTgtS+JuvSFj/aV20M4/ekTsDs4B69h6e/Tms1tfv76SRpdRmL48sliWJwDjj8envUOEuo1yp6HrZ+AE8yFX8U6Na7ZNhVJyXYA4OO3Y9fSpp/hB4WslilvfF9pNIoCNFarwpwCdrE4BGe4wM4Iz18Ya4uVikV7iXcQBuVxgMQcuOuGJwT+Fa3hRnu/FGlW7MJPMuo02uWYnkHGPXg/pQ46GiaO8+Pd1cx+L9NiuY/INrZRfu3GGKYAXtwcbug4yK4rWL23urgG3g+zWgABSNSWBJ569OSxPua639o65hj+K+pKTmSCOOMhTlUwuRhieRknPOO/FcDZNG8s+DLkMwKgjDc4BOO3PrQk2gcr6E9yDGYg86gjPzGM4YdMYH4fhVSL7TK0p84RHfyqDcOg6fNx9KtPEj3EQCSAqpLCMZ3Z7c/h0rOvUspJVM17JDJtAIdRk+5yKiV0Q49j54tC9vdQb5PJDOWwMZB9BzkDAHr1r0vS2hitnlUqG25JcgiMHg5A55znGa8usSs8d159xvERYBdvRg3Gfbp3716DoSEWYllR0ZkEiqFUAdgCMHA5PXB/GvnZxa3Z87UTR00O8oFmDySlRsZeRk8dffArCvFC+JisrNt8rZhiRkBs8jocf1rorV7kNEfJlkTGEK4ygHfgdC2feufvLqafVIlib5lUsysN218DoeDxz3rA45NW3NJlig11SS5Lq0JR1IIGev14GOOlZ6rHHr0yYKoiLlJDkZJ4yc8f/Wq3LL5YtwMclsgxnkL1OccHP86g1O/VNXikKCJGVW875iSecZI4/mKTdjNvQtWRkhuITJ5UZnykku0Mkee4weR8oqwZ3m8rLuqrJgkDqMMwPGD1x/kVMjm8uVLK0sMpG8nHzc8Z57A+vH40XVsEJmLeZ5hIcgfMvIUELnoTwOPT8J5rmbiZnixidNiwXmEcilD5ZQMMcfU9ePauF8QRvemIeYQkcZ/dlvvexPqeDx616PrjLJZLE9s+S252dwCD2PAz0J7ZrzXV4jHPaRCUlFJIbcCMYO0ZIwOvt789OqFjtpHS6HJE2lywDCqFUN2J5zj698mtjwZOg0l4ztCKAkodTnJJOBzjj+ntWT4IjWa0ADGFVUgFHU+2eBkjgce9avhJGkguAu2RVdwAjFgWDHBGT1PqeacpCqrVEHihU07xDCjSlGEeXAXgA5xj/wCvXPa+JLiRWkLtPGuASwLcHGe3H8q2/GtvFDe6cblPMOGDK3CYycAHnOM5/CqGoRmaySVl+yIAuXLEgcYBzVRtYuEbxuXvA881/p8qzu7NDMRIsRVMjORz9fbtXvnwnmc6wkBxKNjkMjYxjkbh3PJ59K+ffAO/y7hQ8fkqylmV8Egnrz/OvXfh/NHpWvWckC4RXZXkWQDkjkkdMcjv6VDSuPCz9niIS8z6msmAaJs5KjId+3rx/j6V7J4J1FPskZBG0Rgkn0OMcfl+VfMln4mPkbkkDoDkg8Fc+uavab8WE0fdvlUpgMFU4xzjbj2Pt0qZpn6GnfY+ugVnjZwyuQf4cHAPX+f6VxXibwXFq0kUkE8lrA7EusRGN2MDK9uvtXlGkfG+XYrfu1Kg/wCsQ7VHrg8kDPr+NddpXxm06/Q+Y6/w5EZJBP1A4Az3rBxvuaXaO7sdLGm6cIIuNmcnHP8Anit3wkwhtGDFh8oxxjOPSuG/4TqxvNkcUkaq2RhHxjjnr+NdN4JukFiXUAqfm4PByeo9aEibm54gxKEaEHdHhgw/l+Xenpr8Fto32vzdseMYPb2P41PqLsUUKpYhwWGenfNcDr3gdL/UIJoJrmMOT5kAmxGx9SmCN3I568VzVsO6trM2hNRWpp3Fw+pKJckBxuJPBxnPX8aoOJBllLlR14wD+ta7WI0/SQhO4KoHbA/zgdc1kJLHJAdo3qOQMZ2+vTHOO+K9/Brlp8vY8fFayuDb/LQmQMoByV/hwP6j+VRxzNFKAQQ7DP0yMcmpdyyxMgQnaC24NzxwOB071ViuQjtsVWGTyQMMev8AM16a2POaJ5ZXVm3KSuQ4U4PbOcflV2Ys0bEHAHRgP/1VSWF407Muc8jkf/W4ouJVNvKSwUY55yAOg7daRaY6ObcwLZLZ4yP8K1bUeYgDZBAz9B2NYOm3DyRMrSfeyM+2Rxn/APXW5bndJubLBAQR+PP1rOSKTL4k3pgNtxtzjmpraQ+So5RQTxIOvv8AoKqAAqoQGNeAEc8H1/8A1VYjLwjCsMnvn/CiKC5btWMROGGCOQ3t2/WmySMyIyrjCnIByB7+3Wq0BxIysq8gkKP5/rVhvlUgfIzf3j2rWxDZHE74bBO9h19B3/z7GrSApGEAAbg47+/HaobZQ8Ssw2BWwMc5OTU4iRlQEEhju2k8cDGc+3+NUTcjmj37FTIcZJUnOPT+tPUkNkMVfrhSOakOCz5Zd2R8oHX/AD/WmwseRu2gZADDHPpn86liEVxGwI5JwDzwSfb1pSMHOeOOMduMUwblONmTgZI5wffFLLhm3R4ZwNoXhiRn9aEXewxRGqvhhluSpGSaDCyFtgB5wNxByPU1NJt3MOhAHOOnrj2zTCzkMd2ZFP8AEOfoKoi5Wm3OwOSR0+lOhiy6nlTnk4zgd6lUrs2PuBx03H8x2pN0ak4BL7u57H+vWmIb5gQqrAow6kD/AD7U5jGp3Z3Fx1/n9abJ93y8ByeR33e55z/kUnleZCqnALNyFU5H5f54ouJiSFtxyRtAGAvbPP8AKnqGSINnKk8A9BxRgxocksRhcHjOf0pwY4I2E85XjgHrwaATFQ+Yz5BPbC9/p+fek2pE/wA2JMfmKazsrMVG48AgYP8AP0pwdPNRVAVkPPPOCM9D9allp3CM5Q4wON3XjHPSp0mxABjjpkHpUM8zGPflF3fdbn8T+tMublbaEs5+Zz0wML6HH5f5HGDZoPw8p4OMMOvHepZYhGuEIG08c9f/AK/FQxJtTep2ueeeD61PkGAuzcryUAAp3KWhFjE/OcjHG3pUsTo0hAdtqjgk+ucY/Ln60y1RIiG5GckAjvUzZCA8eYedwPTHX+tO4MeflCHBY7scDA9/f/IqVpvLPykL6g55Pp+lVoRIM4bLA9AMEcdjVmV1LMduM9GPWtImTYx5lcgBcN/e9aSQrk54YDIGMnp3pQRGF3Z6cHnrTcLG6ux8sNwd3TtWqMx0ufvHGAB82cUokEy4IAO3aCo9+aZINzgFdq4IH4jkHmnlSqMqnKkYBzyfxoAiTCsQrfJtHQU/zQGbyzg+o6/WlClYVD7tp6njAqKJwkxBDDcAODz+NRIqJKivIm1WO8jBBPHp1707yZDjG3aM5BHfPT8v5U4M8W3YwYdPZcmotxWMnOSD82O9c7N0LcpLJb7s/IATn1HP+PSrdrH5JI+8oA+QjpVbzM9GXOOST0q2Nrgtu2MwGCecDvntU6lrYfJIfvchV9aiyq5KHrx1omXdvbcdg5ypOMfjRFgOHVlLFsHB+7nsR17j863iZtCxow9jzk5/SnHhWVem3jtg1JGfLLDGCMgEd8j+dQrvWFdz5wOeME44yfxpsCG5vPJhTyzkk4LMeM4/z+VWbbfLAMnnncMEBqYyRtH+8Xk4+U9+/wCVOPCAqAFHPp+FSirksYUDIJGDgnHB6VKhMcqvjAPT1xUYjWRMknIJH1/zxVgopRjt5U8uF5I79PwpsCMhgc5JlHJIOCPaoo2XLr2JPTHb/JqX5cP6AcAkflTVKHJ+Ycgtkf5xn6UkAebIflxyevvSCMIcbiTx16DNNBO87V3DpwfvfrU/nCSddxDRt1wfbpRYgRCee3JAAHX0ogBZyu/LMv8ACOnPpT2z5mzB2Abs4APvjNQQzr5jM7PnJCsevGeT/n0pjHxHykYFvm3Y2q3P+eKlhbYjYxjPpz9M1AnPJAVgdoDen+c1PuGxtpOeOCM/Xmga0HBSz5+62DyQOtM83bIH+Zj1GR93miJWQZUgBf7vX1xmnEvHg5+V16r39+f8/nSASQIuXyV3HdkHOT7UqyFU2h+o2gDqT2qMHkA4687Bxge478nj8aewZHyCSAOg4AoQIjYusytksRx8o700uXIdz8oPQc81KMyup6kc8YyKiuVDrhQA5BCkjjpzTGQXCxn5wxALfdPSoANq52qTt4LDp/nFTXChduFVzH8oXGcA/jxUBwsbeqnI3dT1/wA/hWTRSK92oEUinAYelePfFSbcNKxuVTdKq8njrg46dT3+o6V7BKFSMgdOATxjj36V5D8UQ/naSpyF+07gBgqpAJ3cc9On4/jhNaM3p7nokyJJ4et5EQT/AHBsB5AMmSQRkE9fXsK9n00bdOthkHEa9PpXjqzMuj2YSTb88YBA5P3iD+nXvn349j09xLZQtkNlRyDnNeTTvzO521NkfGP7YbK980cs2xXQr5Zjycs/ByP5HrkV8xWd74V02FZ7jT7y51BpN7RTbDEwyc9yefy9Pb6I/a+uom1mZUkxLGqrJ0BwXfBHA5JGB1HB6c18k+IpoUuoJJpVYkKm+M9VyflPbr6Yz16ivUobHNVstD0tv2h106dzpOgafpygk9BlSeuNoyeMjBx25rO1P9orxjtihW/hst65ZLaLHO3oN3THXnPIryhYobmbyvKf94w+ZH2qnBIB4I4wPyomtjHNGxkZEOHXaACCAM4PoWz0r0owi1c4PaM7O/8Ai54x1pGdtcufLl+byo5SqKDkKBjoOW49/aucvfEmr3TB5bmUqE2BPOZVwDk5JI7etVmvjDCY02ujL042g9wB1/L0/Ope6st2q9XKguoJzs5/pjv607JbIhzuJBfx3Uslwkx+zsPlWRc7uwINWY5muIzC0ytsy7Djccc8evb64461FLGs0kaxyiRnwSwPByOxOMH2PXipooxCglDrCu8AZG5g47dD6/oaDO0uhDcRRXtydzyyINrDaSeOO2eRjH5CoLiMXJQF5nlJIZXXA69yuc4/n+VOnha5uVMKyPDJuyoIVMkk8k/QHnoCT6VCVaaTyWnBRGCAxKA4XG5hux16ZP8Ak6xRPM76lxLpZpQsJIC4XaRu+Yc8ntjHGaaJCSqoJC4BDb2GCcfw9unP+OM0sCxPEuUYIfnRgWyenG7HONxyRxyT9Zo2t54p0WKVZFOd6EHoTgZJ9CP89FJ6mjdx6XHkgrLOsYgGfkAO0kcH/PFRy3UpuZmWOFxwzIvzEew5600SxSuqJLKoiJ+8DhiBwMHAPXpkcgVEsXmyzR+UzSIdjEnBY9skHGPpSUiE2StGGdE2ypuYl8Aqc5GG+XHfr/nCi6DyBwrbmG3AHP4+naoBdywTMoAm8tSwGM9uMY4zwf19qY9ys4b5GScLuZEAJyOoz2498Ual30LrXHlmRE+dJ9ykONuAB1/Drj2rofhbYtc+MNASQwzl7uHYJ8FRlgMk47cfMfr2rkY5iGQwkDcdu1eGLdD/ACPAzj+XffA0wXnxM8N7bhoz9tUMu3aCPm6jqFPc5+mKTQ4ast/HJFk+LXiKMQFp/NBcGIfvSUU524yOQVxz/q+OMVyvzW102GkWaJFLBWy2B0XA/wBnnr3NdB8WpZZfiDqkiyxuftMitFGu4EbsDgAZIGMn1HAxWIr+Sqgg+bIMrGfm8zruyD3+bJyQDwMc1SdlYuTaM8zyPN5sbuZCQ3luOUyBwfoCeeOfyqOSWzVyL23W5m/56MgckfU/jxQzTKPJwIwCrsVPU4GOnfg/T8qrXNjaTzM07FpehKlTn0zlhzWMncx9oz5/0+cQ3t3FHK0c0mSdvBGeOvTp7V3OlSzXF3ZFXMkcA5UhduAOx4riNOMP9p3Ts7uhnfbu7jPOSO3T6/rXb+FryS4mSRWM0EgZRPsIwAchcDpivmW+boePI65J3khkZ3IjZWceUFJIJ+oxgH61jawGt77R0QgFzIN7YbkAEY/L/wCtUkVyxjby0cAkMYzwmR7fTg/Q1T1p3utZ0mdFkMfnFGAUgZx1/wDr8Vk4S7nHdMt69K8aWM7SRbsAMTIAWzy2Pxx6cDoOzNWtnlnsXaSVSCdmFZgoOOh79e/tU2q30N2YWCgSxz5LkHjjHHrxjmoNXaOJoN0m2fIA6MD2zx3579x+WjiramU12LljMWt4bYyypHKWLHAyAeoBGMgjHXPY8Crsc8MB/dRxxyOxVImfJbjOT1IGejHPvWZp5aCSO4gOEJA5UKDkc8Hpjj647c507W1aVDNHJFEqMBlWLMzccFumOAOOmT0qFFHO0yLUrsW+nXKPIsylgy8fODnG3PPy4A4I4OMAV59r9vmwT/W7jlEUdcZzx+IHYZzXoOp2qw6XdzRJF+7XKbdpC4znb9cE9+46cDzvWbmXUDHMC0iuzHZLxt9QCMHr9OldMXZHZRl0NPwQ3zxlHUhQVbd0ds5PHUn2z2rf8GokV5dpbRlY1cs5jwCOQcgEfX8u1c54K81GmSFFAQFTICSo9gDznv0P6Vu6J5ct9fKWkUqUO9UyJWyOMgcAY/Ss3qbzSsW/HKxRnTpUuEMBkbKOMAKecEbfXPP/ANasPXD9ogiWFZBblTzIoK4OOARjOehJ9BwK6LxnpoextEKk25lJLgcg46de3H+c1zVzDKbWe2id1VlDF33FXBOOOuBWkEOle1mS+ArXGrTCS5LoCpV4z8vX7vrx9a9Tsd4dTBiWUEqLfAyQT6dx09fxryDwuxh1wpHuJXPyBuM+4/PPfFetWF46vZgRQud6sY4/lCZHJBJ52+rdPalKOplJK9z060fVRpyO9kSwUMVSRg2PcY69fb8ayYVt0uDdXOnS2MyttcZDAEnI5PTkjnpyK+gdX8KwtBBeWuYopUVjl8hVPIGcAd/1+tcle+Hg05MIIJJO73PUkZ5613Olzan3kZ2R51Ym3myiyyROX3tb3Cg5P+zz16DnuT3pLjximl3iWu2WaQEKoaLILZB65Jz+nHbBrtZvCE/ylk84eXsAxgp7HoOnHFVrz4dreWp822iicEMNo2kN04wP9r/EVn7AtViLTPFM8c6PlolwquRhuMjA46fy+tex+FviXLpNoTMyDC5cpIAF9flwAOefxzXh0cGq6QywmxiuljyS80jBsYx0Cnd06E+lNi13zYTv0+4gmZ9m2OTIJGc5yc/hjPas3RZftI9T6SvPjN+5t44QySDdhmkyhHOMj9fx/Guh0v4qaXdDMs20jkYXtjnqeg7d6+YYoftMQeOXPygFZc/lzj1ra07w5eykjeFYtuwspxj2yP0+lR7Jj54s+mrzxNaXGnXeyXzsqVEatw3txzWXpM5dHZm5bjacccfTpzXmuhWYsmg865llkchCWyffGP6/h6ivSNJiUrGqlkKjAI789jXVh04y1OWs046F9pEVgR82MLgjG3g4/UY/Gqx3yXe4EOhy2eTn3B9ef0+tTXMG4BF3KV+TI56fhj8KZDAdzblzJ0JXqf8A61emloebYuEkInG1lz1GccZz+eKy5yXNwknKjCkZztHXPueK2Y4mlTcpVJOdoU9fbJ5/yetZF4VhldmOJD8pIPBx/XrUMNUGgh7i3CeUjkHJfGcYHTNb9ogjiRSwbKkYYcZ/z+FY3he4Jt5QWyrHbn/9Q/GteENDdIg+dSOp4+X27UmxFtxtlUsSqA52jqeOufSrEZLOoRGfIz25H4GoSwKruU9cKzZ6Z/8A11at1VjGwGeuWzTWgx8cbR9Cy5JHzdv89KtDlBwpLDk96qK+8gKCeSQD6UrglssvykZ254/+t0rREMcwWOQAfK4OMr/D+GOf0qdpt4WXB2beWJweD69+1VCoUbmJbbwB29DgCpE3ShfmBdm5J4HfqaTJReK7WZQpyODg9M//AFzUZSRpA2WGOfk5B/pnr0qNCLqVflUhWBJbHXB/xp8jFVzlsAHbhfl/H/GgpDA2TuO/DcZB59qm27doAO0feHQjP/6qjiQzW4bGzHJ5wcnnvQjnJBVmz6jOT60FCGIs2POGW4yBnI//AF0SvvZVUqV5Pzggnjt2yc0u5BkHBKZHIxUEhRgnykfxbgemR3poz6jkZpJvuDcuTtPH+etLKp37VZj1LKh46c1Csvlynyy3TqPr/hVnaBEqg4DAjd/X9KAIo2BJyoKg5Kr0NTXQXauxiwzkAkfy/Kh9pIZmC5OTtGOcdT7/AONQTk7f3nDqcjaMZHPp/nn2prUCTAXCAjcevGMexyOuKUptUkMQwPOec/0qJpPKC5yfXHA9vz/rSeYGmIbKybcq4Jxn/Jp2EyRTI743HJGOOgFI0W26B/1hK54AJwP5UW43hAztktnCnr7/AKU9pfNnVEJAXkkH/PP0rNstAEO1gC2CehyMUXjLGkSYYLgKFQFu+OgB7457VKCqOFA3YXPHYf5NV7tleNYnG6LGRvXg/wCeB+VZG6LKDbGu0EAenIz7Gi4kJUkMMjkknk+v9KiIMcG7IYNgg9MfSpInGwyNHlh1Kj6UWExbdm80hwFOOCfpkDtU80ZI3IOd2MHqvByc+vIqHIRiVyijk/L1OM/yNS9IgzfKAcnHQnsf0NUiBsBKMi8qg+XOeD6fjUyRqAF/iHy5P6Y9aihCrGFj4TPr2z7/AFpyOVJBQLk5OBjn1rRambHeUSRuPABznODiknRXC7QCwGQpHb/P86UJswcg9D93B9uaMknO9X4xuBx+GQPr/nmtESiIASBcDeMZ6/Nn1qR02h8hl6A549eM0qhElGcL6bSSc/59asYeRgG2bgDuxwT6f/r/AJ1Vx2KkcoBYHc27uOAaRiHAeTcmDjtj8/SpZYwQ6jO4nPHFIY9qBSPQj0wKzk9DRIcCq24UZYYzknOTScAgNyCMZODTsAKB15zuyRn6/wA6URjDEjaQMg5GCO9c5ZG2FRgSFBAwDx1OP6j9KuqD5QUgDAyUGCaosEWMgDkggbhViNXV0ODtHPB4H4f560i0STlAAoxyOgP+falRnkIzkEfdIJbH+FBhMg+UjPcOOcd+lNWdAw2sBgjAz/nvVpgyy4QkAMQh6nnj39+9ROgWV2yADg8c7sf1x/Kl3YODz6A9B2qNsZIIwoGOo565/pWm5kxpLvtJ+6SMEd6smIyRFAM4OeO1V4G8pcORu3chv0FW40JOzcEcnhhkf5NTsCY/IjQggNzgbiT06E88/wD66kk3S4LjgcBSe/X+lQkiOIsSSQTwx6f5/rVn5kxxnIBODSLK5YbW7E9VHb2+lKNrBtq8jGM9D39MU4rscjeAWOMdsdv50xIELOHBViNwI4/XPWmgGRuQ+Tx2B7fSmwRhGLMzbieWJ68eh6fhim4OGywIXnK9R+OakAJ2Dkrzw3UfhRcEieZFZVfexdunHv2qFW8s7T86kcAj06/yoE6hgd2M8YHamK42swP3Dk5GOtNDtYmSYhWIxleVGelOhfCPIGKEDgEZFRqMEgDB6YJ6U8KADjg9ypyPxpNgAZnONwJ25XIyByM5x360Kw3xZkMsiqBgdR3zgjuT79KRRvQdc9cH+nrxSswMLA8HOOD0pBYVHdwD/ATypOMfWl3Hy3LZQMTxnjnnP6mmou0ugwRwAWP9acjpEGB2y8HAyRikwBjt5cFcgnOQMewwef5VXd9q/JwQMrgckjPSppWKjjBJXIBHb61DJxLG20lgM4B4X0P8+tFwRG8vmBs+YcD7xHIHoPw9OKrGB1ZirYGep78f/WqzNKEIYFzkfd3dfw71WlkUggcqpHL45z34qWaohuIvlbGBtPBDYye3Arxr4skS3uiwsy/M5ZhjIYcY+Xv079hjvXsNzPGkEuzkkeuOPxrxz4p3Cf29oAEhVUZpHUvtAIxgtjr9Sfz7ZS1RpDc9LRT/AGRZx5wzsicrwDzycD1PGeK9j0W1msdKt4biRJZUX5njXap564ryAAHTrGFZFyZognyghiDyvp27due1ez2y7LWNdoXCDhRgDj2rzIqzOud0fBv7WzRvrBEXBZonKDBDkbvlAwT+i4yPTFfKGrqY7rErq8qHCqo5G7nH14/n3r6j/asX7T4hk81TuEUQ8xpDuUZbGc8AdOnHXg8Z+TNSZo05WTMWWQuCGPTjuMd8V6dBaHBXlqMj1Y2iMqTeWwGwDA3N2I24OO3eqEN9Ncx+fvjYN8kSsmAo77SQc/8A1zT1EVtGxRSnA/dqudzHPzcHgE+nTHXrSS7N0zReWzIFK8DOTwevUZz27V3p20see2wdFAmLQyyRnDCJVyCuAAV4xx049/Q4YsfzpiN1CMSJQ+cfQHv0+h/RiSycZAVySyySZYBc8hc988/j71Lc3TfO8ttuyMFkLDn1HXv+PPStN0HK3qOzutxbzOYcjzAyjgr6liMA5OBnH+DCXLQSQ8oRuMjZJPHJP/6znp70SuIFhXz0aBMjzG+bfjoD2ABJ/KkilaEHzN1wXBCquck+oBPGM+o60uoa7DYQ87W0EduBEpG4A7ty9CBwcEkH3HrzmppGCRgSWw3SyA7WwhznJPTqcZ6dvxqupht7V/3bZdfmyMbst0xx6/Xj8afeqjpFLktF5nyRSAIw4IOeucdfX5vY5paiZN9oMW5LwRyo2EhVnB2gfMQOcg5brgdfXigh4Y443lENyVQu0GGQDOQBgjkevbpVS3ZRPOz4MJTCqWVduB9QRwTkZ7dMVZ+0z29upXcjFDuKjfjGOOTk5ycEH9Dw7IUVfcJQtq0gmcuBgbMkEZ7+3oMYqS5kaa1Dqd7uAWiyBxnGDnj1/wDrdg3M8qyI0kwjXhtw2bgBxjsRk9T+VRSFmUokrOCf9YsZYMCOgA7/AF//AFKVkU9GK88lvBKsOJSqlQjoNoOM8cHOc/4VPPIlvNA25nUgnySSrHPJAzkep/CqsRN2oiLSGeNMqXyhx27fXqefxNVZrqN2SN4zJMjkqApJY5wOe/BP+cVnFhfQuzym6sJo2mZiFIj3x9QAf7uMt/nkV3n7PGNQ+Jvh+VFhEi3DsxRclQoOdhPqx5HXB7mvPrLRFuS5hPl3GTIrSMSo3AZOCe4xgfh616b+zXbpY/E3Q8SmKMySkqUO7GDldpyDkjuMAn1IxpN+6ODd72LnjuIJ4s1/UdhaZr+U+Q0YbCl+6qD14bjv1JIzXMwXryRyB23Py5TyQGXp948ZPB4x1ANWfHF1cw+KPEFtGXjgN66LFLIXOcEgZxkjODnjjtxzz12glYdGIUrGrHABbg89+n654ohqdDaluMF/NNchFudy5DNEXzjnrnv19M9s1zup2Sm6LC9iJYZYSyKCG7j5ua274rcb1CSxlW/esqjI4YFSc4PXpz27DNYE1nbI3SxkJyWM8gJzk5xlTx/9eiUW/hZzyt0PF7CMTarcnbiQTs0bbsY54HTv+Fdnoss9rcJIP3bvgAMQNvODgZ+vSuEgZo9W1An5Y1uCcEgfNnjOfrmuz0ewFwMSyPJOnyncQMBufy4r5ayijx5Jo7OJMwJciNncsCeWGMEflnHrz681leInmUWkkUxf94rsAGRVzkYHA9evStSVIrG2tlDnfCcvxw5PQn6c+3Nc94tnxZeblnLuoCpkbTnpn36H6Vne+hxO2xr6lLjSYJI3ZpvNCpLyDkHoc+xPPerWoyZ05GdfJ/eZ82JQpwff256+oFUr8zTaPI4dn2AIznp9e3GODUuoLHLpbsrsuArfvlOd46NkdegxSldmdyW0YyxxuY5AwLbEZPv45zkHjrjn2q5HexiOG38wGR+gwMEHgHHPr36etY2nqZ4fs4ZlBYZjzuKccDn6k1uW6Nhj5SSR7fvkcKAOCQe49vyrn21ZEk+hEZrdNJeOVXl2xuqMpGR09/ZeorzzV5mSwjMeyJVkJxuIGTzn+lekRQi1jZBsaSTLSMmDyAORx6Z/+t282uoHl0xnttssWf3hc4KtnIwT07V1U5Jm1JMf4PujZ6iwUSxuThNz8A54Pvn0rqfD0udemt5dyRPtZ0MYIxz1P17dvw54rSN51CUOmHKAohIz164P0NdRE6p4lKbpGjVfmA/DPHrn+tOduhU721N3x2zf2G8bhUtklUKi5DAHrux16AcHsK5maaOCDYrGIMBtjPAOffr1H/6q6nxcpl8NXlwHZEba6FxnGOv4/wBa5ONppLSNQjFIowwG4Yx/9bP86uBcNytosO3XbZYzkkZ25wNx9z6V6xpF0BcO7koGABaNcgcjt0PTpXkunGDT9WVtrSFGGJ8EhfQH869N0a4Mdnv+ZG270m+7hhjk9een+RVy1E43Z94eDFGseCdNnZRJNNbJJIAuMNj5tuO2cnPp6VQvNHksLj5m+RQCNp+U89c9c+3f8qm+AzfbvhjpYkVnMKNGWI5JVjyPUHOc88V2d7ZR3gPmx5U9Ay5wf8gV6Udkz62nLmgmcHHEAqoN6tGOVHcfd/KrCwSNAX2HPOGIyefSukk8Mbmcq+1M4wewye/41BJoc6r90OBjao6Y9c9//r1e5ocvP4ctdTaQPEMjcwwSOf8APas268GwyQg7U3gcgk8/4/Su8tNJcuuYmVQfvDnHrUur6eVlEqqzKcc7sbcDjP5UrDPOR4JeO53qm5GPBLcf5/Ctiz0WRHKOuxBjhRwDnP59efpXRwRBpYgDubquQcY/+tVl7fbJMcMp7Ec4xXNUl0NYq5zNojmeJ9rFA2MH+Y5r0nS4kgHlbcrwdzcc/j069/SuQitQL1EAeMKRhemM4/z+Nd/CIYoFZgA3ByB1p0yamgEq75DA4HTn8vf/AOt71CwB2FGIJBLAcqR/9b+tWghd2ZAAqDnAwQCM9/w/+vVa3eNiSSwQ/wAR9PT379P/AK1dyZysntJRINzN5ZyUBJ5Jz1HHp/k4rO1wOIp9mCyggMTgZxn8ucfhVuGWJL0RhgxznPboO1RaxDFAjOGBZuAV5xipZD1IPDksYtZj90ZK7RzXQNAxkjcrkqOingevFc1pVzHZ2xVj5ayMFU9ixP8A+rmunILMhlIQj5SMdRUDSJRsXaxJIzyAucVaEhYqBgbc8CoVAiUKqhFPPXipo4o2UseMAEbTjArdEsXfiMYGzZzuyM09CJoy4k2qF45OfamkqsZk27geuB1oibyohtUgMcEHotMkkmKREKWLBuFyOn+z+lPjRQqMThlBwWHODgj+QqJpBuXKFsHJ54P41dj2BiXZTnGD6jHf86QrChQztkYA4Pv+fPemqAz7XAABHJPIpd5yTncDnj3/ADpqKqr3zngehpFIeNnkR9wM9emT/OkDFwzbAobhQF7f4VFBH5jEA/J1we9PkxKMqMfNkLn/AD2phcaruz7WbGe5AyD1H9KSUGPaSpyOexB+oxTtquoJBJBySDhuRjimFWy4HzsfXn2x9atEsi8zMpL/ACqP73GKkVSGOGAZV4x/j/nrTW/enbtIBOSSaRkyVTaRj0bcce3+e9DRNx8khiC7cDj5cc9uv8+aR0aU4LB2DfIxHOP8mmOWHB5wMDuBUkTqzIOU5yG/H0oWhS1GpF5jKqbv/r+lLMQZVbbnaMAH9c06INFGshJORwOCR/nmlbCjamcDnIPT2NJsLEYchguzOOhPepd5C7tqg9mK9KrOxUbyPvHOPenmQh4wTn5ejdvU1mNEpcMu4+mMevpTHIm2M7cgHOT39aVkXDZXHUEevFJAgZTnODyopF3JI4x5cf8AEvTLdT7VYUHluTgdOw9qhVtyvg846HmpHdpMBst64I/OqSJbJIQsYfdk5yMnt/n+tJGAoG3gHqO49s/TFNY4TPDEHJBP04/rUkZXyA2FOSe3b/IFNoaY2KJ0Y46MQdo44/ryPx/CpAgjJYclj0bBI9qRJ0t8OM5fpnvTVZWJkI4YjGCTgc0JATBmKIy/MB6/l+mKY2/zNuSoJycClGFAAf5Qc49TTHl2TqpHzED8DWhDJ2XLngsCOGPf/PNOHCcggdMjpTfMY7VBXAPduT+FK7l5gxJCDqOnP0qRXsJct8isp2nGNw570y3cvlCdzE8Y6805vmyeCD3H+FRwZikJ+5nAyD29almi1FlhZyxkcKoOBtzwMUtyof5Q2EAyO3fOe1TS5M4Bf2XA6iovLMrk8EZ6dOPX+dYN2NR7hvL53LgZBYdfTj8utLHGRNuV2BwAcH2pSFJGW3YXAcnip0UkNIxwW/8Ar/8A1qz5ikrEc2d2DuVR82fQ1Eka7t5AJB3Y5/LP4UsxVt2GHHGO+fpSYAHmZ2sQBkk+v6f/AF6tMTJ4st855wnIHBNRiR0XpnjJx2ppkPA6AHPPGKEmwSDxnHOO1VzEWLFvL5rDDSBsYwOMD86nXdE0YVu2Rg84z/8ArqmjMQNpww9e9XC42blB3Yx0707jSHOS64Z8g5wueM+5/wAam5ERK/LwBjPP/wBaq0uH2jJ2ZHUdRUspCkbcrg9Dwadx2GNliwHBdeAB+tIXOwqVAyORnr70AMQCMYJOCDimORLOVIDhjjk4JwOaYWIIZZQh3nLE5PPQCpEcGTaGIJyeeFx/jQkfmzMMcJ0qVEaO42kLnOOfyqRojuE3ICq/MOSpPH1zTmjJQbsHJ2lT9e3v7UrJnJA4HQhuDTXDx8MTgg5XsfpTQMZDMkjsWJ6+lXMlUKjKjrjp7/4VSgiaF8lslieT6f5P6Vb29BnLE9jQwQ7kopwc9c/5P+cUm0KhYZOeevtigAorNuJII+TIOOfyprljH0LDrzTVhgG2Esq8NtwScnjPFTAhEckZLg7g3FQqd5RQ4wADwPT2+gqWUl1XOSMZIPFJi9RqyIkmBg4HBB5/z71WOVwuSwXn5jmp3VQQE6n2zimlgZySBx0wO1SIpyxb2X2zgjj8RmgrwhBBZRluO+OafOyscseB0PeoXmCRNlgQBwM+/p61DZqjLvoQ0Tff+fPOdn15HNeQfFRRL4n0W2/hl3B3HGOfXOemeley38X7oEgBD2B546/rXjvxEkEHjHQ0wyxjPyhcknJxgDvz1/pUSdkdFJXZ6UoRLWxFyxzuQ9zggZByT2I+ua9sjIOnAquAY+F/DpXiyzebJpyM37tpFB2jJ4X/AAHSvZRhNIJB4EJOQcdq82GrOuqrWPz8/anvhbeIrzzJ5BkxIVj+YuD3+Y9MgnH1r5Y1S7lmhWAFyCzeWvKjpwTyc4Ar6X/alvP+KxmEbKXWZB93AVdgboeT948//qr5gvyU1SZJCBJkuuCFHtj8Aea9fD6RPLrtIrIwNkN5UThgAynoPTnOfw9KYZPsYnW3cr8u5sY3E9Bzn0//AFU2W4t0jaUSmKHncGIBUjvnHr39qkjmWeRUkjT58M8rnBU54x+NdLbucCd3oRs/2GMyNhFB+aLBbzP9rqAccD86kNvC1tNGJ3bzTu8uQcAkDCjuOlRXBERYiQJHHgAdFkPpnHPTP41GLmYxoskS+XcZJkUD5SAPxz2GapMav3HSFztUtG6Z2ZQAHcMnpzz06dcUrb4bUSxOwywBXGCcHlsHqM/n2xTJbSKTCF8OCQmQCwGfvfz+tNui0iyIV8xlXYFHqOcjHf09KakhPctXBeER+VKohK7VUsHUfrlTkD06VSmkljR4I2MUxBkIkRiGOPmGTx3I/GpYoS8RhjO0tGCwByuTkZ3e2AMejVI6AymP7lyrERc9eMjnp97j8K0TsJK4tm66U5eW2nZsswiiG1WHOOR/u5//AFVHbsqWqTeay/JxlQzYYH+IAHjORxSXE9zGJZJ98Mi52rEOFz1XGTn14NLcRtIEVC7Rqpd8SbtpPUAfw4Hak9hXaLEtxNcSIu9EjkwBvBL57ceuAOvvUUM8kSzQwQCMEqfMJ9j8o69u49fpUpK/8s2jDgAgj+IZ5x/nvSLEglmd5Wc7gHI7dRgfhU7opq4+3t5UlJkDyqzBQyyKrK3uTj8/QdOKEg8uC3bKO7kqJARtTOeSSDnvioC0PmTWYhkdpSHy4BAGcdT6kA/zpolGoebEEkEMbhzhOuM447f/AF6m1gSSLZup7exdoWV5B1AXgY4zkEHBz79e9eofsxZHxY065kHlusMqhGUYUbAMEtwP73vjFeTxXhzmR9lmy5QrguCR8316jFesfsx2EF58QYWunLyxW02JZB84BXKkHGCMbs459O9EnodUVdHH+JJZZfFl8zFRI1wWKhiQ6gnhyOCfU4xnOPUZfnF7d3Bjkk3byCCjkJxuUdsgZ4A6e9Wdc323iW7Z4zHDFO6Ahw+fmOD6H5snk5OfXNY0WZJpTJcyxyKgdmQAfMJCoAHOR398YqosiV0M3kwlpJdpZ+CvDMMnG7PoQPxx0rMvrAySLtkVkVQqtIyqW9+WHU5/l2q1qMatcSBp2VAvmF5oskMpPIx26/8A1+akguLOAOJLqKJmbdtYA4qZya2ZEY36nguZH8Q6hGxGw3BZ1Cj69vWu3sLl5ruOMXASbCqxHCADnn8COK4WNWPiPVNytGPNlUvzxz0xjnpgV2Wj+VO26GNS5AYq7EBlGM7cZ5+bv6V4T23PJm73R1enztE9qbeIxyxoAWXgAEnqDxnjNZvi218uw8/dG6RyAMH+8xzzjH+fzrR0xo3EbSqGk2kjkHGPb8+TVTxOQulXEobdvwyALhmIwcgdh+Fcmieh5sl1LN5ug0u48qRUyACgyTz1wPpip3kE+guXQvIIgyxpvPfGQB6c/nUFuxnsIJpIMTSqI3DZIzt44/KrMcpuNFMSybgiE7du3rkcnt2Prz2ok77IlLUj0a/e5ijYJEqAZZTkNIM5x64yT+WPrqWUn2QpG27ZJH8jYzuPJz/Tviud0qVpmSPyjmJsqRj7vfaMA9c8D1/LpLe4EMMYacJubAdVLHPJPXoOnP8AjXE7vcprQW6EUenoBErecvzfJjoBx+Jz/k5rzfYplnRYo9rkhvfDZGfccV6OpPkGOWRFjKcLgZBJ64xxj/CvNZbcjUdRRbkTkMUKMdv1OfwI/GtaaZMHYgsLSb+0UdZMvyD5ZBK8984/IetdHYiKz1+0dJQWJJ8wEllOMcj1PI49Pz5SLMN4jtIrbyPl5yADgAe3vXSZjtb7S5UREypARMFs9yefSu1rQ0le1zsfElgl94buraNtgZBIxlG05DbsH8v0rhNLXEEsHm7Y0BUAN825R3+teg7pNR0O+DhUTY53eZ8wI5xzwO/515xoLu0Ze4b5nUspwu7p7f5zWaTvoVHVqxXOReRiPcUwuY2/j/HjnOK9a0C8C2MKx7n3YIUKDyep5PpXld3G0lxb4fyIwyhI0G5nPGPYc/5FekaLe2s9rbEsvnGMiPKkAYxwTnpwa0vqaWsz7X/ZmvxP8O/mdWKXLrwezHd0zxnj9emTn2VI1eXGQisAFzjI9cfpXg/7IN4H8Pa5BvZyt2jKwHyj5AAMkc9Dz+WMGveQpNuWZtxycZ4zz3/OvTp6wTPo8PK9GLEZCQcBN5BJCHOf8frSGAMMYGTwpbB79faniLdCH3BDkAjPJwen+feni3Qq+0urHkMD/n2qja/YSOIJuKhSQc4PQ0rRRTxvHKNo2449fWpVjwFC5IPXgfln8Kik3mElF5Vj9085/wA96hstGTLpSI5fzCQjDr0J9j6Uy+sU+RzgZbaMc85rQmgVWXBBcHPJJB9gOlZt5uIjJY/e37MDnPrnmuWZ1wKVpZPd6mS53KpwTnoD9K7OK2jiAyNxU9f4cDt79K5bRCq3lxHuYOW3lDxgZOB7/SutEYZ/kO3HRcY210UzGqyBVEshQbmcHI29ASOB/X8KrzxhG+YDYmWABxz1zz/h3rRu2AlUxE7QMsCO3+f61TvUyi4GxlOWQjPGDwP0/wAkV1I5GUV3RsZEUF92duOOccfmD+dJdSrcMybcQuM7jwf51LLFIrRugPK4CkHr269/rTJWkGEkRQ+BuGe1VbqZtjbfTEiSUBQVJBUAnqOc8/U/56dBCARGTkgYJwOoxnFZkEPliPegOTkYPbP860beV/Ndvu5+7u7/AOFTYq5aQF3UNyo5z/SrKRBh0ycdjwfamRlQq4whI5zg/wBKdHyhBJXjr681tEhiM2xQmPlznBqSUARqSigNkFO54x0+tNRPkDygjsCowPripItgiP7zGDnax7+361RFySLEjqp6Lj8/erClJPmzsVmIY7SAOP161WtzhuGLKuMgcZHTAP5fnVhdhZQfkkckY3ZDHk449qQ0K6mVQGAI3csD/Ompcxv8pJ37shvp/XpSF9itkZDdAT+PamuxdQV5XABC9vb8+9IfQUSbiRkvnjaRRGCj5AyAOd3+femuoSRSOfTpye9OjD+Yytg8ZG4dT/WgVhDuVmGAw6Y9fentlULgFckH6cUm5SCpQjBzuB5+tKU3nPBAxkd+nGf1qrjtoVg56g8MME0gYPlmI3dMdOMf55qU8x/KuSvOAcA1EIzvGVGW6DHAouRfUerFSBhUVQSSDgkY9/rSlgBnGFJGeOSPU0u47nBIkjIwPz96jLPgRsQuDnJOe3U+v096VykTn5EG4snP3gc49v8APp3qB0cHLBjkdBk4Pt/ntTmzvUIob39fSlLAYVeMEngfhmlcLkbb5MFQ79gfWpwVidpDH84J+Yfr9Kr7ElKx/eG7p6D1qaRSJFC8Ltz17/X/AD0qGhoaURyAxwfTp+dOP8LKMYPP0PejGw7kIOeSPT2JqEs3QlsnjJ7f/roSBsnCOWDEHyhknPf0I9qniKpEQTknnrUIGcxqByQDg44/zmklztCMpGejY7etaGbZYjyTlCCqnIz2/P8AKpJZVCDC7l/I1ShmUYUYfPDEqAcdT+lTMGiijUsSevHTPbP+e1S2UiwwLRggnqRtA4+lICViwjHJHK9TTPtAa3CkgSAnLhuDn29etPWIucF8FTlSPShMuwREbQq8uvJUnH0NOnCFgWwvvjJWm7jHiP73dyvPfipUVHZ/MG4j+D+RqyRV2gHkvn8/xpYkYFWkbcSvTqKYJFEPm5ATOfTpxT2YFRg5I5yPT/IqQFkHILjHGMDt9KqhSsy4LDb1D9x/jU0paX5OO/3T0x/Wo5MKpIcbuBhRk4H+c/jUtlosiRX2r/FzjHX6D2oUb1OAAPQ/5/zioo+GycuUbp/ntT9myQheSDnI6n8D+dc82bRFEnPcHb1Jxjnv9cf4VP5okcbGfaBkL2x/j/hUJXyznZuUED1Azx/X8qdHKzAljgZ4BwScelYliSHkueQeA1R+cY1UAfM3480+ZW+9wMc4Ax/Sq7HhztyxP3lJxTQidAsinepZCKNz+XhZCATycYGPSoUWV4V+bHfdjP0/SpInC8H94o6FutVcmxYD7GVsjHHzf0qaWbaqlAQpPJqJHw7A8nqCOBinrltu7qRwooTKsOil/eSMqkDqvHt1qechj26Z4Hc9arrK4BGAGIx9eeKl4IBOevI/lWidxWIgEQHcMFj35z+NPwTwAMkcnrxSsm8KFz8oJznk1MHxgdFxke9UBFEvykn5X7djmn5MW7IBJ45Gc8Uqrt3ZfGV6Lzn8j+lRvIfMBLDcRxjp/wDWpXAh811mwq/Jt2kfiO34U/JCgvyQfXOKYZQEweMHNCtg5BAGQd3f/wCtTuQNEiEhWUqRk8/WrqSvGBhsMx6N0/zmqUEYDk8jJ/OhZVa72/NtVSSWBA9qbZSLQkJbcCQuPvKORSTM7NtRlGAeo5PpSqMHBYKP4mPQZ6fpmmhg3IBD8EA84/zipKbHKvlnLDB6j+v060pKheAd23tkfn/OkYAS7eHAxnBzn8KV3ypCjdznd61RNgBIUnIwBtxTSnIUg4zjdjihc7mIA2/Xp+VI7ALwhDdsn2pFFK6k5AA74HH3T/n+dQykBig+UnqQen0qzKwLbjztXluMqDg8+/FUpHdizNg8Z56getTYAvGWNHXG5E6F/r/hXjXjh0bxxp6N82EO0KMnO7jOB0zxXsF44kt2Klsk84PAwMjPr09K8f8AFsRuviFpwknJ8uMPtXtk4ORnrjv/AFrKWx00mz0Sxyt/pxJKoHGdy9OMZHoOR+vrXtd3mHQ5geStuQe/O2vFbaMRalpru2HEoA8oEgDA5zxXsniAA6BdL820xYJVsED615sVa511dbH5v/tWzM3ii88lMSi4UErnhvKQk+np+X5/Nl9G5uJWfElwX3BQoBY/XqB7dOtfSn7Ulwf7fu4k3bBdA/K+BsC9c+2Og6celfNct1Ib93njYBDuLdcHsDjqcV7NB/u0eNi4+8Vpg8ji3KxhCrBwSQ2fQD/9XWmv84lmQbgAAgt+Rx0B/wDrVOZyZpEjg2urhnZiVIzzk9+nNRMvkCMxp+7DbikLZ+XA5BPfnp+NdN0zlih03zoreYsjDBG7PyZGBwOpBxxUKxqLNLUNtdZN+AcbgSDx+tJfyuiGSRmhMrcBVxkD7pbv35qOQxJKGRcEtvaLnB46qT04qkiti3cIDdNKsDrPGNhkaTJOO+MYxjj61XmAwYnVt8hGdo2suTj8elRLOXn2lECKnAi69e3qMcmrdpGJXAMiM2355gOQSQBxTSSIlFyehXTJJiKlgmVaMA/KckZx6HOfwH4pNcRJCssqvGGIUDIDLj27ZB/T2xVfbHmZ7aRpP+WfmFmDcMeOuT06f/rqyZYTCpdBb3MTZRlI5znpnrkD9BVSGlYtFgLMSTSLK6KQrKxCkgDnJ6+/U89+MFuxUqzMEG0HBzg+wPp19aaY5LiCIsUZTh1ZRyuTxkjp/n3qrd3O5lij2x7eVkaTJbp6cDvx15rIrQuySATRmFMXDHcuOo6AkcVSb7S1wUM3khAM+ZtXgsef1/WnyrGlywdkEpyFcSZI+pB4HTg0kqxtEZBhpJF8vcp3EEdcgE4Hf8qtNJCHXDz2c2QAkgBydu4HHqfap5bucOIzKAyAbkRwQRjgkY6f55qnE5DxATFozgfLjcox1BJ/Dn1qyg8m4gxA7edhWcN1I4xnHPf6+9Glx9CEsJL1cLtlVvvbxkLjqF9P55r2P9mgCDxzcx28qGT7FdMHOCM7OQM/d6549D7V43PavFKZlEhYqwWJIyScdCMHP517P+ypZ/bfHcxAUummXBwDks20fKzHucEcevQ9QSehrTdmeYajunu7xVJg8uRsNMMA4J6/jjP0qpPbxyPKZoWM42/ulHyjA2/LnqMkk5P41f1ueH+17gSv5jmZ98sZ2hzn5vlI45IyOxI65rPmklmgjKOF2jcWYbRJgdCe3Ufl+RdFSI1s5rk5LiMgqpN02NwHJIAPBGOn/wBesy6gjuJ3doklY8ksjPz16g1ejlgupnkWVipONqRsSh9/Y5P/AOqqNzGLeXaocJj5WYBt3bOc9yDSvc450+bY8c1Ob7J4r1FI7hTI0o2lgOCee3p0rp7HCyhwiyrGmQkHHB5yW78getcfqUsM/jG/Y4XMmQpTaA2emD/nmul0y4SG4WOS3OMKwC9Tnp26e1fPtXRxz62O8s2lzDue3ELdUycDnjA//X3qPxPOkmm3Kq7KsajZjncMn/CmWModQyt+9XLohA2x5BHA7cVX1iw8rRLi4iHnNIu5XHIUcdvw781wy0POm2zQs7WQaakjTRumRw7gkg/16/SjTJ9tg1upfcxZdyOc7egz0z0/WqukS5sYZ3KnMQZY4z8oOMZyff0zT9OYC0llJbc8xwrfNyO6+vTpVJ3MrpPQg0/7MkUCsI0mJ+Yvu3YHOOcjj1roLO5jDKBt8pVDF1H3geQSDzgEAA8Vy1usayvJcKAqO2GIJKKWwQT369B69+a27GQy+TEmyWEJyzNu2Y4C59Pr3Yc1k0JyNSEp5k5dSskYyrHpuPQj1B547V5yrNHqFw8lvG7SMVcyDqw5yP8AI616LYyKkjxbgsQjH7psFQeMlfbr+YrzrX7RrfxRLvWN2dAXJwRu5/wP5VtS1KgZUSCO7BRVlO7ayglGPrz0FbUK5FuZIvLkRtyupJPXPHtgjvVG6d7a9kEbABiBIJV78Z2+/vV65EnlI8SF/LIJZ5ASo6ZPH0/MV0tHTJKx3kThrW8QIEXZgDO5Qcdefc/pXndkmJiTGrLBI0e/GMj29vevRdNdpIEEWHiMar5L8bRjg/1+leejdBc3cCuI5AzBckgpz1YjqeKhMxWlgaYLcyHDxI52hTg7hjLYJHSu28JS239iQ/aLZpGjO2Ibfu8jBHTPGOnvXDSmQGHcGdeVBJJU55FdV4S2pHDcPMFMXBQ4yuMlf15/yKvlvqOUmmfY37IOov8AbNftJhGpaNZTGpw5KnHLHp/rB9cegNfSzq0XmFV+bGck8Aenavkr9keWNfFerr/rWe03BuM4384745/SvrWQb2GQOFxk8fj+FehSfuJHv4OTlRVwjcyyYChkIyc4UZz/AJ/Gp03sVfKjK5IU4Hb88YqvAyRlmQFcDnHPfqPfrVkL8i8bSD0NWz0EShASC3JznnluajdC6OFCHJ+YEc49KWKcZdfQ4yR16f5/CnMUVuO4wSRnjPtWbLVik0WNrE5HGEx0qnfwtNJGqhSijJ9jyePf/wCvWnIoDAYJBGABioLgLFMG2/KMgHGcetZSVzSLOf0q2kW6kmmXZMwBG7nj0z26dK6u3uJJVU48uXjIP68/T/PNZkluseoEqpBYDcp7njFWEDCcBvlXgZxwOff8KI3TCbTNNWLxLJv4GRgDrzjn0NC+WWKt0bADDpyPWqruxjJZvmJ37V7n0x6U6OUlskbhgdMjH+f6V2xehzMna1V1Y9V5IUt3qo8CwyoQCVUbdx5OOmK1IEcDiNSpOWHX86ZcQDJwp3ccnsaq5DRBBhWXch+Vew/nzUgU+Z8o5IyBnHPp7ClTaxKkMT2B4zRFHiTcOEHJH9PpVohmgqoquV5PQE5wPwojdJGIfIGcDDEcUyEFbacSgmU46Cktmzh2OcYwM1paxm7l9GXGwqcc5GflwKjkgKjcqAkHIPWmQKTvIyuDznoasbyrD94oyDnjOfb9KVykhPNBRAcgEgEY4p1wqRmIq+WPOAf1H+e9Ry3GwDgBj+np/SkSX5wQDx6nvU3GW1Q/MzENkHIbOcYz1/Cq02HchBgnsODUguDJgKDnBzjvTY1CSYYHb1JBznNSmAJIYxjO3J4HTntRPDu37gdwHUn/AD60qDBK4Ib1HekkzvyeB33/ANOKdwuOKFiVVt2Dn2p0jFIwjclueB196ZbyEMxzs9zjIH0+tDTbivzA8YwR19cUhkkjKLLaGAYHHHIqsAwRlJDHjBAxxT22fOfQZxtPPGB+NRrKVVsKQD+Bz1q7mdhyf6Mcby27odvf0/z7VJIg8xmhzt3YLYyWHQjHqOfyFNkkQMRySemzIz2waRg8sfQAs2fl6ipZdtB0jkKxb7wIGPb8PqKQAk/dPPdRgD1qLDbdxIbnOQ2DSQE5CA4yecnPSmZ3J34VCzHIJB9aaxSXDAhivUc/nTpQrq3HAzhs9KhClFVlzyDz/n2oTDmJWbfIyBndiccUpTL4BwwwCxb2xzSKrJGccHr7k0ySVmQjblmOQSelWihSrLvGGXtz/KrFtu8l9/zEjPJx/npUMW1yxLE8cEtgn6VPGo2rjv2B/MUMVhhUzgFMAdCVOTTmjbysMMgsQNvUinyKWC43cc4DHH/1qG3Jkqu6PgFcHGfrWLQ0iKWYvIqZDBuvHQ8f5/GrnyvGS2Q+3bjsfeoIYAp2uNzDPzev5/SpAinYrEB8YOPX1/nTWhoRXTm1t22oAMZBHGMenpU9tM0trC7bTIyDJH5/1pDDHKSJQh52ndwCKewCErEuFUcc9BTTBix5J3rnDc+hqVCqc55YZ6/pVZGVc88nnK/SpASIwSScnJI64qrkWJ1AB7ISMjmoXYiRXOB6kjPAqaQI7Ku8scdR275/KoJXUYIZgV6DJOazki1uEYwmzf5ihiD659P8/wD6xBktv4GMY3cgY6daiSRIn6ZbjcV/wqUyA7mKj5l6nk/56VzO5v0FlwMRgMRn7x4P4j6VYjwyEsegyRgk+1V0VhIQwHPOW4/z2pyhkUgk46ZxketS0K4j3R2gYdlbtjNNYYUjOzcwXC0smPKyjErjHA709AjRrEz84+8wJzQK48KYvlz06bvpTCNsceRweB608jgKW+9xgj5R+OKQhk2K2NuCcDnNMExySfL8x9Od1S8r90qAp9sZI/z+tQKVCAKAM5xnOfzp+NgbpyAc444pM1ROX3sJCM4G3JOKkQKVJL5HTg5z7VCxDFlHVSOMdc06JdqqpyCxBHpnmmnYGOLhU2gAc9CeCPfinySFdiFcKFBDNnmq7sWVVUbsg/MBwKc6fuwvXPXJxWqZmOaQlT0LE5JJpudzncvJGc9MVCu52JAwwOBnvUyknOQMkduv5VLAjn/eEYXO1c9uKeGjJHJBJxntUEjxx524DMduB1Ppz3qeC2bb8zNzzjPA4q0FhC7Mp2orBc9eKmjiKnc2cbeQB1/OnQx54y20c5YikYZkyVPA6HmmCVhJHJjIAIB7cnFAJWLhST3468Z+ooH3ANoKhQAehA+gpGfc5PVMAjjH50CY/crMSNob+8DyfoKm8wRR7QQ/IIOe9Vi4MiDlR1Kj+dSMd7HaAo6D/GmMcSUQ8HB4B9T9KaE3TE/KW/u/4UpjbGM4Hfmoy5ZieST078e9DHYgkG15G7MuDtXrzVZkzFtJBHUk9qe4IGXLEtzt7DH9agW4aZgHUAHuP5Vm2URXsIKNsHAGVAI698+teMeKGMfj+0JbaohQD59uTkkgDuOT+lez6kAISyEbc8ttxg+nPXpXz/40vprX4naVGp8xZJI0c8AohzlueKxqP3Teluj2a2cLrWlJIxXa5bkcsBgEY/P0r2HxFJ5Ph+c7tpVAcjjoR/n/ABrxXSSn9vab94tkEYPB6c/+O9Op5r2XxPIsXh+XOCNoGMHniuBM6Z7o/NX9pWaH/hMrso3y+fL8kgGAAFzn05B+mcdjXz9cyvFMTvMkD5LscglueoHORxXuH7RN+H8YXs1w5C/aZnIVzyMgDGTgdccYH8z4Qz5uJJlidZcsSjsWG3G0Nkn15x6ivUou8bHl4jfUiivDFbh54vn+YqpZhkn29cU0XE1kts7lWVwSAAflI4HPQ8dahN2Lm1CbsOmGO7rIRzx6Z5ps8lxFsALOw+UoG3fgB+J5rvikcXN5kZvY5JXk8yUXJU/IF4Q5PP8ALj3p1zbRxW4/eMRKGAfI2huvHv7e1Ot53+0+Tj/aVlA+bHrx+mKW9f7VCNq706rKM4HcAdx75q72DcSZEi8rZui2KVGH6+5/w96lSZLWO4SCPykkRT843YOSePTjHrxmq8tqdxRpFmlL7k6456D8+3tU0BFzBtdREQQrc7eOhAJHGc4/CobKWgsDLCSJo4gjKWyo2kt3x+GPyqCNIHka6j81Y4xlcthxgcsc8ge3p0qWOyIlWNQZWIz5u3kYbGRyajCJJM6+TN88p3bTkN7Mfbofr9ctNNEsUvbNbRpEPldSBI7YB4yc8cZwfzp0aFraSWMQxtIQU81+ScjsPrTIrhkYwNFuEZAeM/KjZ6jPfqPb86ltzGFaJFYluAsnfB+bvxj070X7EpXCMRPKIP3Y6bggIHHBHrj8aZ9odJHSIKQrbRwBk84578fypZGMgkYMyoAFBC8nHoMZHFEEH2WBnWJBJGCI5WJJ5447DHWm7WNEhls32bzPJJa4DAgKp2hjnoSPm6dM9atyXnlCIMQkmflA5JOep6YHJ6d/aqt2JHimMMsb7QPmV8EYySQTjHH45NFtdRfYGyDsZi8TkkdOxyRx9aLJhexPa6mxjMUU0ccy5O4qAQB69Mdziva/2SVhXxjrKqsbTtp07y4fAbHCEDPPO7OQevbPPiI08XgjeRo4io+8ozjnp9a9s/ZEs/O8W+IJZHYY02QFkfbjpn8DwfYqB16w1ZGsNTyzU7a2OsXpTfvSSQLg5ZgzDG4kctnbzznj14yMSo8UAHluxwV/hA5zkc45z+Rq1feZHrFxGC6yIWPyklFJyScHnjtnH0qBXmlS7jVBICoUyYwDu6Ee+T0HpjvS6hMr/awZLjzNlxHIwjOwbQWB5C468nGR7+tVxe29oTH5k8RB5VADj8cjNTWtvCsUbi3QKTnIBYbgMHHYc5+lRJPLCiiOSAKefmUZznnPHrRp3MozaPFtYCP4zvEdEUggkbg+3A7EdeOcCtvQw7yblmIV2ZkA+UsFA7E9B7ntWH4gneLx3cyzIVLfKXAbC8dc1taT56MhZ2mgDnEyRnGDyOe3THBxXgXPMn0O1tLdonaSZCm2M5kY7dzHoAPx6jNXpoo5tOkVZwrFOY3UbYgM5b8//rVk6c7iPfJD97mPKDhSe3fH04ya2nADSmUR+YyHYGYnB4IGMnnr+XtXNL3mcis3ZmLocclpYQu0TqduTGxByOpxWhYRyRSXygpI8crHeXAJOMjj169B6c+uX4dPkwKGVtxkbK4xzz2z24/KtGyxHqd1+7VbjzAweQ5GcDjGfYcfXkc1g/d0MJR1KNwpg1S7EjN5jOGQk7Q2CCQM9OMfma3tNTZblwgUNlWC57k8e5PXPPaud1+2j/taZhDtYjKhX+VcgE49OQT26c1t2EPlW0aupUoNoY/xAdcHnJHI/KtEr3FY0YyY2hQN5ZwCWVgc4xuGB3GT9TXCeKYli8UBi0nmEZLuoC5xypHYn5vxruLeHzbJiC2yMevzDnkKee46+vp35bxZeuviGJpkaCSSH/WNjcxJ6+vr3/rRHQqFupzOvQvLfx5TPyhsBjjI68DrWtLKy6esjweXHIE5I6YPUge5FUtahWGbzpTPydu9cDqR15A/nVm3uX/syXcCUGc7wVJXH6Dj2611XbNpLQ77Q2t2t3jjJdQB83IIJ6fTvXCagETXL1PL3HzmPmrj7pPGfauz8PtIdOtmQRmaRdkikrwMcg8kgkY5xXIeIGkHip9ke5iQxVlwdwPr/F+QrOzRzRlYbq8omtzbRySvEgVzsXBDA8cj2I966Lwe6SW5RUyTlZGb5DwCcHJ5P17/AErk76WTT7keWkoRhvM2GJHc8DpzxXQ+HXe5ymWcsQ5PVT0IwemeOua1Tsjpbuz6Y/ZW1KJPiFBEy7A9tMkZCE8fKSGz0HGc46D0r7WXbJDjbk55Jb8OPrxXwh8Cb57T4r6CrzqN8/lIrsoILK6gfNgDgmvuiJy8X7sOC2OQuOSSR1xnpiu+i04nr4L+HbzJUiChQQcgk8DqfT6c/rSq3G1TnjsM4ppfIbCEhgQV2n8TT41J2kR845weCK3PSTJ4kH2cBiTjjPenSZQLIMnPPA7dKbG8kYVd2d3X6H/9fanTHzEBUICe2cAD/P8AOpaHcZsDoAQCX4GG+7+NJ9n+dGJ+TkZxxn0pU3q6bgfu7s56/wCH0/KlWOPMkIiV1bIbLEf5NZNFpsrSyBnDkKihgOFyx+n+FWfLy+XjzkHk8UsZMn3kEcUeNoVRx/n8akBDuAeFZgSc8Y4/H9KcUQ5EbxM0br5YbYOueSTVdAqPH/cIyrDKmrMchmjJTbIV7tkEnqTjt9Khtxtj2ZPU7T1OMc1sZs0LIeXkDox4ODg9e9TBW25HPzAFVHPXFVYgTIQMgMAAp7e4qdJR5fCgZ7DjP+SKAJoiqSMFG5wOAR2pu1UlO8bQ3pjnNMhYhiSRuzgn0ocLE3ykOpU9eufYVqmSW7hk+zSksIiUBGWwR+J/nSxH9ypRdgIA2jgjj9P/AK1Mt7cS28mcMwTOwjIIHqeefrUkYUxoyksu3IUkZB9P/rVQ7IckjOcbhn+6T1pz7vkPy4UH8e/+NR/IhI/iPA4x/njvipIlLOVIPyjnnjvS2MxkqrhGJGQCc55+v4c0QRfLu6nHAzwc9/8APvVaWfLyJ93ZzkDJqzBIsY2HC4XgDuOf/wBX4VLY0TxIIlbHyZU9Tktz0+v+e1RPNGqEncGB6Dnj0/lQh8wAD5u4HQVBKHzsVcqcDDHpU3KsPtbkzuT5ZXjJZvr1q08iiPcxBVGPzA8VEFKBVBBTHJHXJ/nSo5UAHls5OODjjv8A5/lVILCtOCqryq9QP89v8KdHtdQZG+7njH5UqoB91V3AcZ65/wA5pqNvBRkBXgc9qoRNGGyU8wYY53Z6f41DEVbeC+71YDIFKyGKNye+CPpj/P5VHnZhux+bAGf85/pQiHYVyC5LKATnBUUirsjyc7gcrj6f/qpEO/opDkZUEE5z+PrUcMytJIiruI4O7vn0/wA9qGG6JmCNgEEyDG0AdKEgESE5Lg9yOBUbvsQkOXBwoyOf8ipI5MDaM5OV+bgY/oKXMTysdBnhflOOeemKWQGJEYMAFBz3+lN2hnYNlSTgknHNOB8x1K7kIXhuh/z/AI0rlcoxYjGC6gg55xnmnsWncAHyztBDDj8qQgx4QnB64JoZxKGzhAMZJzwfT8qdxtWEKP8AMAfmz95u57f5FAUqrnPzZxnHGT6UqjbGTzwKaZBtAxgHPAFDY4ljduUbOF6k56D69+tPdm3pvyyZ5Gf5/r+lRqyiBhh9vJwP60rTMV+cYyR7fh+v+cVlzF2HpcJGoRATnO5QDnOf/rURIN4G4Z/ur0J9vaqzbgFAB68Yxj3P0q3GV3Rqh3MpHJAGP8/1qlqIbINrBQxRieo5x7D/AD3p8x8vGTz0+YemKifLjcSCQSAD2+mBUgLq5UjeCozkf1rRENjoWUoJMBUAwQBUsSpNECCcdBjjNQzMUQFRt7fe5PbpTo2dIs47Hoev5mmTcskbV4wrjgc/r+lJEvzHPH0FICd4ZzvXpjpSXEyllyOMcnBOP8ioZauN2OWCqSzd8jpThbqrA7VztJHoBjP9KHiVxnaChyHVuf8APamgsSRtPTJz2HWsWjVMWVC5bIwr59P506EYVTy3oCevrmmhBGzHJOBnntx/jTo8iMOfmIJwwHTHWpsMjlGCASRxnA47+3WgsAgGCcHjvnvTnPlADcRnGWOD6mpWZZUXgArnBB6/l9TSCwzePL34Bxyeffrinlw0wBYbj6HgVAc5I24BPIGCSOnShQVBwvy9SAOQaRSLEZMiFVwOex/P6VI0SjjdlScDBpiI2VdVPy5BfIFODKz4AwM4I6n1/Lik9yx7lTGuM7hjj29aeZikpAXIx1xyMdPpSIAxKHr/AFof9224nII9e/5/5xTSERIu0cn585GBnB74qRVDoCVU8bf8/lTfLAkRifm6gD0qRdojYJ90n6d6uxFxTanKqMA+oPapYVJQccKCPl9ajkJMirg4xxnv/hU0HzqQDsY8gZ/yaqxRXeNETdjcR0U/0p6nCgmMkHnAqKRgVcHAwMc9AQafGhZioPQ7gPXFNCbLETK+wkBF9xRIuxmKjaTkc1Gh8ps/LjoxxnA/z/WmXbGRxt9c8D/PpUsonkKhkddoGPmBxkHimGMuyhYyB1OOhB7fpUapsiREC5yMAjp/n+lKW38AHcMk4PP5/WqRLYkG2R1Ynapbg+v1p7MqPuAJUEjpyQO+ai+YqqoPmPIzgEd+n4frUchkeMI2Q4ALc4B9R/jTJTJftSyE46L0A7n3pc7kZD0YfNxx6VWRQUCbNoHDAetPIEJHy4BOVVffvQaIrXe0ktnAAz7nNQwoQMcrtPQgkmrMz+aB0IY4wOo6YzVaZR5T7iwGSBz/AE/KosBWvpGMI3OAT27A+9eKawBc/E8tJ0ijRhwQAMHkZ49fyr2e8YiLa4YE9QvPH4H/ACK8XvP9J+JtzG37xUjUZb0xyAOehJ5A61lUV4m9J2dz1Gzlz4o03cEDW+WGThyc/wD6/wD61ereL5JJNBWH5fMfaDjhcgZPXoOK8g0tzc+L7WNC2dnQKCTz0x7cHt1716j4285tPTaoUKQrZ5TB6krjpXhKbdz0XFaH5p/H25L+JZYi7bZLidhzld+8k5OD6j645NeE3nk2s84d2kikI2/OQSePlOCMDj9fz9n+Ol6F8VTcJcBi7rhSMZYjAz04PQ46fgPF5jvt/NSQ+REQMkZdDgYO73O3t/ifoqKagmeFiWvaNMimtomiaOIqbgIB5sbnAOehPQZ4FPBZoo3iUIqxdCG3c/McjsfbNQx3MkiDyQ+yPqI2+8Mcg9+5456ipVTzYVmljkjjPGwNgADrj8MelehB33ORRT1HwSKy5SCByMuOcEg9Rx9cGiwfNywCBUBD5PKg+h744/SmJN5tpIHjmiZxxIPulegznOD0HTPfio5XjjjgUp5aB8OScjHH3vUn6d6prsF7EzFwkcuGlychI/mUn6Z/zmlhuNqPI2QoOx8kD5u/X14pbOO2uts0aqnlqMJEMYPr0z/9aqjT5uTFlG2jZI4+VpME/ryPxrHQrcIZ8xlcMz5LBhJgr1z6Z69BxgZqeXE0gM4aMEkOBgOpAPb05Pp07Yqsz20sYRNpYjDtDJtIyBk4I9/THvUuo74pIIp5fNUN5j7GA35zjHc+vucdsGqtoGpOABDteMxTEMo38rxyMf7OT9elRSy+UtmcLLJtyz7PUjj6ZBNDxIJFySqscASE43YHzA+/HU+tQJKZooZpHjkVhtAIAyN2B1P071aQ7Jlq6t3S7Kws7qwDlwckr3PaoDKzzzKVaLywcdcPxwcen+FIXUyK7SP5QB3mIYPOAMk44z+fFFswtWHmhVn+U4LD5k7jvg/THtmlLyIs0RyJGy27Rxj5h94Lz0+bJ9OD+dPllJjWEQebJAu8BsFFPofQ98/4Uqx3K32UbcswbCou4BumBx6dz708vHDcSoZFmaMg8fc3epOTz/SkgsxksBXCXkrvGFEjSLyCx7HA4HTpX0B+yZNLFP4zmadQ66XIAYn9RkryOR29P0J+ehdPbXksrEosp3KoXO8de4x+Gf619D/suvCfD/jy4AkMiaeFEhjwP4j8uGzuwTnGPyPEyeh0wR4nfXUIv7nbE2RIVz8pH9ADwefw7Vm3MQnVopMPNK+9BGxLHByuMD9MkfSpNVj8zU3dLlHUFy0CEIIyCOg+pPPv7mljvZElMUZbYCT5rnCKDwcnHHGOPUn8HbqE4oreZLJgqGZnUgBlOSMnOAeDwp/PrT/scdwzeZ5GUOweYcN0zzyB37cVTimmtmLCRXVVH7913Y6hRwcjOPTnFZF9c2k02+aGK4ZhkMwKcZ6YDDisZKz1OKU1Fnmni14U8XSBhsLMQh25688gjOPatqxhV/KXfsVuVkdQN/OQMAn69B0rE8b28mn+KLe5aRj554K85BHXt27VvaJIkRSRJcxBfmXBXA9Af89K8KT0OK3uJvsdbZRsLJJcu7uWxFvAVhg5J9OMHn8PSr/MTb3MavuLZcbVxngD/I/rWfohhe3nZtsyN92Q5yM4xg9hwPetJY9lrlZQAzEkmTK5HceorlvdnBbXQzPDt0Ws5B5LKwlIJBHI3dByPpjpk1fhYjVZZ4Q6gKoChfusM45zxz1BrL0VIppbljP5oaUhhJJkEnr27cfmOe1T3s0MGrwDaVYrtKoP9Yo6cdR/9ek1clppJjdTVrXVNzSL9oaMuPLBY7ycDHTnJ6jrmtDSJmuhHvUTRKmGQDcRwP4sknggYz+PNUNVWD7Xp8jZDRsVLk8EHICn6fy4qTRnDxIW3yMYyix43M3OB7jjHfuPTlpA9TYQmMkor/ZMbFhU7cDqA3sOTx1x+Fcv45+0TXUckgAYrtUK28qM9Sp6D0xnp+XVwPnbEvmkxtl42Gdq9MDIOSfmHesPxhZmNbbzN0rSMHUpJwueTwOg/H9KVjOC1OZ1ab7PYIJJHd1ZSuDkNxxnnj+XWrenyhrHaru0QzIATnkjpk++eai1yKKa0/dsOACCAAc5wSScHH1Ham6SGnsZGRYkZQQQuNmB2xn0/rW8Wdp1fhst5dq20YkIK7Dzn6dSevHJrN8Y208HiKOZYtrkK26PDY+uPQ/Xr2q54TlzDFiIxmPLMQchQT6Y5/Ok8dReYIHEkhGcFB8qsB0zg4xk9f8A69U5HJymBPdEXTu4371yzttyB6Z9/pWt4Nu2j1CZpTLJCV4QckHPTJ/HgVhS+Xb2wKgOdrAKSTwBnkZ5q34ZvRFPHI0SuCcBQ3vwMdyB7d6txujovY9/+FGpNb/Ejw9dylQn22JQjEkNl1ULhehYt3/2ulfoHFbJ5BKllVmyxAAPOOAP89a/NjwfMLDxBp9y03lJFOr+W33S4cHA55G7aPxI7kV+j9jMUSJM5QAHKcjOD830/wD18Yrtw8bRaR62DleLJ7t32MVQ7A2PkG45znn1xV1CF3OSc8Dqfl9uelV2jUkfOpyuQDkgnv26fh+FEQ3xqpQP0yuCAB/TpXVY9EmUNMfM34YcEk8GllkGxQcLsG4AHOfb/Oaao2I7kbRkc7jyMkHAxjvTSjSnGwFGJwWx930OP6Y6+tIofGXmjb5QBwWy2Mep6fTg1Zwmc7G3YGO3446U3zVijKttUHnJGcCkiwreamCQeVU4J7Z/AVNrjuIJHWX5U5UncO5Oe/8An0p5XBPOCo+XB6dep/GlEBGFd2OT8zN07f4dKUgxIFUjA65HXnqDS6iZKigZ3KCCOCvb2/r+NRTQ7xx0cg4Dcf0B/H3605UaX5RgbgRyPUd+eaZKoVsFWJPOM5PX8/eqJHHmQZjDYzlSA2R+fp/nvUwK4BZtwPzZzjA44qMqJSzgNsyM7Rxgfy6U6IlFwUwvQgDH+FAye3yjEgqSeox0GaWY+VnJUDO75skr/jUdqzI4U8nnAHenzFiC2RvCkFT0/nVXsQ0SWsZ8qV8oFK4BA6Z7fpTLdwrYJwScDkY/DvTJbqRQDt8okDC5HTpz70+FwkhPlg7D/EOc96tSAmYtC53E8Hqf/wBVSeY27buZgxBwetVwuWZlyp6nBqTA3fMAc9zV7mfUHto5JW2klyMEg4I9Dms8SbL5kU7l2Ag+nbHUD/8AVV+GILIdgw2Mc0ptMSswO1u5XjP+NQ4miaHxtHE2WzyMrgHk9MD3zj86FiyTIeQGxihUaSMu2VYHA2npT4Y3CsCP3eOgP8zWdrDuARXm3MxJ3cnJ5/P8KfOASC+4kHpxj8+aQfKjKPmYDoxzioln3bh5Z2r69z7fnVIQ8SNC+ScA8465P17Gk813f5W2q3K5XsO/b270BgQrBQpHJ3LnPtimzSKEBOMZA5PQ+1USPIBHf2yODzTQRzleSO1P8won3mU+mP8AOKYsmxtxBwW7cYPemmSKokYx7FKgHoPTtU8Noqh3LAvgljwGJH/1qYsrogLLuA/hwOOfT6mms2ZS28jAwR0HHf8Az6VDKiBQRh3Zdx5Jxxz6c1Gw2Ou05BwcA8UeaShAG8rxnP15qASYfB2g9sdaRVy0tyQCxyAeyjtThuDttO7juDjNV0JlUL2HO0nj6irCmOPO4lSe2eM1YrjmQFmkQ7mHBYjgHPoarrk3cipEERxuUAdT39/epsruZsfMM4OefYfSkMokYlH6j+LkDoOhz6VLHuI5IGSCT0OOmaGB2OSAo4wAeKZAxSR1GcgcAdCaXzizENltwwCR0qbgLES8ZDAkDON5OPpQu3Awvyrxyc8fj+J/Kml0Vtu0FecnBye2abtbZsjckE7Tlc5/z/jWbKQ8M8/HHAA9Bjrx+PPHvVlP9WhJLdh0Yf8A1qhjZZZA7jazZOSep9/brUzfIR8oLq2Rs6c//qoUrA0P2IrlS+Tj5WwePpUxLgbWJIOPmHAqvNvZgBnacEjH/wBanRsCPLJ+bqA3HFbp3MpIkXbGnAY84A3cfyp4dUjwRuVTk8frTGiGSoGGHXPQj8PypXJZRuHysOeMHn1rQSBXDOwDlgf4iuMGpkRAybSwK8A4xj3FU7gNbJjmRcEjy+v5dKnt8Ky9Tgck8jp/n86zZWxN911UgYHVu3X/APXUrwhslcgY4x6VGsjSMSeQCcEDjtj+tKAEC/Nhl5ODyf8AP9DWZSGLITGAPmHXgdcdeOn+RUik7T6EZ4AFMVCkn+sB77SAT/n/AAqckK2VwCODnn+nSpuabkTKSN+Ae49ufShgMbThiB1Hb170EERHG0jdnAHT/PNIBuCg+nbofelcCMhd6AqCFxyTgjP+f1p0kj7Dt5zwRjI/SlQE7gOW7KO1MlhBkiX5jIoyPl/zmoYE68hScfLg9Bk1KZFwQcDcSTz6fp+tEUCoqqM5HUHPXOe9SEFeq9flIJx0zzilcYErEVwMY4xn/PvTJHkk+5syScqfw/xpJJBkAY3E8jOMcU3eBjcASRgccZ79ecf59ataCbJP4ST1A79iKGKHfsTDHqcHA/Prjiq00u9wETbkcrjGOPUdKSJmUqzK2cZBXgYz39qrmJRbaRU8v5s845H8qmjQQpkuxbH3z1P5cVUMgwu0DfnjcM1JuWV8DjH3jnBP5fQUuY0QyWOPLSAEFjgjOc1IGEO4E7Q/3CcADjp+lDNtGGBIyCMD/Pepfl2naG2AfMGPXj8PatIshhbrvTHVuOo4pzYwytuLADDZ461CkrCDbkZzkc4X24zUsj7pD2AXJ59fcf54ptoe47DOGXJK4yO/PrUYBYFSeMhuo6d6QXDrj7+GbnA/zjinRpsmIIUZB6jgjH/16ZLFCFlOBtYH7w5zz+lQtGT95vnPAw3POakDlLYoCcqeBjg56U11YWw2twTnII47f5/CnYQojL7stggc7egqOSExnO4uAexyTTUxIhC/dxnOcc+2O1PmYQW5xk4HIz0/CpNFsVifkkc8nqduQBSNbElQH+bdg/jwc0yR3Ee0jLMvGBnv9KIyYXYAljncc1DG2Zmoohtw4YxyL2I6D19z/j1rxeNj/wALI1KXIKBwhKkAZ2qP0Ofrx0r2jU3bZ91SSQxJ449frXjumyJP8RdVG0EeYu8gbhnaMcj14/T8cpM2po9H8LNI/jS3cIGURbVdjn+LAwBxzjPPY5r0P4i3EjaSjKQoYYAOQPXrn+fpXl3hkNN47t4zEsi7E2qx77uvA+px7Dv19J+JF0tppCgEjcrY+YDnBxye/B/xr5+6TZ61tj8w/jreMPEEshlZ1kDYQOOXJPdcg8enAA715GLiWHU5FQhY0jD+SgBD+hBB9sV6h8X5FuvECFFWcJGDFuO7JPqTzxnGD34rzi8DKHJVUiKdF4bbkgDdj1z+gzxX1lFpU4p9j5nE+9Vk0QWlxLfTSxyD5DHuCEhQPoc89+/Y0rMLq3LGQxxKAAIwN7E9y2R16dv55SBFsYpwkrSgoTtcHOfZj26dz9KZeW7tbrIY94YKI1Q9++B6n/JrXzRzq6EmiVLVWWMyxhjsUp0HqeMHt7VJdiKHyxFhpEbKLGTtZsfMTnHb19MUy1Z/KlkdSJZCflb+Dofl9O3HvUBnkNwHZFBlwWKg7s44zz3/ABqE5A2XIZvsdyiKqIGy5dCS2OoA9sjoKinneygkfMaI53McH1xtPvjB+vcVJFb5dWIdCCQXZSCWPAHboPQUqIN7O0e+QYXDAYbI74zng/r0qzRaoiFuVdMFGjTDNliQAfYdzx7YI9Kit4JbuV0VlypYJvbGNvQYA5OCOuOv0FPtyru0jHIQEAIAMEk8A9uenPYetQ2cqwyJLbgC5yECsFKnnOefu4II45OMngYqm7Cuyf7Us9lGrPGXG5QSCRnPQkk54HTHp6Gl8xfs6xpmWYgKFkzITg8BSOcdevcdaljv2bKTsJGyy7WIRtwPGOR+n19KSeWGQJsjKznJHPJHrk4BOfx6+uKlTfUpXI5Ld/s91MQZJPlBVAcE9QB3yPrjNVJ70LND5ibY48EyEBgQcHBPPqfx/OrMNvIsaqZGQlgyl2JZj+J44x7c/WoWki82YwnblcP5xLDOeR39/ejmuNl6e7inuFl85XJ+VUkYAYx6jv2Of1qvK8ZNzcLCGjPyNLkqEYHrkZyOfbrjvVd41EfMnnIh3omcAZ6gjGfTjNMjDOY2lAVM/MSQRtHQY7Ht+XHrSE5OxPI4W5jKobgO2Cq4RWJ4+Xng5K19D/s2TxWfw6+IswhaPFp5jluV5QjLEcrnPqQeOhGa+d47KFN0DHaVJclh90noeBzgce9fRn7O7L/wqf4jX1qHjdbUIZGQuZHCll+RSvI4IHQZBIxwZk76G1J3PAb57iWwuZNgVQyoZSDk9yP6AZxg+2aqOstlIjLFLIu4ARPj5QQOSOSPu+3fGetOvWjuJZUhS4+eQD5CXZFDffPvj0PrUxiWIXTQs8rx/PvlcksOvOSQR0Pr1wADWt0kYTcrlWeMiBQsTfeO8LuwenXJJA9CSec8dQEstN0+CAC7gXzW+bIbqPyOaS5luLN83Eh8+fA5ZieCCcntjK47c++KJLqWHaq3Mka4yFSISADtgnnpisJO4nFS3PH/AIgwNF4jfyZHKGTABI2g7R0HYHmtPQ5pJXWJIP8ARmbMg3csMZPHT1PX+dUPiRC6+IlVRsIZWO9h3AyeO1XdFmlcQ7AUb7qq3TAIGDjv9a8G10edvTR1uiyeRZRSCbZFjaVY5Y4zjjHJ6c5rV8gXSsYol2uP4cZUY4b61hWX71pXmEitHmMAHgDPJGK6G6lEJlmjKiUBUUoueDgY46da57WZ59veMHQFEc96GcsBK+1S2MdPm9T7+/4VrXrZ1OC4VGEhbaN5IwQOmPXisixMo1W+tWjaIyOGDE7So9Aew6H8q0tQtVivbZ2Z0ZJAg3MGU5BBAGO5PX60rNq5DegeJYpVh+07yxibYu35QQRzk/h1PPPam+H7w2Qj2sGfcDleGVcEHB7gjGaTXYi9osRYOFkAChsfRSaTw5fPBJLdTRIsBIHOGbkgHHT17/SkGzNk3trKVXc0cZYudp+chgM5J74/l2ql4m8mXToWdd0qH5tj4Iz378n1zx/O1aPCB5bB1eRgGd2wMHB49xj+VRa4gXTUdFDSMwYiXGWBBwCPwPTuavlTeo4K5ypRZra5jVY4INv33PO/v9R0wfY1DoM0ltZGUlSm4gOw9uB6DpVows481WVC6EMG6BTngj8uaytIjKrPGY1k7FWPyk+3v0quW2x1bHZ+EmjWJ/33lDccggEBiDnOeR7emeKj8b2UQtbeWOKKREIDOwPI45BPr0xiqvhtpvMlQ7PvhvMdenToo+lbPi+2mm0GMs6Sg4CtGcYX35Jz+VSlY577nGRmNmiMoxtY/uYvfuMgD/8AVVnRZ3trqGJ9qgOVJjI3YIxn2/DnNUzaLJYRQscMflXK4IPGF7HHuaksiILqAY3kfvOF2nOcYyPXg8Vs3poataI9Q08+TB5ttkzQqE3B8bQBkc9un44/Cv0a8L3i6j4f0+cOX86BJEIA4BGcHH5fn0r81tPzGUW3CPE5TcxUltxJx1GAffkcnpxX6GfDC7+0+AtAkjYt/ow27UIHykjofp/Ou3DS3PRwO8kdx5kagFiOTnAGQDirkC71DRhQD16Dk5Of8+lUkMicuAVYYHOSOPT3z+hq3HMYIIyRncSBkcV2XPWJV2y8bMZ4OOc1J5ciwNtQsVwMHGT/AJyaiZmZyIfkXr09OKkEofgk5cDIxSGARRGSyk5IyoHU9qejZB2gqMjAHf8AOmfM275TjAxg8kipUjG7DDJz3Oc9/wAakCR4/OQZIJB4HpUTtIoUBjsUcKB1z2oV/LfyxkgnBJ9frT7h/MfMe0Y6kjge3+fWgCY7oj91WckBdqnI9Mj6n/PJps6AqTtUEruBAxk/546VDETEq7iXY4HHX/OKsShlVF4XIGVbrnHAFO4CKP4guDtz65BHFOby3TGQFXqT+n04qIlVfDrhH5x7/wCf5U4octnbtGeNvXvSJHRMGkTDfKMHH86c0wSXIGEGf4utQQtt/d8lSOO+BimviDftUK2c7snpnvSKsTo4mhBK846kf4/55qSBzI8nzZ2sce49qi8pfLUFiPTbwB14p1pGsauytnPXIAyfp2rSOpmyVI285+CzdSM9KmCgkBk46k5754+lJAS2c5O4cHqasiMsuE+7kYzjr71psZXIWkAlUIpAwDuYDGe4qcMAchvu5wevftxUMxIVVZeQT90dafG37sBfvc7R0yccD6Zq0AMgkk2IhOeeacvyIFQsqdgDx7fhTol27d2QT1XoRSEYjwUJUjAc9v8AOazY0xoXa+Q2FAPBx/jSyZOFG0AHlRyfx5+lMWMbghQlfY9B/ntUowgKhMMAQCOp65pJFXIizNktncDgACkK7m4HXjil3EN93ODjI9aehz5m5fLAxznAOauxF9RDEVjbueOvcZ5qMnduYDJXsKt7lMIU5DlMc8jqD/SqfmsLnAQ4x1PSpGSPlAAcA9duMgetRbd6lGyGVjnBHp/n8qe6t5YY4bHAIHSojBtf1VsALjoPSpBDGRnU9Qh+8fWlgjMZwB+me2KeMsNp3ZJ5PfFIYnLZ3kL0A3YNUkBIkYBbbhuME9SKRG3Mc9Mfkaa7bGIBAfOOM8UKQApOG7nB6U3oMeRlwCSyYxn0qJcbeRkc4GenOP8AP9KlbjDKpGSQMDvTI5GaZ4gIwh/Q57GpY0xjndIpKso4GRmiNAMZUkDoe3tU+1SpO8k44xQi7lyqnJ9Aahoq4kIPzEEbcEEE9umPf8qHj/dME+VuuPT1psBUbiWAyTwOue2PyoJ3cgE4Hf0qGUiSFlAUN8zgZA96lw0qF0Gwg5GPWmxYZAu0HHTb19/w6UGZo42CoBz0HHNZlFnazoFUY2fNxx1/rTUJ2bSS4POTn15pOZf7xz8xz2HanpJ85BRivrkf571rFmUh7EIyt1cHILduKeqBo+3c7QensKjlJXBK8Ywee3r/AJ9KXfskOMMSBkqOtbIzRKAmPukHJ5Jz+dJxEFOwdskgD/IpzMAm3J9absE0yvt/eD+HPX60Nmm45GeNe7KRxk5P/wBeneZuALRhSBjnv2zSRv5bYKZPUc/59aiHJ3bht689R/nJrnbLSJdxJbC9/vCnsu1QzZwRwc5qNAOCcnAIxjgf5xTidxPPB6+9QUhH+VQG6kZ4I5puMxlVUbv4S3HT1pXcqCT/AHuKeGX5SAG4xTECusJySN/PQ9TmpY0EjBgSOTnoR1H5dKglYIck7D7nipIHOFwRwecHpUMCysQBYuxfPdhg/wD1qWOTICkkZ4zj0qMS5Z+TxzyP88U5QrBi0hHAw6kEH/GpNEhGm5GARnt78jP6VVlcRcvyxOQynqPpUszLGjE43feOOpFUZn3yRhmADElQG+7x39+P0p3E4jimxPM2kDvjn/8AV1qVVCkM67peBnPtVaElAUY5jY425/z2/lStgkuW4Vce/t/n3pjSLSMuBIcK2cng8VOpzFnaA3Q7ueO1VVYMiPgtuPBP9RUwUSKquAwOcE9/b/PpSLRM5kZo2UhlGCM9vf8ASnk7GHdCcjnp9KjmUcZ2rg4XHbPaozOUXBOARt54xQmHKSqxLjJBI6nBx9cU2VwFYgEkjoF6UiOsZDBgox1JpJfmQKV3H1Xt0pqQOI4SjYS+WxzheR0qZXYKxG857HFQK2FUEjnjrg/lU0S/IyZKqecDr7nr610QZkxrKXcBsgZA3DjH0/nTuDkgnA6HAzwD/So7iZlkAKhixOfT2qK4Z0RduCRyCTnB9v0rS5KJEnZGYkhj0bjk+1Qi9LyEAE98lsfTioVG1pGyrNjHJ5/l+NRecy5kO1WB/nWMmWiWV1nYYygIOSeg78U4hWIYE4JwQ3bv/n8Kz5d7nIJGTk+n0qcF1YKPmbIOM5xWdy7FfVvLULmPA7lsc/mPWvG9GO7xxqj5BQSkLwORkZBP4Y/H8vX9SiBiYFj8vzAA9Pxrx7w84PijV8JJt88ncWHQ546D096ylI6qcTuvDUct746RFj2ARBi/Py8NwMHPt+Ofp33xYmMfh44zl0YAsRhRsJ9evHX+XFefeDr0P46nZVLOyoCQfvcD/Dt+fWu1+L0hfRJpWYr+4c7ASSR6ADv2981889z1eqPy++Jkrt4lusxgyPCHSMMCqHBOBjjHC/rx3rhLdnuJLqSWIRRFRGWyASQvXrj15xxXZ/ElAfEF5OZMKVwxIIGMdcHqQMc1xG9jCispEXBCbjjjjkfRh/nr9fBaI+UnfmZJLKk7rHKUt1CmRSW5wB3Peo5bqNVUbQEfCAuPYjHt/wDWqrfTtbq8iRmP5vkCjnP0JIqwImkgES/OGYHDZxk47Vvsc9xiFoiy+aHcqBk4xnkdfpUcZzInlvuU/dbGCTyOT6Yz+Zq6JWliS4EUSyAFpByMHOMj+oqibV2aOUZUFsRoHJB4Jxzn6/hST7ktkxmEcDR7AcBQrDkL7f8A6qmugiWTOkjSGMglCDhW4B47jgfpUNnG8sSnfHHAxKgt1/l7f/qpomjVRAu0lTvEhzg8849ecfSndGkW7CWqqwjhVHeELkE87nx3zgj68+v1dbJ5UuS7Ru27LJkMe3P+J+mR2bDdyNMI7ZD5kY6ySbc8EkcjnPH5e1PTz0kERimWFQxyXG7Le3vgfrUt6misE0lvlgIG8yM4bIwp5xke2AfT9aS42wzNHGzFHkyQDnuT/L/PSmqxtbaOcOJWcESKBkFuR09c/wA6JbaQXSBhDCJMbWjbOT3/ACOf0qrMG10HPGrpGrvJ8rYjQAEYHPB9Sf5VJ5ieaflCS7uRwSAD1z1Oeagtyrz+dGXCxN8yMOpI6DA/zmmR3HlsZyEKRglm65wfUenv6U1G25CZJLAXZhBAAQ+SQOevy4HTjOKW5eSbahjVZUOGYnAPXIPpj6ev4NUyyRGVRtRXJKmT75Hv6c8EU6R5ZtquRIrqSSo6Y6Z/HnFVuVe4+SKYJCzNKJlYEsowBg465HPQdDn8K+hfg9Ilh8A/iJO9skSl8TmZNqygxc9+hKjBx1z+Hzaryo9xKJDKdmGBfK529/T6V9KfDWMt+zN4vmyZJJJYww6FkwuVIyOvTr26UpRHTep85RbZYY2gcyOjAGRxlstyRzwVyMcg/wBatJI1zLJlBDGWy5VQFPHIP6dvep7ozIQi2oSCXnbG25VcDOfrycHocH2xAt2Yo0Ee5DE7bVds5XP3iB9M/nTewSeoyDThiZ5BDbr5e3fIARJkjqeoHGf16iqt/fB58RfZo9oCsGYqMj0HPFWb25E8ha9Do7lULq2BtJGc/jn86pJ4au7wGVLhXBJyeH5+uK5nJnJUc/sHlHxLYwaw7Ig8sSoSxOT0z/Or2jMIWt7mGRnRASoLhth5yOOnGP8APNV/iJtn1G6IdWMATk8E9Mdew/Cm+HYwbXqpJO4LwMjv6H8q8XbQxS9xI7jSVNxHExiO0EOCoCfNjJVsexPB61tubi6DyxSLBIjHgrw3pg9v/risnSIYpUYRXBgjc+YQV+R/YDqTwK04p5Sz+evlq+DIccDAyDXPJ6nJOOpzsEVwniK5FxlS2OWOMDv+laOpyTSW7I0sa+WUMYbnjqTnt7fX61Wcxy+KJXkZCrxqoJXdz6jjmp73EGlTJL5AdCHIUcuN3VeemMfgT+DvocfLuWJHivNHNs8iK2QD5mc7upbPsQM/hVLRVMlwYmkUqrBQ3XdjJHPXnHfjFajqsukRukS7WBUxY5DEcc9SMAY59a5/R7uIzBDuRlIQqzZbgY69OPSsdbjeiR1t/C7q0scawsAPm+8Dn/6w/rUWoxSNp8z4V2RQuemDx079Ppnmktw+C0Mp25wwGQPr9D/jUkV5G8qxF495BOxeo9ifXnrmruwg9Tl4rqTyWVWcOCfkOF3kdPcY96y9LuGW9kaKMffO4LF94nnOR16jr2rX1S1Sxu5tiM8bAE7hnqcHmqFqVXWWEkhSJwRznlh046joa0jJs6Oa6RsaAqrJdvK8zmQ+YpbBKnGT05x9cd629YhF54f3b2QbchF+h/LFc/pjJFqspVW8p1ByTu354H6+xrr5zE+kyIocwY+VQMD3Pr6/lVuTbM2m3dnngdJ4CPMUtk4k25IA4zTkEKThYQ8O9RnPygMfQfj3pkgEZLFTG0bMNq/NjnFSQyStPho93lsCrbBg57H6cdqEro3im4ndabOYnkkIV5CxLyn7wHGAD7f/AFvp96/s76jLdfC7QHYu021o2LY7OwVevXbtP6nBNfAdksV8rW88+15FLKgQgqOuenGRgfiK+z/2UL8XHgK4s2YJHb3WUBl3HBjjOfYZyMenbgZ66LSZ34W8Z2PoHzJEzzvzyA3ULx+XU49h7GrQVSincVLA7R7d6zzGxlDLuwRyrnPU9avea+whCAo+6GNdqPV1J1lCQgFyq55b1/yB+tKGIaVgMg9Pb/61Z9xfW1qQ0siKHzgs20Ej3rSTypIUcYy4BJ3ds8D9f0pgOQFpVbngAkjpUxQ9RnIxwTg8e1NijZNiowO9tpIyQvrUqAM/TGSeB29KVxpDeCDuGMZOc9PekljJk3sWJUYznORT5XV8jpj73PWm7TtYA53cgGovcbFDfvAzEMuMcHj8fSpSFEI5BfPy8du3+RVeKJkjPO0luhPb3/SpkYSRAlQ4Bztxkd+fb/61AIkZVMYDEZ6kY7f5/nUK/OjZBDsuCP69e1TSzBwzYBC5wSc89BmogVB5UEY+6OOKpAVd5dtwc4jPBfgAds+tNScvNlyOu3nOQc//AF6W4RUbcWC5IyAfujtVGGYm7lDHIySp7den5H9Kl3Bs2RydmcKvUAfrVmD92jbO5JKn1qpaOJW3E/e42kfnWioWPqAYwfusOtbRZkyS3PVFQlxkD19akAXavDZznJqBMiSRhtPzY4JHFTLgsoVWYAgc+/8An9K1ZBDcM0oB55IwcYP40qx/KMAkkcn/AOvTnjSZigK4zkA89eB/WlUIBgg7X/gx0GeKaIZJDIgUgAAg9Wbt/n1omcCRNq5J6jHb1qMglNpAGTnr1FPaRt4fav1HT/PNFibisu48gpnkZ7UlwN0TED5R78UnmmTc7KgJG0kDHFNYqhLEjA9+goSHcalwIySVJxjoMg1IxZ2K4+XqBSOgwAnzHPIx7VJbqVKqRjd25ptjRI5I+TAVuwpjruRkOQfY8ZzRcMArsigr2APSmjHkHIIYdB0FZlWFPyRIwyjE9OmP8/0qDfj94WKkfNu7nPWnn95EiFuM5yKdDuKttwY8HJHf6VFzRIhAeSM4ZTyPWlQF2BHBHb1qxn5QzHLYxwcEDNRTSsqquAF53H0x3qlIViCWJElJHB6E+1EaKAMYwc/d4od5FBkAbcQRweSKjBcHjbnGQcUnILC7igUvuYY+VsY54z3+v50qpmUHHOOMcUb2Zn3YAz6fypMlpARlV6Y7VNxWJC5jkJAIUjnLU4S88plTzhR/L/PemYLOx46BsAdqm2M8ZIYIM5yeBTuJIhDxghjwg5x3H+RU6+W6ggEZzu/2Rzj+lRHeUkVSGfHUAn6Z/GpyQibVPDHJJ6fTNc99TZCLIAWbbtYgoQD+FKAY+QBjJyre9Ecf7z02joM/lUjMGVjtDfNznIP+cCmIarlTyxXIwCeeKemI2jY4JGM571GzKoBJORnaVOQKTzSJS2dw45xVoTJgyg/KucHj8qnVAWxjbn5dhJ4H1qqrgyAfMVPJNSSSBV3qckjkAdM561oTYnBQBVOFxkbSenvT4wIcbQSOpAzk1WjlCKHA45BORmnLcCV1wMqRztPcVDZokTKiq7MSScnGOQDjr/8AWqHa2AFwMEcr245z/ntU6kFRhhhCWx1J/wAk1SnmMshVWCyF9u4Dbk4z/KsmzRIt27EfK/GQSOefx/SrEm1iWzgsMgjt+FZtuwBLsQScg/xA8elXIwNgGcDsCeTUXKsMm3AjPIPoKnSYJtyp45Bx1/yPpUMrF8nAJAyAcY+tNluDAoyyqc4GT1zSbFYJWPn5JHBPGetOFwN+OqseG4GKhkneTGGDFQdvHbr61HIQxUtyG9+lTzD5TWhZDluFHck1FG4lcHJx2wBxVeOfZn5MHHXbUUN15j5A2gHGT2GeajmLtY0JQrqXbDZ54GOPX+dUpIdz+WCACAckdKc5ZchfvKOO/wCNRxyqZMZG9uScnHPaqJFdfKU/IMYKkjn3zSxygklxjoS3vRJP+6VHOHJ+UgcAZ6UxlGIyOSMDJwR1rVIkW2uf34TYDtJbrWl5wK5K8Hoc9Kz44ssWIwwB4ABPHNSpcHcYxgEDr075/maTBFh5S0eAAy8Y5qMxgMMuApAAxnj2p0a7QUzyDkMf8Kjkba3yIGG75sHPv+f+FKxaZNDgoQrPnoOcio5JIoQAfvDklTkkZH9aA5QZOFBA68AVFOzlHcbQuBkjrz74oSG2OYZKsoxhsMxPNWoCATvc43HHbP5D2qoJhIV3BWUjIKnP41Yt5Qu3d0K5Ge5xj+WP0reJzskGN6kruyRxjrxz9OtQyyfKBxk46HvU/l78oQwyCW9QPqKoTMHZ2IPl+mP5VqSToCgLYUgk5OP0/wD1Ukmx4mLMoJ7evFMMfAwWK4znOMD0x+VNkQyFyUT5RgEms5alor7lGNvygDI5zj2qstybksU+U8A/7WadIrBXDAgg8gjk+/PbtWeszpKx2nYW4Y/5965pOx0xVx9+vlyIWyQMjnt35FeP6AGk12+bJctcNnY2SeT3r1zU5xFEzkYwCQSehA7/AFryHwUznUL8MTkzOCCORknvz/n9OZy0OmB6B4OEjeMbl4YeAqYORhsZ69OBkce/1NdP8bLpbbwndTYKkW8jIF+ZuFI4H5/Uj8KwfBd0j+LLol0Lu+wEHn2H9TjvnvWh8cXMnhS8gRFk32siOjOQeVwMkdATkceteVy6nefmV4/vrZddvPN8yZZSUIYAAHBPfoQDjH61xRlme2uFRzAjkAFyCzAHgrz6d/512PxJvV/4SC/ikwIgysIwu5hlTkfTp/npwsy+TclkIcZKllXqOoX9P1NfXRldKx81W3aLbwGV5wGLAjLSMQWOQDxxVecGN0bziq7eN2Tv45wPr3qZ3KyqxlSOOTIDAHOf5jnFRSh3DI2woeSqEAnHOcH/APVT6nENRk8xjuxCf7q5PPXjrj2p+FubqK1BlA2ZEjKRtJ4PHocZwfT61VhidN5aRZg4J2oPu54wff8Axp/lFbmOeXBhCgY3sRu5B3LkfnWnLdCSuy7cH7PPFyiLsVAoOdpHHr1OefrUMdxDJM+VVYy3BIIAPp07EdKWWeSYOBOIiQCeOnOMfyqMgR7oSRt3AYA+ZT657dulQ4tGtraltQHs52XiVl7LnJHXHvwKoNMlu7KJDKTlpCwIDfdwOwH/ANfrVl7q0a5eNbaRY2w3Hynd3IHuf8801rSO7tozO6hi2cNwOOcfy6+hoStuKzYPfNDgrHsQHnaRlcjk89TyfyPoKg+0J56mVmi3YKnqA/PJPuDV6G3iu4wuB8m2RUDgHjjBxx3H5Yp0sJimUmSQyNhvu4JGSMjH0/z0q+YHBlGG1MHzqVZnQSKpY8jp0H+etWIQrJPGQkOQSy7c49cccc9qhWIQXCs6eZIUON54Uk9B696Vp0kDmVDHzk5OOOn61DbZUUPZBLBIIlCxKQGLIwC47A9xxnFVY1aFY3RmiCvvZ92F5znB/wAfWr80s8UK5lWaLeFKIuQh3dSeoHGaRhEY0gbCK4LsynLHORyO3r17immwlsUwZCgljhKqPmk2jaQT/PivpTwOxtP2WPErqWtzdagrM8DAtuGMAjtwQT7GvnKNpLpZH8zZCgUbkHBXGM444r3WTxYPDv7M/wBjkaNrq+vTg7iQFUrtHGTzx7c+xqndtCgraniKwTTSSzRyIFjLDaWJSQgfdYfQ8fX8acFX7P5hgkgUIFbadzSdic9gQc//AKuY5ZFRLdokMRODKGPYKcg++MD8e+KmWSdbeKNk8qVRujfdltuMY6d+Py9jVvaxdrkP2kISPLhaMKFXJGW6nPIznj9aq28ct/5k728cjO5O7J5pZbVmLSpEzPGMb8cKO5A554FRXMbK4BllhG0bVjcgY7HGfSslFPqZyS7nmnxUgg+3XIidBOUBcBOvPqKi8P8A7yAFkZ04WXec+WcckexwPzp3xGlja5vn2iHzVUhmILZ6nPr07etU/D0hlMMouCoiTayjkv7kE9ieg6j8a8KSsc7mpQuj0HQZJLaGAQrguG8zIBJ9QvoAD2raKrFFJDKpkMeAY2fGTnkj/Pb3rn9OlEMsF205YIDgIBxnnv8A55rdhuDNdB2KXMgOCxP3VPTJri1PLnLUyb2/hPiCB3CiNU2CMt83T9e3Wrer27Nps27y1j8s7PLXG8cYyT/n61Ru4IxqttJHHulUsX+XbgZHGPbH860NYuIZLKVW3ylY9okPQqe38vyoszK25VsbmB9Gt5AXjLA5RXwA20jOfTJPNZuiLJJqLLdKgdQNrDAHHVvc5wM+9aGlPBJBbs8SruXZkdz04B+nX3NZUCC3u5Ng3MrMSAMA/N+nTv6VokDtY7dydwaNXVM7ghOMjsfrz1561W2JGFmPlqW7OMOMAZ/DBP6UwiRzGI9xMvzbi+crt6jt/n2qzMsgSOIbPMwSHIBIIJHb3HespN3JMq7BneJ0SU4BLYYZIPX1rBumt7fVo/leCf7yeYMBT2JGPrW/qEUFvIJjF57SAKxBwE6cYPUda53xCHu7q1umGVbI4UM2P/rVtTZpGRqaK+NRwWDblDMMBsqpz/jXVWUtk8U1uoEZljAVTyAx/rn0rjNLn2aqkSIJMgjMhwRjg11UVuJbp5WkWNAR2+Y+38q1YSlqcGDJDcXgLB5o9w3qcLjPOPTH9afZrPZyBpmWWRlBwvDfhnGfqavasph1C7a2kjCszIA2QwIPX6Gs8BSyNLjdG5CqBuOc/dz6VqmraG0JaWPRdGEZgR8fO427gwDBeRyByRjI/GvqL9jzUUZdb06ONzt8uYSfeG0Ejd1+XBKj3B/2RXyJaz8xSYIdlCpkHBU98+xHX3r6R/ZGvZLbx1dWzHymnsSRFJyMRuMHrxw7Zz6+3BT0nc6qErVEfZsQCIR5iKxOOvWnx22wxwzDLA8Nn8v5VDauHgz8pAPUDp61LkuwUKQCNqjPP5fl/kV6Z7SYstrDc5LjeoYkA4IP8/8APSrLKyQgOzOzttCj+ftSQJ5UXClsY5PXFTeUu8kkDPK59aGVcks5PKzhQcjaCetWIXXzASRubkFeDTCyRkqHyQvzE9M+3oKZbSlblFyDnq2OBWZSYXDseFHOeAT1ppuCSuFI7gnoRgc+4ptw+Bxgtngepz2p0TyTFflyQ2SemT6VaQEk0+G3c5bAHB/z6UsMpVCpY7txG3PUd/1AprQrICjgbX7A46/y6/rUiqygJs5PPGRxn19c0ybCNKjERgPjG7AFMtnMiESdM+vb61OqjYDwDtGAfr/n86ijVYOMAqTuC9gP/rUrhYhumyGXIbGeT1H41nOjfakOQvXj8quXUimVevJI3YqGeMnBfLkkZPp6VIM0LRTtB29Rw/etJAxUD5xnGD6Vl2eNiRsSW9Dxn/PFaUag5y2WwM89K0iQydH2dfTGQOlOVCXOCFYEjP49P8+lNt1VI+Tu7cnrTt2Rn7xz1IzkVqYscGdUJBwvqOOfSkkbYyENwRtIJpmflHzYHbHUGnKwWRM7doxu+Xt6/ka0SM7imMusbKUwvUjqfX/9dTKVmUbwQ55G0dvX86iDbEXupJxkDn/PFG4h3xu4JBPT8PyoAfKqlsfeYZOAcY+v/wBeotmC3G0Z4U9cU5Cm8YG9c4waTh3PPXnHWpGSn5N3mBSeBx0HUUjlVJCPuC8gkYzTRuMh2/LwAfeiZlGCBz0ORgipLQMWCY5bJzz2qE3RSUJtZhnO0AY/x71O4wpAQELzuHSow52/McEHOP8AP+eallomGWVSSEyM/KPrn/PvSOFitwFUfMWJB79/8/WkLBlATk9OOSOef61JLuhjC7gT1Gw4HHPI9ayvqabEDSlycOynGVA4BFMMg2qoY4bptPFOKlo2U4O7kjrj8fpTCdoABJPJyfX1xVdCBGkAUKrbscetOSPKKSwHPqMYphZlhC9XJwD7U8MFBzzgYVuhyayZaCREyM5A7+pqOK4E0jKhyEIGfeluikojGG45+U985qNAsUcjKAvlqccYOe4pq49C9ud2IwQcY4/n/Oq9xuaLavQHOexq5aNutZD0bHG0dfaq7bXAXHvtxyKsQsELEFgwZcEHceSOooLfvdq5CkDjrzS7sp90MccqB0NCAMsbAAcZOQf5fn+VRyhcUt8/yqRkkev6fjT/ADcAjLDkYY4wfT60qIHVHDDcehzgVIdpynU5GSOcUrCK+FVix3Zzg8cU7cqqw5bd0x2FPlQquS24nn6H/OaikHlfKQVJxz2ppjGldzYCnBHWkaZfKYAkcDryc+uae6kFmVi5zt6d6hl+XcM/Mf0o5gtcfbXGMDgHuW7fSn27bVyAFKkkqB1zxUKpuhTnGOuOMimo/DZ5z0GOlRcDUiZFQjr746/55qvLuILdF6A+v/16ihZgcjHvn86mZ2VgRgqx6dj/AJIx+NTJlpkSRt5YyVxnGTVm1dZCyuCcH7/oKgCKQHzwDjB7D/IqwQwX5cgNwSQc9+ag0THSjDZDBhjnFV2JDHDBgTjJ70OQsgdvldegA70yWRthLEdcEHvWcmWghCMThdmCeuOOetAfBOQBznjrUAnAJPTJwMUkrB1JxnJyVzxWTkWiYyNyAxwvv+VOjZAVJZlX8s1U3uy5KnA9P51bjBkwWA2n+I/ypLcb2LW7M+WzjGAucH9KSaJctkBTnO4dT0HPr/8AXqYL5bHCqB/L/P8AhTJCBgjaCwBI69B3NboxaK10fLWMkYTH8PX2H8/ToKmLLCdo5CnH/wCumOxkU5A3Y2gkdOlL0yQV9sfy+lacwkifcATgAEHkHqP85pFK79xfAVcnjrz0plpucuTxg96k+bYdygfMen86FqK1i0rBsNuI/wAahDtudVBLleST/Sn/AChR6j5WB6Co3DMVIPPp1FMBy42YI28A/jQAGQj+9149OtRGEFcAlQCCGA4HP6094/MkxHlw3Uck/WmAMqhVIAyOxb9MZogJTeQ+OhBPPbk9aYyjbjIZznHH/wBf6U+C3PlSBmABzhuuM9OtWnYlosLcNMwKkMQBkdjmmuQN+0Ag/eJzketSiMQbRuMjhMEnvUcSlim75ck9D6n/APVWt9DOwJGGjHzfXHpUM8JBHyjdnI+bBPp9KTBt79lVgY2G4gg5BxjrS3R2x4RQT/vYAHXP86hs1iisDnAJAGR1PPT+VV9QtyMqr7Quc8A/StO3tZDI0m0Jkd+QfWqM0olEe1dryZLgDBH1+vSsJ7G8Uc7qMRa3fIYBhhm7EmvLfAz4uZpmkHz3DgK7YI5PH1xnP0r1zW5ltIJS8sMSImXcgA4HPWvF/htN9pNxLuD75WkRFBxz+Geme1cTR1wPSvAMrTeL7sk7ikhIIPCjABA9e36cVb+OUklp4duSXJSSFsjKng/KPz59f1qj8PiqeJ74qUEe9uQmSBknPH+OM0/4/wA+/wAPXKxyctEU+UDPJwcZB6A5/AV5afM7I7npqz82/HzRS+Mb24Yn5JizlwDu2gHAAPDZPauSvp3jkJtxhmAdiwB4yev4D9a2fFifavE2rP8AKu2dwcEglQ2M5Prg/wCTXNiYmSd1RXBbd8wAOc8svTPBPT16cV9bT0SR8tOfM2MkBSWWQKQ5AClcY7Hj064xU6tGCn2geVIv7zc3G/Ixjr0pDBJdQt5cP7tG+YR5y3+SaijnKROsSYJG1cgOfz6evNdCMGILkvsWIn7PIACFAxx6e/1zU0ckbTLvVnVuschIJGAeRnNRQswEO4hJFBPykhQSSf8AOKkO61Qyrg7PvyjqT+FWn2Gh92xuowzFzhiCQc8dV57jtzVm3YWqiSFEL43FmPykcbWH41RkvWQeWQGAwVMak88fj7UqX4vWKTIN5B2bmOT6YP1FDV0NyRZ8maZMZhyORtB3EepOfb+dRtK8E0TKpkzjajgnGeOOPr+VRy3cccvnSL+8A6RjjpkHA7f41HA4hYFpiX+UZJ/2Tn5vbpn2pWEnYszX0cRjmnWLyEHzR4GBgHH4j/PIqPbkfLhPMUMu1slTkgjOelRNckL5QVVeUhVPReozyePqfQ1MksIkSQtsRfu8bskjP9G/KqsrGilcfPLNsXciqpjMnmEbenfHfg/yptqLm4ttwUSlSdpePkn6H8+KWFklDGMqAy5+c7sc4479qk+ZhHJ5ssTSORIhOQOwA9az0THYhgM0m5hMd8g2O23l8+/50x7hVP7tgLiMIZCzA4UjkYz1xT45FmldUbaQxGQRtxnBznp6/wD16nms28iN0it2jkJZ42HTB6e3b3ouZOJCWJAb5iM7o9icdfTscfyrufEsl9e/C/SvPtwLS2mkMZYYZxlSSMdGJIJ9cCvPmuzm2jYsCjlm8ncFb1Iz2x3r3+50aC+/Zs0e/F3ut4bx4ycAtuY8A9c456kd+OlO5pFX0PD7NFmt1Z49qRoMKuFKHJzgnr659/ze8skKxLIxkcH5AzdEzyMjqQScE/8A67dzpUVkpczxTpGNoOMZBAOcEd/6GqC2lrFPPeTTzIpby9nTYduR7HuOD/OjcpqxnYkEyiRSS6nAxhUPTjPORzzUbQ3N1iYTiXeN2+4wWP09qtXcEJVX83Cv91QpD4z3BHUjPH41e0rTIJrGNpUidyOjMAV9jyMnueOpNZTkqfUy5eY8l+IBW3luongWUKpHTJUdj9enNZnh4qqW7W0ZaV+X3Nkc9OOo6D9a1/Hemv5t2VBVdgAbIO445Pr1rD8PM9wIZWbmMZEjDIK4I/z3/CvFUuZHnQT9meg6RItuFDpFLJJJuVwCxI4H0IrbAJjKFlb/AJ5yBQgBySfrgYrmrU7YImjlklkK8Me/1Iz3HfNdKAi+WMrcMU5BJwnsMdTnr9a52kmefNWZlasZotVshcMinJA9MEHPfnnHWtaMIS9u6AxuCztGANpABPB/hx/6DWNMpspbWRvLkXzsYV87G5OeoOK3pFU2sbgK00zljJA/AJx1Ax7VSSYIxPDkxDJFLIqJAWCO6Eq43Z5znPQenU+lQC4Fnq7wgh7iZtzJk8Lx0P4//qzVrSXms7uQyS+bL5jKq8hscDjGcHntzg1Q1Ui21W7XYMqvzhsHHHb14GM+p75rF6IlbHTW0QaxM6ozbSQ4WMqN3Xt2+lXBGBp6qgLKRjzCOSDyOvU9/wAaz7BzLDbFXGCpOJDkE5zzn6YyPTrT2nYLKV4hBC7I0AJY/Xjuf0qbXHKyRUvFE1oiDOwYbDDPB6fl6Vh60BFaJMW/0lPlTacr9eDzxzitlR51gqOWji8w53AjC56euQPzqnqloktvcRKpxgNhRxjr/k1cVZmKbZnWc0v9sW0kR3rjYwAGQe+B+HvXcWk5kt0aI+b5SkZ2jgdgR3+tefWsgtWtA2PmAYq5Bbng4579Oa7aGKMT2qPJOvmttCLg4X164PcdMdfw0Y7u5zviGMJqshMRQuu75R8uD69/fGKxoFkjjAyGQMB8oPznpn1H5V0viZPseqQMqKvmq2TkjGMjnH0/Xp2rn5YzESXLRsZPlVuFJweh989auLex0QR3Ph51ZAZnACnYS2No469euf5V7X+zTIln8TNPkeLKIHiJUYyGT5QG/izyMf4V4Po/m+VG3yxzA75F8zAKgnsPUc4PtXrnwS1o6f8AEPw+0nllXniSJ5MDAdthxkHB+c9+cgcHrvTXvI7KXxo+/Y4yRHtIWLG3OeeBz79qsNh3QKN2BjJ/z061m28pRELNwgxjrs5IyM89u9aDO88StvIQcg+p7c9f6V6J7iLYZiEV0Hqdp4/wqWaERbGkBzjsMYHb+WarJL8qybgGICkYz+tWPtBLskjfNnBO7OeM/wBKQyO1Zppp41CiNSMOvO7Izkntzn9PWrssAQEgkFmBB64PP+fzqGNvIOY+EZeQByT6YFWIJhvPy7AuflJJx2x+tIoYYYwhTpghiW/CpVkAGHyAeRjkmonGUSMKXbH+sVvlH5nP86aC0JwV2lDjA+6p7jp/nNFwJ7ghSHG0j+EfjzilV9yEFNr85yeM4qHeiycclemP4v8APpTmHljIYsGyc49v8aVxXJlbcAd+DjHK8dKZwUOGAbPQkYzTS2VUDBI+bp1P+SaYHIYKhCEjHpUhcgnYLOhY5wQeFyfT8KLrK4BI2Hvz6d/T/wCvSXCoGIUDp6AnNV7pyYAGYAqMHB/A5/z3qtx3JbdWlWNerA4GTnGMfpWxZuJYkLfMQcEeuKxbeNQkZLNITkKzY4GPT9M/5GjZCTzHYMzHqdvUmrWhEtDZjwsYOeR82Rzz6UwJgE5J5zjNJACsQ3EbuQVNSKdoPU7Rj0xmt0czIYYZMDe285wT370sm8MxPGDnOOcfSgPg4PzAdPrRG5yuTubgDjk1qjPqSxrtj3sytuJOT27YFChcZJ4Y87T6U8P+7O7lmPyn3/yKQFmIwzMx4JzmpNEhJSmTsCorYPT+VQzsAwIZRjlcH+eKLlnOAvJ45z2oC5C4IAB+YdKkRZS4VSHzluoI7GmMGHLffXpg8j61E+WyQCozg7TSSybgNnynPY9fXmoZSHvOVA5BPoBzTVm3MAVIGTk9sVChVQuPvY5LdjxjP50/IYISQW4Xnr+vvT6FrcnZ/Kl2Y+TGN2etLIcnIG4BcEH61A6EPvAwg5IUmntulyV+Unq2OBWTRbY5X3PtKrhhuBBI5FOVehIAyMgMetR/MONynHHHP41M2fLOcjIAyBjH+RSEQZMed5AI4JA/Km8TIQvTruBHU9/epMFk+U5YdHGQQPY06FTK0jsFD7cnJ+lQWNCBdowCex6YpfK2s4ONox0J+apZdoiKk7nxknufanQAFegyDgE9DVoz6liJykQjBUgrk+1QBCxG0c4zjP51J9oEfyqwI56fTpUSTxuhUlmOfwB/z/OmUN2+WvzEDg4PWnIdrKOF5ODjAP8AnNBxIGGQQGHHpSlQzAFAwAwApwRnoPftTJuSh/LAkwCG5+Xn8aiVtu7euCVz+VStv3Krt5ZxyQM8VGTvZSwBXJxt7n86hlJiyEhVZnHTIANRpGZGBGN3TH+feldOhxuUjjPGOe/NNIIDIMdfoSPTFSMlUl2GCq88fy/Oq80OQTkZx04zVhd25WxkkYJXp/npVcjJJQKyD+IjFZlIQFmCHjAGPQ8+35UioVHyqdpPJ60zzQcMoBOMcHI9qdE+GJDc47cVFy7FiCIZOGVdvJJOcevpQ6MCxABye/0pUyilyFLggbMgAj6+/wDnpSFxI2QoRW+UHPQ5/wAP50FWIoJGZ+in1I7n/PvVoyltpVuAOAeMn/8AXUGDGfujJGMtgjjP+P6U8ElgrcD6/NzSGhpnIHDbiTgqQM024YNt6DGcjPT6UwhzLhFznryKWXciHOXOe+OCTyaxkWmUihLyOScgY9j+VTFRJFhsBfQ45/GlVPPXcoJVecY4qZXKAdcdMqeT9axsUmOhgYqMKG4xkH0qeRHCk5wgwck85qMby+/G5gcbs8g4x1pd5Vsyfez97HUfh/nirRLJlkxGVYjJOcY7f/X4pMhfmHzBeo603YrRk52ruyDj8cfrQz+RlcEyYBRk4H4mtUSLMXZFCsS2R0yaGTaCcZ9CBTZXJDPjLgfKoGO5Pf2J/wA8VJGQV8tgfMAHbIoY0ySBCoIOGUnkbefepF4H3wMDIBH3qhQ4yXXG04AyenpUkZdpm4yFzu7k9/Q+9UiW7it+7RcLnI7Hk/54pxlCFOgbHKnoTjmnLKG44HGDxj9afdTxh2BZTnqB3J//AF1YIryBt6HcpDYyPTnsfxpU/du2AW55Hp/jTHXMYVPncAgMMZx1P1pZF8xioK792SuD09qEwY6R3LZCr8voOMe1K5abCgDaD8wLY/Wl4T5tpJJ68jn+nSpIwSuCSVz0zjNUSSgfJ8pyq4A9Cfx79KUxO3zKf9rJ/wA/So5JGVNxLFQBncM9uB+lToGKkkrkDIA44/H/ADxWiIbInVlJ+UccEAjn8afDbJLuTO3CbiRnHAP68Un2kNtG3ecndzgflUtjuW8Y7iMo2FY9eDnjPtUvQ0gWoY/LghJUfcJO78vzrl7iJmk3owVgxwAcjHGK6WUolqJCfM2xHBwR19awtKuWXUIdyqEJxux7/jWUtjoieTftHeFNT1jwZEdOmkiuIbiN3VekiBgSre2Ce1cR8JbbyomeRi+5guwNk5z09MHI9698+IAP9nXUhZHCRMuB908Y55GTXh/wns3KkMGZfM438kHPPv6E4H41zN2OyJ3/AMNSp8W3sasNwkdsAHpk5+vc/pVf9oRv+KbmAIjfClcnAA3DP4cDPQECk+Fu1/EN0zliPPZR1xgk7uD6HtS/tBuraFfJEkThghHmAk5DgjGAenvj65xjy4RSmn5nTL3k0fmlrlyl9q+pXk03MtxJt42jAbvk8dCcVgyvPCY22D7OGGADjf8AQfTv+dbetKY9X1BDtAW4bYCRu2gkH9Mc/j3rFu41QIFV54nPygOA2M54Pc4z17fr9akj5KW7BXdWkzMHRhuXZ82fqPrUaOs0YLwBkG0AZwxzkj2znjmppDEl6pIWGOMnAb7zc9uTyfQelESy3MrbYnLOQEEXO4A4HY59s9KvYVirbTpJqCJ5OQJSqrghRn+X51PLcS2ckbAhFYkGMcAc+316VHD5c04SclXBOxBEWK+p3HA9OtWzOkNrLIwDnaccAksBzx15HuOlJaDWhXt4LdY3RFA3fKxjHI5zjn69au6q0USqhMaHIXenB256jsT1646VUaV7qVAYowERQqhflJHOemSMepq9J5l0xhSKMSFQNoUjGDnOe3XPP49BV3YaFKZp42mcSKS8YVfLQYGOh46dc/hSQHCguqSmPBR2bnPv7EH07/nNI6XcsgIjC+Znd3HHOfXqT0+lLcRIlskUsCR5YDc5PAJODk9On4/rU3CyGI0i206GDIwTl+GznjsMA8fn2psdqIjCUQMMYZXPPQ9OfXoD606d3gkYwiSJQeUEYU/3ePXqc8ds05FEdswLvscBgZiMtnI3hu2TuPP96qux7Cw2qNPyyRhj93njjnIHYc/lRBAp3IikIgDB2k+8voM59KcJISqh7nBKMzBYtzgkZBOfwH0PemjzIp22LJKN5OXIBT5f5cZx1NI0UmPAVseUNqA7ghGGzwTzjkf5zViOxkdJsY3KB0BbqeBxySfpVW4eVp5okKkSgFEVmDN0zj8eeSOntSw2jTSpmb5Ah+ZgFDE/Xv19f5UITldC+WsoJV0TzAdhC/OQScj+lfQ19f6bbfsrWNk0oGpvdStHAzgPgE8hCDz6Y7ZPpXz9aWqiVGZv9J+7t37yoAzjr0zj0r6OitRrv7JUd49uftNhqn2aGWJAzmDAwpbJJTD8ccAHnOcDRrFqx83XvkPGmEkHygEsPvAAHGB25b+lS22oQRW8iXiGVGQyxhTjD4OMkgccN/kgUotIbq3jk2KgYKDGv3dxXrnPTlj+H1qu7y2qMRtmhjfqCeQORn/Dvmm+hLfQrxmSeGV5ECtDhkiZQenVsZ7cf/rohmN5EJDJNCTn5YZWQde43DB/z7CSFX88FXZwWI8qRN7A4Jxz16EZOP51UZVjYrGVkXu3kL179TnrmspR5zCfNfRnBeNJpptWvJF23EZi8xlPD4A5x+vp7VgeHLgPphG0CQoQu1ygJ6DIHB49fU1veNHa3vJyhQkoXLRjAAx0+nvzXLeFEW6tZFQKzx/MU34DY9ye3t614yVrHHSV6SdjvdDMJk8uISEbdxUJlW+h6k8V1NoGkm3IGglZhiHLAjjgc5HbNcrZShoIj5weNsltvAU5xj37d66OzikmX5svuUANu29O549B0PXispROGqtTP14yq8BYhgZR8pUAJzjIJH+far8c8000glePyIyF3BlVgo5yQPp19DWf4ll8vYHjKxxvzmUtgken6/iK04YMxQswj2TRqwKpgnjAXOP096lSsYK9zNjtoU1+UkrIGbdk7Qfu8nbkjqR/nNV/E+19RgdYt0DxhVDKRsGMEHP49c85qy9zE2tSiaDkxYbcGO/joM56Z4+n5weI1EUvl+XhVIBjKnHBHcdvlzgAAfnWTlcmPU0bdHuYYZGchsEllG05APHPJ6cY9q0ZEgtraRJovOjIAZWP8RJPTqSO9ZujzRSWscomaVXGPLZtoXGcZ79z0xWncSxIW85EMRwwES8of9k9Mcf4dapNGkloULYiaOSJ13IXPBHB59hz0xz2HtVe/jSa1lWSPJYcEgAgHuQPw79qu6bKlrcmMFpEIYruI+QcH7x5zz+NQNbYuJZCq5kPQtw4xxg+vsfahMxitTnLGdJvskkUivtdVBfqvzHpnHHGMf5PdKzZd5UZlIRmYcY+Y9en5D/61cLbbreJhJtaLeAAeqAn1/z37V2EaB9kcjN5cYBVVJIblcZ55x6e9O90aSWmhneLWK3EYwu6MfX5WPvyex/+sa5t4wMu0i+YOA7qQMYPGc8f5xXW+Lrd7uytbh8IpkwpJ5K4zyOork3s4poWcOUQEbmjOct3BAz/AJHWt4bGlNaHSeHpUFoIzIgicB5FVgxH4kcnnofTPFeg+DNRh0fxVp10rSQeRPFN5yAYUhxyqnPPp+HSvNvDkX2mNoGjIRGwpjJJbuV+nXn0rttMeZL1riEgTJIkyhWxtKkY5OcElRg9uvpQm76GsXyyTP0jtJJJpnUIYSTuwMgjjngjPbv/AErQCfIoL4CYPI4Of/r5/wA9ed0K4jvLK1YfKhgV8HqBgcdME/55rolzNyDtVecA4wAcdD9K9GLPoorQsq/mjDIqgNwOx9qtQjzUAIV3TgbRjn2qkGYIp805/wBrG0HJOemf/wBX1q9C2+QZdiFOWXtkitxkgjIlz1Jxkeg/xqXyvJkQFACeMqADVVyFmVdxMZON/p+PFWUkdc5KsDk5B38/p6dKxbKEY+cMbyhViBgZGPcHg/zplxA9xCI0T5VByQvbt06n+VTebg45yTxkdR9KfvLKDgKTzwMfWgLFOxtWjcZXPzbs5yM+36HFW2G6bYF4HJIX1z/hRMABlvlC5zgnHQ5z/wDqpUi3KWIUIvAUd+owaB2GrjaBjjDHqeM85prRHzDjHPHTI6/54pxYlBk8kDbxx9D+lQS7o3AOevGWP+FOwnZEAjMcpDtlsnOADj3H8qbcgPEgVUwOgGBx6c9KmeRtibBGpLgD5Rkn/OOKbcYKhivB7KOn4Ypoi5LbW6LGC2MkYBUjI57dux/P879lhCTHkA/KVz16/wCJqlbSNHGDn6/4VZsgRuIBHfk8GrJbNFJhtC7RycBCOfrVhdoVsjIIGGJODVaFk3FWOMckA9asGQbuBtHA459K1RkIEJUmMAEdCOv41GNiFTjoefp3xUkxBJ2ZI9D+nA/CoJbZbmPaxK55BHY4P+fzrRMzaJ5JAq9ypU8n+I0sYUgEtk8HgfUfT0qvBEY4SpYNtOAT1ZfwqwsflopO7KnBG6mNETnaMZHPAPXnrTlUy4C5XAyWPqaQtvUkKQW9cg04Ow4wCBjg/wCf0qWMaknytyGX+EeuR1/z60OGOwgnJ+9k9PwpZs7ATjBAOevP0qMKZGJXk4796kaHRLudSSufTJHvT2ABIIy3qW6f5xURJjBk7txkdalkQyopJCqoOMc4NRqWmgaPzFATAOc9Calba23GNnfaDz/nBpjgeRhuSenQ4/zxUQIfejLlScYYZxUlD9oDBiwYHpt4qR85x8oz1z1FQNlSQTgA/MT3p0jPGW2ZXHBLDAP/ANf/ABpDQKd2Avfrg81LDgkmMYHXGP5/nVWzWRpn3Y24BXB6+oq0kRY7Tk4xnHr60WHckY7hwcgt83WomYkgBQOMnnFAdlYoD8pbjbx+H6U+Vo8Hghscr/npQQxq4Zt5cHdkn2pd2FG4HLN6YzUG4GRA0gUDP3hkk0jgxMZPM4HoM4x/Oi4XLSKs4JUH5R2GCPQ/yqcptjUK64JOMc4/pVe2UuHEg2qijAPHFWMEqF3hSGGAeeP/ANf9aZIxsFlYg/MOB0xn29fakjDE4f5yeoK9Ka6NGuSx3dfqO2P89qaieZIpLFR1Ix1/z+FJocSQq5XLKWB79eKRZONpLKGzyByPbFDnKLnBxkEj0/yKhuGZYt4ZTtHC7sH/AOtWZoIXZEAJD4PfH5fzqWRRHjb8wJzgnjHuKit547pMhfmHdeMninSZCr8pEfTOP85rKQ0Q7U3sPuZboD1P5e1JbwgLlQvfI6UkrBHxuDYIwT+lLBKAysxx82RuJ4rDW50LYuRjahQquMgsWUHPc/oaiZirDaclc7hjtnn61MCDncpPOcEDIH4VQlhkkugdxUEHco4/DjmqvYZaR1fcwYNkHC+vH+fzoUN5DAZY98nnrxURTbb8M2OvI/H/AAqZVkjgVeqlt2OpGP1NZ8w7WEJEsoC/LgdD1xUTnD4Kgj37VIBjvuHfH8qbPH5jYYZDHBIGRg/5ND1ERQqTKyDGwkbVyP0qby8iTepXac/L6DtSCEx7WD49MjGfepQ+xPm5z0+nt6UKI7iFDGcbs9uOtT3ANpku+9DzjBHqPXnt+VV5MIXG3APQHqD6/wCRUFwhkzsI4JxgYFJoomS5M8wGdr5+UMcds9/p+lWI41Cso5QnsB78/XOP1qGCBoyhALKTk5HPvj/PerGSwKtjGf8AIq0Qxs482XaBlh/COgPerCLtIjUqccYfIzUTmPPUY7jHNPDAsm5QNo6DPH1qmZhJgcsvOTx0Ptz+f1pqRtsOOe/Jzj2/z60o/fOCoYqGyfX6U4rlQiAg9WJA4PrTQyR8/KScknjmmMvzshX7zHJPAz1xxT1LgYO0oOADzn3pjH96N6jkDLetUHkNVtjgYZUPTocCpVAbcMn5unQEf596SN1JGCSB1GKkZxE+75QqnIKg/kf0/KlYtDFuFkUoFPloSA23g5H/AOqiKfMgUZ3A7cDjj15+g/OoFYhiiR5OM/OeCM9PzxUpkXz+i/McMc8irJZOWyyKHwpJOMZzx/8Aqqdn2HAAweWxVZN0k3OcL90Z5x/jxVqRVQklcKBj8a0MrXIPM3MjN0wcnOP8/wD16uWCRtdAnnA6gg8Vn4aO4wvDBcZ/X1pZXG5ScggHPI6/41DNYqxrahm4sJFJDRDJ4OTgH1FcvYwiOYmSRiFA4z83H1rduZzHpbZIIboo7GsHYf3iEgk9cHPPfH+f1qdzVOxm+LpPJ8G6o8rI+LSTzAxPPHA/z/8Aq8R+EjotopdzsA5ZPlVhxjjkj07/AKV6v8QNRjsvCusKr/L9mJLLwRXlnwwUQ6WcOu44Jjz2GemOnI/ziuSotDrg7novwnUrqEjSx70Qk7vM+Ynp8w98dTyOfxyP2iZ4YtHnww3ooIbLFVPzEE44x8o4HPzdgRV/4WRN9unZQTFH8oAOAOcdOnbt/wDWrA/aGvPs2h3DpJs2SfNiXaSCjgAnuOQcDkEJzjIPnU9ZpPudE3ZNn546kn2xLxlIl3zEsrsSCfqRyMHPPHOT3rKWEQJ86qpACLgnDdenTjrnHPFaF7cB552CCWF2V/MUF3BwepHXjkHtmqxuVW2TfELknAA38ovXO0j2547V9RFny82rmS0bTTwRqGAUh1I+nYdSOffoete6fATQbW0IcQxxajMpaCa4O0Rrj5uSOMH19MV448gYK8bxyO2A21sk5yeh9+p6V1nhn4mal4Ltxbx28M0TnatuybsY7DJwOvapqqU42Rvh5RjNSZ137QFgkkVrfoyC7EhZrhRtL8YJB7np19fz8Ya8EsrP5QYcKQflYA9Qcf8A6q3/ABR4sv8Ax7dC51MlXA2IsB2hBnhQB+H/ANfvzULoJXV03Ro5yflXjpjj+X5mt6VNxgk9ya8lOba2LKukTyeXtaIAuX6AHP8AD3NSvKXl3llXzDtZtoH1zk9euMZ5NI0tuY1ucMjMxym3n1GDgU/zxFAyJGPKkwVwuTyeuOc9P58VRyWshJbklHK+XIqbeFwMdsE9T6d+vWmW7SbpXHzxbVduOExyT0zkFsAe34Bt3HKJZHliMZz82ABkHn6jpkdu/c5mW+kx5iyNDJztCcnAHJ4+vp1xzVKJSuyNYPOlCI/kyEn5QoXHBxtyMevqOlQyxRtZTMEC5YmNmkG5QDknA6Z/rj0qK3SNN0gT92nHlM2A3XkFfQ9R1wfbmxKrSStHNjYznJQbWz6HJ65x36UtjSyFlxdGZtolJHzSFiBKccEg9abDPCHaPyzcMp3KzSYwOQDgdfyH6URSvFLG6xglDjymjLMV7nAA/wAinxGSTAjjkkUHupbv6c+v+e0sdht7BM8EbpCpfaAsjbTke2T3ycjjHWppHIt40kG/DE74TkqB1GB7+/PbPSi2kyzhwx3EgFUIAPfC+/r9MVHP5ojQj7jKQfkxkbu5HJ6UlFi0LMkQhd4y22RzjYwG5GznBIB69fz4z1+irqP+zP2OtItnOI7jUZPkIYjqSAMdOOCSB7Yxx82mNgsQVfJfnzG2ZOOm49evr9OlfR/jFpLD9lLwRC8EvmSzbWDOEZlDSdMnJBx0JI4x2yK5nobx0R8/KqRSsbRlfeAp2DB3A8gkg5PHPb86hCRQXEm+4DPKN003l8g88kj1BPbHAqaKGXUBuldlBOEZwSWBHTHqdw/M1BfXkkhXdhtoBDMA27BOGPc8evUDoeKpq5DepEg8i5Z7d44ikh+ZW2tj2IGeOo9fQ9oYLBZlLM6Ic/cE2wLx0A/z1pt3a2f2fMTKzy4JMJAODkkcdDg4x9M8HFVZILZiC900b45DuFJ98bax1WxKZxfjG9EFyY3hUNGMbmTlsD9P8/jw/hSNNpldUyJMs7nIXHbGMfr3rsvFatLrhjZTAqyAFxlgoIyP/wBftXHeGZRbS3ScmPJ4K5X9PavH2ijkov8Ac8vY7vSVMMMccUeI97MWB3YU8jPv0H9K6eO5kFpFEI/3aMVyhwfbtxXN6VnygJRtjjB2OpyxHocce/NdPYAhGuGLSBsAqDkuSRg/njtWF2zz6upBrMwOnGTasbu4GAvoMZ+n1/rWhYa+kUSQK0UacZCqCSOM/NnPY49P0rK1RQ8EzTqNqo37rkBPmA/HBz+VW3ja2gSIxhYSgk8z5TlhjOD179P/AK9YTV2Z63M68CrqiymWSMsD5cpYnPPGR17GneIYdulwuJMnA3Nu+XBBB/HOAB2xTNajE9xYSGNySzbi3AUYz7H19unrSatKYdOeA7hgIVYfNtz19yf/AK2O1ZJdCY7tEeiXXl6dyFlLbkIA24APQjH+ea3lu7kRFGgVto+UJ0PYE1maTDCNP8kRkEq2ZMcZzkfj1/L0rRM08UUMYdSjMRHKOVcZ56d8Hv8ApQTJNIryzPHqkpkYCVQoJyRuG3sD2GcVenBubVTGirAMMcqc9D1P9ayZbXyNR2XKMDnAEXHy5656VoQF2BjUjYv3TuPoeo/Lmt46aGKumcpJuW4vLWIERRnduZ884BOD9SK6nTYJriOFmkj2SqGVU6t9ccDp7VzGsqLbVpQo8sTr+8kHOB1IAH4V0+nNC+mrtlIjZVkaIEcHGM5/Piqa0N3sSeLoZRpLSMw81WCx+ijkDnPHBNcfekicqhHkzDKleMZ6k+vQfrXXa7Ol/oTqMxoHCqqDBIGBn0/GuOMJE+/IJRcFGXlu6fyPNaQ8zSk7m7oSbBJhkY+ZuJ9B6ZzzXS2MEyeVh0KkquM43gdQcf1FcX4fmk+0/uN2EIA5P3upJHfGfXn1xXa2ROmsl0jL5brvJJART7nHfBBz7Dty21Fmjt1P0B+FupPf+ENEuBLHITZxCVoW4Y7cZ9Dkhs4967613o6oyheoyMfr79a8d+AWrHUvhvoIGXaOJogx+UnY5H5Zzj2FesrcDcGJbAXsc5PpXVCex9NTXNTT8jXiXA8tSFTHJUDP+f8A69TQtJHJgjcg5Bz359T9B+FUkfMYZTiNsDbnp7mrKzNgYGeCPm4zXYndENEs0qxum1lOR0/Lp61ZjMuGJYn5vup24/nVJo2eb5BhV+7ux0xnkfhWhE5EaYX7uCO2fT+dZ2ESiVYw+eWU9znP41B55M24thhwcent+tTM/wAu1CGEgHOO9MON7AqVGccYNO47sdIzbQ4+Ut1A5wOMVIjMxLFPlOMq3f8AyarureaSSdhbuOnvx+NS7yBtLfMOq/5/CmkFxquFclucjjb2/I8dKbcoxUEBSrDkMM5/WpWZCwUDGBkEdv168VG5zKAVLY59xnpVE3uVJWAaN9u3aRgjjnPH/wCqpJG/ch9pVeuM5yf51I6FyxK7h3fPT19qbPxEoxsXPUHqOKLCYyEb0UqNueeeMdK07KcoqgHDkZBwR9MVSRNyYViEOBzjOcc/rn9KuwBI5GDbvlH3uvv+FXYzZbilH7tSQxPOT2+gxVhWVi+Y8Ybp/WqYUkLjGWIxjjGfWp1c7WDycrwT6VoiCZGTA+Uly2CM9RSCM5Kk4AOOD0700ho9uCMNyPrnj+tSxviPb7Yz6VYraEfG7B6dSeDTlkEkQGAMnuOacV2qBuVxn06fjUbNgqCoDgHBA/TNDYgljbIJIww/KnISwwCCNu35uaEO8lcZ4yu0cDA5pm47SpO3nsBxSuFxx6EFgR0wBzTW6KF5B689KRnCMScADuSKXuTgqpHXOOPpSAcVwwG7AIyD0zSh3CHPykEY24HGOKj87agc4Zen/wCqnqwkAKFw/pgH+tS2WIueT95scLUTOUcoVxtyRngMe9SDIKlcMOvWmMjM7E4GAQCR37DPbmkyhUmw6uQRnqTznj0qQlQAGHz+p6cUyFVYR8DIzzn2+tEZ8t3Gc9OKkpD4sqAxXjpnNOLqGypPtz1pijDNg8A/WnKwcgEnGeM0gbH5C4Gc/wC7nB/z3pHJ4Ucrz26UIcsACTuJHIp27cQXwcdc9xjvQg3KpUuFbqwBySAOtTxoZ8KWAUdW3GnTNkAKQW281HDyM7cnOMN649aTQWJI0KIWAVuvAp8hU4Bchlb5un+c4xUJYiXaRtUcZ6fWlwI9ybgwPAwOB2/lVITHsQoyF4J/iGBSlWUAsQhzhgCPrUYYIVYgsV4PGR14xT1zNGPbrgVViEx0wCtxxkZ5PX60x0V49xGSRjaSSB6H9aSUhm+Yggcg46U9JQMghTtXGD6VkzVMiEccC4CDZnJHT/8AXRKSo2jA5BBP0pZn42Ffl/2R1/GmxlRzg49COazaLRUvIfOilUD5myARx3q3br5sasVCkgcDn6imyBAwz154PH4U+EkhQ2NvPOc5/wAisWjZE0RO4EHaq5zx1HT+lCiNMgDOAM7fr1/DIH40i7gu1B0HO3p+NLNMrxJtLY7nH+fSpeg09Rl0fmJYZxyAB04pkT/KmRwpx8ueKbuLSOh3A46g9O/rTWl2R4Iwc4X3FYGhMXLTcYZcdc4qRYgIznlidxweKrwsPNO/uDjn2qbLMmOTzn6VcUSxz5I5YY6gLTVUsGzgbTn2FB3h+BtIPO36UisQo5GSCMLkfzrW5lcdMC6hj0xjIHSnSLtRPLUA/wAZI60zf5jbc4xgkVa3YRsnp2Jzkmna47ldQyFFDEqOgPfGP50q7kVcghsgkE55pcFWwxzjse3pUm4qUGAQ5w3B456/qaT0FcriUglwwA9BjGPbHvUkcgxg84GDjrSFiTjIdAQenPGe/wBDUyOo5GfcAcUWGLuBYenvwD+FTedmFXGOc49frVaUuXLg4C5IJHOPSonlMS7UPf249qNhrUsB0ZfVwduBzz1/HtSlwI1C8nrwfeq6S7jGwByW9OKsXUaMowQGbnA6g5PWmmU0KC3zO7Yyucins/IYPsXdkkjr6Y/z602BELDaD8o6g9e1LKVXIOcA5ODx7CrJuMaYeY3OVYYxg4+lQpbqkwkRCjtg7z/n2qVsLEyt2YZI7D0FSo4IGSBjjJPYf5/lTsJsdbyMzuVwOcAZ4H0rR/1kY+8AOQRVGwjAk+ZSSxA444zXS6lBFaWRSNQGU7cjrj/IpiOdeJGbJIySCBt6n/P8qhn4YkdcHCE9f0pq3Egnl3DaC2A3oKjnLg4Kjd1HfNHKCZbn2vphbGJAecdSc1kQsJoijBzsYkDHXirUU7G3mQKCT2zWW0rIQVBBz171GxaZxfxKUL4f1N/mXbCclRkn0yB1rhPhoftFjIqqMMHw8i7hz2I/4FXZ/FS8M3hnUwSVUx8rj/axgHrnjFcj4BkeLRM7QWMTKcjGRgjP1A71hP4Wzspu9jv/AIOzERscJu6gkYI9R+mPwrjv2j7jzdHlwdsrFtr7wuxdrfTjIHf39x1vwiYywSsWGFXcCT8xPTr+A+vNecftLXrnw/dq6IoHmYbALN+7YDqM45OcZHevMptOrG3c7JxtCTfY+D57t1llRCQ5LPgL94AkZyTx06eh7VnXn2id0mRcqrYDhcbTn09+nPbjmrkkLStC24gqjSOdwzxyRjGDypH4dulUZgZZElSHy5MdvmBGeCR75H0P0r6mKSPk5IltEWOZsOiSHc3T5lxnAzjBxjv1p1rYWk0EnnXZt5Qj7XCnLN2A9+nf/wCtVihMO1pmmaXrgNljnv0qZyjeW+5giAhGl5H4/TpWuxUCJ/kcIp2/MAcjGOO+R6/1qJ0Ekoa2iZ2J+b5tu5u+O3XNT3EjTFUJReC5xyOvr16VDAgvLgw+Y52YCbicDnkj9aHoNkss8zCKFYwqp1yoJbP6+lLMsjuwYOUJCGPP3cdOePr/AF4qSWZGCKYSx2/KF4GRkgk9++D9KqPM99cSb0CK3yFiTuY5PA9qUXqT5DZ4AWmlZ2ubgyAIpBfA+pz6Dv8A4094xDK9yIVj+TaVlXLKMEAjGDkZHbt7064uZ7SfYyv5gYZSPkAkfxY4wePcc1HK00wW3CnzCzE5JYH29yTWtwSRDNaPJFlpCSw+dVOGLDuOevHGPT2FLFJtljRZGjD/ADeSHPoefyz19akaaPdGEG6VQwJVskEndu9DUSNFHcTsiJK+clsFX2g8ADp6e35VNtRvRly3S2nMRMqqvKsAS2COn0PY/Sj7TKk6rbMREeoVB24I5x2NVbcRW7KFLR/KHBi4wSfzHFLbN9nuF3kgAZJViMk/UcfrUOIlIkk3RJCrJKFD7Dn5RgqecHt05FAV2iRUKImWYucgc9Onb2xTDdGSP5UCr5hJ8zlsdB7HNK9y8cRaRZPKJz5RUNkepx07UxtlrTZYrm6Yo007khVyQrD5SCAfTOa+ivi7LNZfs5+A4re2t0idA77TsZScnO3HUljwT37mvnILHFc+jR5XAOevQ/h3z719B/tGX6WXgTwHprPib+zEnczljuBUEcZxnk468nr0qOtzaK0PCo8TuAUHnoRsjkACk84I5z3PXHJqAZNu48whIHUJk5fIP69ARzjnriprYNcRhJJUVG+ZOxXHGeO/+FVjcQiBw8hZTl9wJyDyB+hz/nNa8yWhDaQ50ChmRnMqqdzI4O7APJz9Mkd/1Oa7xztva6ZCeir6dO5qzsZgjPwEcx+UrZP3eSQecnmmTTW+/IVXU8gujZ/nWDlYFyvc4bxKokv4Wt3WHbhCN52uD3561w3h1lhu72N5AdrlPLJxk5HOSRjkdOtdz4vlaLVt0SZ3qeZCF7AAAf1x3rz3SY4pb+6QzYfdktsJ5z1rxoM4aNuRncaXJL5yOBKwbggjoOmfpjHP1rsdNuY0MiHaASNqoTg885Y9/wCVcXoYLSRsifaAQV3scbcAfKPf6+tdtGIba0XDhxKDlCDjt1PTj+tYz02OSd7lTxEDFZOmxIt25mZBk4PYVJp8kP2GF3Ql2JUlznbxwSPz61Hqwaa3MCjYdjbWVQflxx9R1qLSHZrG3aaV3AA2seMAD279eP51zO7ZDaDXZY1YTRSGaZXHEfXkDAP45/Ck1TclleBmTLRqCyEnJIztHHPWpfETo9ipjBiCSrhy2c9AQT3HXFT28cd1aSebgIkeBtTL7sdOT3wOf8apIzS94wfDQMsM6kuu5dxBHyMoHPU9c+nrXU3ENsxVVmMUQYbYw2cAcY46Hg1zfh6aImPcuYl3AszqAcN6f0roJH+0SSxW8WJGJIkYgZG7kexrMOhma3dI11bTmV2YEfvFJK/ezn+XNbavvcRQsHaRlPT7g9sdc96ydazG9qpHQN/q87WPQda27MCSOOJ43GYygZm6Y9/rVx3M0tTjvF9pKNYVY8sifKZRzg45/Dk1q+HHVLO3LO00cZOCx6+gA9uap+LZZ3WLEoSWJgCyAngjuau+EnE8SxnJSLJyeA+TwR+FblSWpu6wyHRZlUtG5DLgHIbj0zxj+lcFLIkRRkBRFyAF6HCjGR19f0r0Ce3SWKRwy3bPuBXJyvoPqc159f2oeVGRzG3K4XrgnJ49j3oTtsKk7aFzQriR74RsxI25IXluuB+OcV1WnXRky9wzFGyCQvyjODgjI9e9cppl4tvcZDHgZbaOGIzyR6/4D0rs7AGdXPmOYWI3AKNpOfTjHUcn09xVzNZ3PsH9mO+luPh7DCZTI0E8iKhcOY4zhgM577mHOOg45r3OFxJIFGS27nPP6189fsrXgj8K31ukav5M6ssidcYx24GCP1HXPH0La52K7hFJYAE+nv71cD6vDtOjH0Nez2mPBbI/u4GT/nirULgDC4wQR8wzn2/I1m2twJHOMjBwB/n2rVtVRXDZPkt97AweP/1V6EXYUtyZcIzDoy9QQT29qlWYmAbclA2Tzmsue6CX4EZMY6AZ5x05rSgYSRK4yBknI6/z/lQ2KxYlnZSHA4UA5U/545qDYsxyuTjt0AP9aLkYCujoGC5KH/6/1pE+cKMbQOmT07ZqLisPG8lkdV9uMmpUZMkL1CcAD+f+e1NRgqbtu5j6DkD09P8AGkkXypCGXO75d2Mbhgd+vX/PetUSx/35TjAXHAz29v8ACnNzKzPw3v8A55qMZEvXgdScn0/H1obO8HG0AY/H0qhIeM+W5HQ8AE9KHCNa8jBAwGLZP5+lRB2QkkDcejYxkf1ps8gCnJPIIweo7UCeo5o1AVzgY6jr1qzayCUqhHQYB6Y61RtpfMD/ADDcOdpHH5VetFCFcDcpJy2e1WjBl5Uwv3sN/eI60hU5ZWxyCMkA/wAqEdIyCCTuHIz3pWi3c5IOcGrC4JIZAcNzxkt/hU6Hf8wOf6VXgtyGGVYyH1JORmpmRvKB2kDPGOAfpWiETF4wvl5P94ZPNKCXHAY4+p/zmoXAfaQSxUd/8/rSgk5zkMfU56VDES52JgqVx3PrUUbbl3KQWPTjrTshN5Y5JAGOo6+npSROQmNoAPI+UikgsIctJxwemCCaGJTvkZBINOJCglgSevTke1QsFycA8HIOen6UxpWFZgTw25c4xj86WQYXfnYAeneo0IDgN0BySaXaJSCWBOOQe5/KsmaIl3g4XHTpz0FNlfAUFtyknK46cetNLnywnQrySO3f8utL5gLdQULdCenP+fzpajZIhRlHQjd26ccGlwu4Zba304HPaq6MphMZBAU4644/zz+NCDOSMkZ5zmmTcshwqEMc+pzxxTVKj5sZPT1+gojwflAAzUYCKoyM4NFhlhmDKCWI+nUU0bsqyjcF4yRx9KjR/mztJ/3vSneYEJdcZ54HvSC5JLt/1gJDEE/j/k02Jtxxgkt2zx/nvSMAMAPkfpTGmVECj5WPYd6YXJiuHdiCdxwOf1H+fWmo27PPCnqe+OMUxGwMkZIODxjPvToxtKqOQeDTEibygYM9CRgEmgKqR5XIfOQCeTR8sbqGDFSMtjk4/oc/5600uFKxnrnnHrTBi7xyW2qx4Xnv34qJvl5XJYjGfSpHG5M7RnoP/rf570ittYHBY4I+9jNKwCSI7KvI5AxzikVgo5AHekSRQDuyp7EHgio5C2QoUHI49c1lJFxYskilhyFHXnvTwQEAHI9c1UOUKg4c8kEjOPepoQwk3YzxnJ6ZrCxtcn3ZTgk4GSAcU51UtgnA9QOOaaJnZJQSSCTkkd8/SmNs2HblT1HHOazkWiNcLO2Sckc5H1xUgcOuTuHYZGe/Wq6bHfHKsAeT3weRVsOWBPJbryec1glc0uJECWO5ipI6mpZgGwAxDdfYn2qNcGR1XGACTjjinuQDGe/Y59a3RDGgiTC9NvGT745NPmcFNwckqccDtTQodOMKW6njA5oXj+L5RnHpVWIHo5+UoN2T0I6VO6CN2YHDDgZ/WiHIwFK7McHb1qObc3zkFzyMg8n/AOtVJksdI+CSeFI5H09/oKd5ZbJL4UZ5HOD/AJ7VDFwoTzDIwOTxhf8APWl/1Uu5ssvfA6/h+OakobOfLPQqgPC9fbt1qeNN53fNGeuCM1TWeUy7U4YE9uffH5VPECsbKVK7Tnpnr+NXYCXzQmMnaCCST6c9qpXD+Tgr1PQdh71ZbhSMjcTyailtPOaP5/mJ5J/DipaLiR2k4cRtklgSuV5yfwq5JllI+ZlB45ziq6oY1G+QtsbHUn8qlljaCRkDAgjkd6SRTZPCQARzuAwQTkZoQiQRsCykt3HA+tIEWRV/v8LupzMJHVyNpPytgEc9qszEk+U5yyD2P6/zpryh4VJzweflBDehPHAFB3S5GdwUE/MMZ9f8/SqnlsTIFkYHkbQeo6Yq0Tc09NJLQxyNvG4DAJyef1610niKRmgWMOBnBJIyB36/561zen7me0AJV946kDPI6+n5Vv8AitVEELg4OcYz7f5/OmijBtlaXcXOMZ5HTrVeaTqSSN2cMKmtGONrHIzjIIwB9Kq30jDhRux03dvpVdSWV0ZY3LFgVOcnsR9P/wBVUiYpHzuUkDG09Rz/APqq67KiKy9fQ9M1lPtWdUjGSeSxHA/GspDVzgfim2dC1MA/eUZDdvmHGP5VzPhqby9CbdhFSI/KRwRjnniuk+LU/wDxTN6N2DkBjjtuHHbiud8NrH/wj8ksi7ozb4LA525H6d65qv8ADZ6FLdHc/C+MLYMI5xGcYA44GM8d+9eX/tTz+Vo0xOBsgmkY5wGwmOvuGHHf3r1L4ZqkmmKWVkO3naM4PpXjn7WUqSaJeQKwLtaTqUAJyCpO4j0+bPU/d7V5GG96tFHbXdqcvQ+I43xJI1wJGkC4Vg5wgGQPl985qBCbd1iQyNJuLY6YU8Z+uec/zolk+zxBmdvkG3IOM4ySeeO//wCqopBJDcwcyPCiF44scpjPf3BFfWpHyTZbeSR9smMIgO0Z5x29xzmo4LTzI5WEjqhYBVAGQT35+nWonuZcs8YkTj55Vxk5+v1psseZmaaVRM0eEZlODwK3SshaobC+0A+W7spCmRhgd+x746j6VPfhdkTRq+wY3HjJIHP5nmmQIGuSGaU7SuM/N05xnpznvVoCbU7mUtiKQFm2yL8ynpjGe5zii6Qyl5AiaLfCzoqowkycnPbvmhX+UvE7M4ckJIDlfUAgc1bYyReYhVEjRQmectjjgdseppHnMUmSUKAbtuMZPQZI+uazRoo9yN7eMtC4UAnO/HXuQR+f6+9QyxvJbw7VeRlOJFV+nJ5yP/rUj25jjDIVM+3OCSTux97689u/WmTkzyQyKdpcZk28bjjpnv1P+c4vYloiFyIrZCIpH8zK7EGD16YPQY69e/rTijGMRyMCflbDccZIHI78jvUksbiKMKwUHu5wcke3A6Hkep69mYe1hYMjRtIhJBOSMdf59evNPmJ1YsvmKzQtP5ZIO1V6Yz06c9KckC+e6PJ5m0dGXZxng5B9qqoN7qFkYMYsZ25yAev1NWNNf/TCSrO7KVJPA9h/+v8ACo1uK1iS3md4WEb+cFUqoVPnXHB578/55ptpOjLHIWLJ0VnPOey59O1V7gbzPCr7lB2uq/eJ69M4x/ntT0VLWVGLbniXKxkda1UdBdDRs3gF8pkjjRJMQ4cAE5PrnOO3Wvc/2s47mKfwnGM+SNLjQnyypZQM7hkfjx04zXhuiWwvdatYvLG9pECRgfKGzjr3PTjvtPrXuP7X8MNr4u0lc7DDp0KYacE5AbKdegyOe+T6ZrnejOuCujxK0vYsyzsWjLL99CMLkd/51WnuNmMRpMXl58psnGCM89zk/pSzzfcZTHuSLDK4xnHOSccY49exquYIpYZ7iR5WY4z5Pz7Cc8/mB0/KnYiaERxzEqOGjU/KuCxBI7n0wec/0qJbiJVCtJt28YcLn+WT+NLKsVq6zGQcfeJyO2OPTg/nWbfQLfTCYTXESsMqIgACPXnvTtF7nO21scz4jdLjWMLFK4Me/Pcfj25NcKkkSeILtRkAktmMAkf5/pXf+KHSHUh/zzDKoK7lYAdPz61555scPi2WRB8rDC/N0z06/wBa+fhdI58PG6lfsdlpRdI2X7RmLblSsfIyRnAHfA/WuutLYXClWPmNt3/IMtkH61yGl3EayEPA+JRw+4LgZ5IHT9Pauu0qQWSvuCSx3EWNyffwTwen+c1nUMaiRLqjSPaOi5SRuQRx1B9f5VX8Pu1rCgdnVivCtGrgfh6dPzqa4kjWz8mQ7JITnzFfrzyPf0rO0QPHpwMbCSMnLxIcEqDn8KiK1ORuz0NLXZ4Z7Z5TJldpVcYBJA5OD24/DNRLJst4lCvl1RgvTkDAY/zz7fml0g1DS5NkSCVmLKoXHocc/T6807R7kmwhfiJR8250yrY4Cj0q3Y0WsjFs7dZNUkK52qw+YqF5yM+/cGujQ3N1OqsxJcYEmev/AOsd/rXOoANbmVFBmwRtVTuOVHJ7dz+n0rYV54wsyXLFthJypAA7Y7dz/k1hsZtC+IraaEJHtVAASSOg9Rn15rQ0hzJCqBwrFcK5XkKc5PXms/W5Zf7LW4KsWGCp28Edxj86l0UR29uH3G4jKEALyQfUj096uO4m7Mj8R2n+iuhKvmPPmn5VJHTrz2qh4Nka7glSVyJEwR5IK9e9amq2e7S7gRq5iHzK5zleM5A/PisjwV/pEFzIr87hgEgEY5OO56dK2BrmR2ltFHuLmUBxwMt8wx/U/wBa891JnilkjQhY45mba5GUXPA+vNeiafKrRlpYmUAkqMA7iepxXn+viWHVZ3ba3mEAnOF3ev4U1EmOlgscS6sPOKRfdJl5yT2GOuPf612EJfe0cQBTcA0ZBCjnBbj864e0dlumdpGmLDc20ADAGMc+mP0rvNPgENiFDIyrtYFmyUOcHjt34qZm8tT6V/ZFvYYrnWbQXDSyYSQ/IQBgkc++R+hr6kgIMZA4OQSMdutfH/7KGpeR4s1Cz/1we3dizFfl+Zeexz8w59zX15ZSnydxU7gMZDc1vS2Pdwcv3SRat4gY0YM8ZJ+6APWtVGDRBJMhN2Amc5qlbx5wG+fb/c5FWxIkTlW2sV7qev5V13sdUtQePDBgCQxyOOMf41bt5lWMnHIYjHoapzPthADEuOP0qvA6IUcnqMA9f89qycykjUkk8yQK4YlckDP+f8iprMqScoXb1HGP8/jWbPLvucg4+UZBPBq5bErCoLEOTlsd6cZXBotxId7SsxVh2U4z6n9akizjrggbT6Zz1pEl+QhTnncHIz+B/WlimH7sjqw2njPFdKZkPST74TB+bLccgetRFxGpXIAUdeRVtJF3ruVTxyB3NNuJPMmI25HQnH+fai47FfOwuyhRkZwO4qo05iEg/i3AHJ6d6szDYmAQoAztYd/Sqcwzu3Hn69KtEPQfZyHawQABiM4Axjtz+f6VqK2zaMDa/Awev+NZVsBs3Ah8kHKnp/k1agc/KOQATzjge1aIxbNWKT5BvAOCANtTNj7+TnuO5qnCxVSv3TjOR2/CrKBScZxg9v8AGrMxZuCAjblYdM9qI5ioA4LEYCjkD6fzppcrKxTBI/iI46/rREv7s7jyAcgnnNMAYE5yQqkfecZA/wAf/r1KjgQpt5GeDj/Pp3qFmOfu8dsdv8mnr86gFcHPU8imMeZFYsudoI6E9KVDhFGeB6nFQSR4l3gZJPXHWpGZtqj/AGs4rN3LQ52JYHl+KjlxsLEDOeme9PjwQGyVJ55P6VEyMCemDzknJoGNBLFgM5IGFHpxTmjZMbVK47lckDuP/r0ieWJMncAQM47CpVOUJ3BskYIpWEVnL7WOCfm25AHPsf8APapPmYYOQQByAOPX/P0pMl1wGO77pwf50YMZ284AwM8jH+e1IZKsflFeVAPO4c5pejkBiQO2OtRh3QcHI9c89f8A6wqRwqZO8OCfvkcflV6CJGG192dwxnA/+vUbkFwxOSxpXynzZ+bjNRMSxG35Qep+vWhoLk+fMJAUbvTPFNdTtGVyB2HamwgIg3c8YBNOuJMSqq4IH3T61Aai79oUEkArwuOn+cU7aoP1HGP8/wCcVD5j4RZeqjHHSgXCoAgUkk856H8KLCTJWkAUjBJySQDn0/xowNgfd1I5/wA9O1NaTczlsHIGNox/np+tJyihWCruGDjkVQyVpCzE7iBgcf3veliKt8oXPOdvXPHrUG4MqAsSB971P+FSxuDGcdzx25osBKzFgrfeGDwSBioQx3LyBk+vUUhBLBlBwOCB3oDFDnoynIHpTbBD5HcxoN20YPbFDAluRgAY4NRvJgMzHAx+XrSqzMyFumcYBx1/yazY0JKAykZLH19faolLmRV3YTGakbgEZGO2e1Mib5FJIJzySuM/55rnlobxLSr5MYGT0yGB5/KqrSFmOMjPP+cVI7IsnzDJIBwBx+lOa4j8lESPZIDyc9s9Pyrmlqaogh5+YqT24HAPrU9sjCLIAdAevXFRK21f7rZ5AqxFJiFcA8ZxjtWaKFiBDbu5H0/SnyygSKQxyenP61FC3G/llPO0dfbFSShflPKjByc5I/z6VsiBGYiMKc7OMH3p0J2ooByPQfT1pFUSYz8/y5GOxoLcg7sduO3rTuBKsrrg7gxPONv+elTPuKt8ysOCMdB26VW2uE6lT0IzTmZUX5TkjqMUr6k2I4wXJG5mbr/n9aeN3CjqSCpUY/HP+cUhHGIyCDUqjzY2y+WGBj39KtMBroindjCAkYUdu2D+dPikkZX3qA5P3c5GD0piPtY7ULYxuCnHPanSEsxZ13de4zkdquwCNKoTYSzeppEH7wgtjIGQeg/D6mk2AtkfISDjPQVIkO7kEAjB/D0pMpaDA0hwikbTySRzTyQCSwByBgYwSOKjYq0hJYoOmPSn+csecLn3PPFTcvcesm/jGBnr2H/16XJZCDgHkA9ef8/ypUijaPOeSc4xjnimxEh/lYgFsDjj/PWqIY1QqFlAyinJx1IqCRuQFxuYEDrgZqzhU8wncRjBC8bvaqshbKqMgenQ9KZNja0mJZriFCMfMGHPXvz/AJ7VqeMow0du+d2SRnn2rH0KbGoQOwLgt0AyW5xgmr3im7iezyRtlWTaUUYOPb9Ka3L2MRX24w5G76024kPmYkABxngAZ9/pTYlJG87lYc8nNRXWWKYyF7DGAR3/AM+1WyFuVLiczhRGNi9yf8KgbJABAwOBwea1r3SHsrWKUuuJTx3I44P+feszypGIQNyBgZ5yRxmszSx5x8Wf+RUuQSW3yoCT/CNw/wD1fjXM6YwPhK/K7o3+zMgIIG7K4wT2ByR+Nb/xmxH4XZNjtvuEY7egOf5Vz9k4TwtdgkqhjAbByMcelcuI0pSOuhfnR6N8OpJGs9kRQRgEqWbPOBknJzk8c+30rwn9rS48yxk2RCTFtLmQ98sm1ffPzHNe8fDMrBpqsp5VAdufu/h718//ALV8sK2L2uxi0dsQH+6FJdQOcdRnA+mDxkV5GCbdVM7sSkqbR8ZyS7jPFGjxFV+YEAYGABjHTp+tVY0xeO45I+XdvyD0+Yr/AJ/wsSXCee0J8wbDtlYD7+04BGfxqGYwrM6GLdkZXYOh6kN/P2r7GMkfLysi75rSSrJMvmquE5BCsB2/l+AqqwaQiLe73KnsuOAOmDUYfzPKD7kAYrtUk7T7/jUt3sCo5mPlrkHavcc8nr+VacyJuiJYjcJ5bOUjx6dSPXPpViOYGFPOyr8lihJLAcADtxxUQeOa2LRKWYt88knBAz/CMU64dpYWHlq74ySvBb5f6f0qbE3FAP2aZoiJU3ZUOeQDjAzn6/5FRzeb9mRp45t6kZCr97k+/wDnGarTyyxsoJCRsufNxjaR2AHc81PLcSSWipBK5LOpQhenv+tNaF3TJjOfOZ41ZlUgoF4/T/PFRvIpVWCAoF27R0Bz83Xt06en5QMfLEpnZiTg9TjHbn64P50kmYRyCwxtB3Z2jkkZ7cqKT1IbsKgjgBLk+WdxTcueSeh59R+tPS78mOQNuUcfIPmJyfp14qIiFgkkTOWTcCZXH70EDA5pNPZvtbFpflVjiRcBhjof6VKSQ4vUbG7W8IlOZS+SU3dBxjtwOKW9UyqZpFMIbhWVSQy8du/1ps0IkvYJPlVQCCZD+R+n61ct7h5IFiY+ZajOwEAgHrx7U+YqUUypJAbREIbBfPmIzDJA+6Vx+HfqBUywTWirJLG22To6sHyPx6dqLeMGLmIIgHCnHA7H+tNaSXy2b5SGXhWwvOSM/U8VqpaCUbG/4ShbVvGGkJKixo9zGuCOAd4Ax6ivW/2u7t734oPbSgwqlmux9/DKQT2HqDXl3wtj+2/ELwukasEa8hTaGAUfMOwGeldv+1dNNN8WtUjaUNbDaiNK3zKmz+JecfMD/k1hKN5I6Iu0TyOJI4pRN5gG6QANGdxK8jt1bH5YzUzyiO3nIJcytxtwD1GBgDjnt7VVjKxoYgFWQkOsrA/OTz0Hbt0pwRZAk6u+xBuG4EhiByMH0weT1x2xTehg7sRRI26Ni0kcDL8rL8uQeFGOOgp0FzZQRhZY2DdcOCSM84p80O6GBIthfp5hB+Yjv9enPtUMdpJJGrGJHYjJJkAx7dKyd2CVjjPEcp/tmY5AiOP3py2MHp7deteeXUXmeJNqZPo2Pmzjp/8Arr0LxFIkeqTJNLCYzGF/cKwUDoflPXp+tcDqwjk8SFQpdZTyE6Z46Yrw09Dlou9/mdTpkbKsAibzZEHzJnJB9B+ecdua7GG48yEKy4DBQisuOnTp371xOm3KrMuFH71GRSv8J3Hg546Y6eldTpwkdv3twI/LT5UJOSM42jt6fypTOSo+htX9vGjZZwBINxdl59881j+G7dDbtHuDYkOQoy3Hv+PFaTXM15FLCTuc4IOOjdaxvDt9MtvLGdqxlny7DIB9gB3xjrzWHMc9lobMEjwsGkVykoZUlfIXoAMYqvpt0raaitbmIKSMJtCkHIBz6g9OucdKuPdNclow5kR41CozBjxj0/H68cVjaannySQhtiZZ0VgM89R65yR+fWjVsa0aGzK0HiYwRTxpvKkAjnGMZ546g1uB59zMgQSSAKI/4nA7emPy/CuVvmMeqW4dmkcLgLn5jheoHbnp9Pxrciu5htVVdVO3kruI69Pp1zRZGltSxqxdLF28zbGpMZIBKnB5GPx9aTSpHtGnVSp4bllH3WH/AOqm6pbytYSGWUbQoLkMGyeg7nj+VM0jfbaeqPtByfv4LL3wMH0/Cne2xMoq5oXxl/s14n2XEfLPklckjHbj2/GuV8HbLe9nMuCAwwTwPcA/j+ldfeSfuni84EkBBL3xxgn1GQR7fjXD6B5g8QXCEkbScjH3ufX/AOvTUrbkLRHfWN9KzyO4ZbUthcHO7GMcDuDz+Ncr4vdIdVlO7zN2MbBgyNnP8/5Guwt5ArL/AKQsse7EacHHIyfce3161ynjCMNqjMTGsSqQrADOcnHI4B/wqoyZnHcxYbvdNGPL2FmVQR9DkjA712NhtjVo9rHCFt8YBYqPmx09sfhXEpKYpceesqE4zkgHHH3uTwB+Fdlp0X2iNGmBDx7RhG+dcn5e+MYq2upvJaHtX7MF01v8TLaXZNJNNZ3EaMi8EEbiO2BhOvPIX3r7dtVHkIBnAOMqOMZ7V8J/s+XQh+KemLGkccbSyxKQSHLshHtyQ2McevPQ/dWnMwiTeNw24JB4x/nH51tT2PbwK/dfMvQzBeCPmPRc8CpjIvnK+Co9hxxVaUBXXY/Xt+FSNu4iQBmDffOBW72O+w+Vdy8ONpznHJ/zzUZZY1PHzqeGOPSnRWjru3MGwQeOufQU2fa8+xRhRzwf/rVyyLiTQgvIeA77CwI6fStCN3WIuDlQP4RznsPpWdbuRMCQyqOuRg//AFqvwkjGCwZsDp+ntV0wki/HKwCMxYkjJwvccDnP1/Kre9UdQQFQAHcv8z+XWqEDFcAlOWxt4BYdc+x6f5zVpt5VVDg8HPHAPf8Al29K7Uc7RYaUEIFdSB0x6+ntQzyRljyGB5yQ2O+Kr5CEbcgr8hGMjjsMfSpNzPbkh2A6g4xkev4/1p2BEY2F9w9Pxz2qoGQKQPmGN2CcjNWndolwcgsCORz9DjiqE4SLf8rA4zlck/h/9fvVxIkx1ox+ZSCuMg49B6+laEC4cbORjrjjPvWXBKPMj8phGgOMkYB9q0LQvIQxISPOMAHJroRzsvxH52656d+PqasCLG1i3zZ+bJyKqF134PBIwCO/1q2r5A2EAAZG7v607kC5+XeTgew/KkKYbAzuJ+X0H1pirlWYOU4yM9T2z9aVpWEJLZDHswFUFh4k3gF+BnnOM+/FJuVgVDcj0449aRz5nQBQeM56f09f1qCTe6kqu3ceB0OKQy5C+UbBGPbv9aUtwPvYY9MZIqFY1CGMPnPO71OfpUytkYLANximO4gIjUY5I56E5+n5UkrD73TIJycUm0iUkZCYyAMfzpJiUzlwcjPesy0R7FLBXYBV5z2xipdxVTyCRzjHShC0cY3/AI+1NDokRLHBHbAyB6n0pMXUFPyq20gdTzzSxsHYqDgAnGeoqK3nN0oBCoVbG3PPr+FLF+6VicLjn04pWGCgkhd+0ofug8c+lSgkLuDDJ6nPBqJWTIyduCf85/CmJIQ2QSq8kdOT/nNMRO0mQMAnH60xDwPTOQW5wTTcnIGVGcY44/A0M3CoGGM8Z6A1QmTzFULbPlAIyccCmt+9O7G0DHK9MVE7Dngl/Qd+vX9aftaCUtjKsuBux1/zj9KLIVx+SXA6kDsODSSHdwpXaDhs+nNNcjeq9l5BDYpsjjzV+bBHr2zTsBKzEsFOQcZ29sUgBZycKT3Zv8+1R7t8mQd5xyxPT/P9KdKQlxnLNgDOM8df/r9akpEo+X1UHjaR1pYm+bDFeD071Ft2tg7h+v8Ak/8A16IWw2Sqhun4VQXuWnOTuJJHfb2pNuU3EBcngH/PtSM2CF9eAcVGr7XGTlecqMAjj3/z9KhlEgCKrAqduTgnqKYkwIBAwfQjmmmVXG7PHTGf0J/HtQVVHwFBYk8Fc8cZH8qQh2fNJIAx0PH4UgO5MjGc8Af4Uxp2KeYM4646D/61NDPIi7Y/lxgY7/l161yzN4k/3+e+0kAjn1NRyLsVhkA56E4A/Dv+n+AWdSGViFPGGPT3pHw5JGGbqQf89q5rmyuhA+AXxlcHAXkZ/wAKlglwvUYPPI7VB5rdGU7D8vbNOB8pVJPysMDjrz0pF7otwGMqeeO3p9KRz+82n5RkAn2+lUppfJhJUDcCMYxkjnv/AJ71Na3Hmwb2XJPUVSZDRNGQqEKN3cYPWnR7DMFOAzcZ9OaigHzEY6Andjpz39KrXCyQ3CjY2zg564pjRqR7mcgEgEZGQOPwp24FsnnB4A71EHZRjd8jY4OM0kjdCjBTnHP0qkJ7j4xy2Sc56KOaB8rg4+Y8Ag4pqOHyHOB1yec8dPcf41LhmjCb0Py8Y7cZ/wAfyqloLoRphTt+6GPGOaf9xuhdemSOv0qJGaMck7uh9+PapYkYFG3cEk5HSquSxkj4beMSZOCAT1pxl3EqVwQMnFQXVwI4wVGGJGCB29eeahSR2umy3zADtwD7VEmWi47lc92bhsj/AD/kdqertL8xBYZAAPH40yQ7pCAD1+6x7+tP3Yxt4OOgHAH5f5zUob0LHmAgMGwOuAarkgLuUqu0YwOaUEMd3Cg4+UdTx/8AXpp+bcvUAfdxVEDDNtD7U3ZwOAT1/wD1GomRfNDbtxPGSORUmFz8x2Y/ujJPPFNaLGSR25yPT/P61SAv6VKy3alDh4yOing4zwfxHT1pdRn/ALRUOWJ2EkEA96Zp6qsqHcd65OKRcoGPIfecKR/KrQXI0EmMbQwPTHWoYEMlxHGAwJYDJYY9PrU54YEEbcemTVrQoI7m/SMscqwcZ56Zzk+n+NN7BEd4pdUkt4lYLHHD3zkHn/PFc4kpb95/Ch5znnitXxLdGTUZQwYLnCgrtxgev6/jWUZAkD5XaTwMMMntwBUFNnlPxkb/AIkpZV3K1ym0k4OcHt+GKxoVZvDNzGDtB2ZU9+RwB78frWp8ZR5mnWcbnaGuAcgfKeee2B/WscBm8OyMFaM+YgBKjaBn2z7dx6d65cRrTZ6FD4kekfDkSDSCFLCN143gYwO45/D8Pevnv9rC4j8hoiN0bwiNAB3ZiPl6HOfzx1FfR3gqQJo338sPvEDIB9D+VfMP7VUoYXqB2jdI4ySFyGyWO3PpkH+XHfiwUUqkUdOJfuNnyU6pKjhmXKHLREkFOeP5k/8AAiPrCqursApfMnCAEls8YxnnFPfUJVMm2LKx84LYI6ktkj0z0+vc1Qgubq3eO48xUROdhXG87uD+uT/WvprI+XnLWxcu2KoqLtznL5JO3nAz3qKSMvEI3Xc3V2HKqOo61LM5uGZGCbJCB5ZACkDkEenXPPFQGRIwWEodMDGON2Oo49MnmqRlYtTXLCxXaUUltiEpg5B6euDmnxXSWvmEb2EpyQg+77deBVSXZPdMVKuMBCcYRc9CfpU0Vrc7FUSIUQhBjO1Vz1/n3/lVXsFmPAa5L7U2RAk7zyM+9RRReUBGJUkhIAEoGAOmfoBTvsriJEWOW4PmMwKICMAcH2PAqjc3M80hDSLMR8illCk8dxz9OD2+tF7jukWtQb7Rbyoku4jBUswyVH059OKguGjZFjeQIGXeyA/IrZI4HX1yeetMS6WTiVGSZceWA4GD3+pOP1NFvCLli0kxc5DIduS2D3J9sdvyrSysU/e2LCYlTdIEkmYBzIF+VU4x179aqKDsMZhf5j8275GbOOeP6/jWjEsM22JYgHTIwZF4/wBrk98/rVCRmUyskZlkLBcN85Yjvz0P1xXO9wUbajbibckaxLl4D5ZDKCDk9+fwp3nPG3MotkQlmEYJ9P6mmqjEkB/LYvwu0bue/wBetNEAljM0cdxLuYgZj4YA5yRn6VaQXZehCTRmV5MASMRjIXAHr19KYN0kckbMRO6mRVxkDrj9Px71mLCkcMziQo/8GOc56cnp+dXoWAnLtOUgeIBl5AUE8gn2NVYq7PQ/2f4lvfiv4UDIAGvd67FJDFVLDPPAG3v+PFXf2jrq5l+L3iKSVS1xEd6ggkMvXBJHYEnHtTv2X/Kn+NHhwQsWaF3kBxgDajHceMYGM5/r05/42zRXPxG8QXCTmdTPMnmMzfe53KNwHAxx+eTnNSnqa9DkYY4/MJDkmRySSe4xgDPuDmrMUzSTBBKqQMhQ89MgBhgc5x+maqQvJFGZoj8kWWzwAAc8juBnt16U0TG8gCWwQXBOxJBjIHJLN29O3b8SSM07MdMc3CGDdIgA3HIOM9MD8evNS2ly9jGYxd+SNxIVifp6e1Oa0QxFGG+bYwdsYxyflJ+uD+I9gKDSTKx8q4ht1J+5MSG+uAO9Z3Qm7HM6nP5Oqhrp41hj2kAry/HK/Xv+Wa4HxLcRTeI2aGLYmcrtXAX3PXJ6nj8K7nXlSO/ZWXzN+18ffY8dScfpxXn3iVVt/EBeNWWLcDhuT07/AI189BXVjkw2t0dZpqNKYHADbdrHHzdcjAHTdyK6TTXg3XCN5dwrNhImXBUjt2zx6muU0CVkeQFgzFRGisMd+pH4V0sJZfJJKqwlAZeSUPQj3GD78VtJaHNVVjfe4SZI0tdiqWC/IwLHA65GD/nPFYGkGVjO0L/OlwW+Y57+pGK2/tCWsTCV0V2bciScA/l9KydCaRb675/1r8grjJODzjrwRzjscdeeNnP5GvbvKkbM8yqXbc0uAucdR7ng+2az7V1ttSvIx5sQQDaCo2ucA9hWrbta2yTRtGiyoSAwXBz15557dc1j2rND4jnWYAGbYWLIFGMA9PTGOnPPvVJq47LQj1qPZrFsZ3hZlyfnXGSCMe+eTzitmGY+UHjcNk/dPynaPYD26/pWNrsIiuLGXekmTgCRAvBwOnp7e9Wbe8i3bYm37CP3g/iHUA+3p/8AX4UrFS0Zf1X5tOliO+Nck5YAqR74xkZzzketQaHbpbWcvlOHUZIUvlSMZJ45A/PrUt3cRMrxP86yRHhRlQB0Ptz264rO0FVljEkrmRlOTHbjcVxk5I7Z9e3enExZ0Ml0xjjhULbMThCpBIAIyCSP1681w0Dva+InUOuCzEgA4HocAe1d7dwLBeBURXVlbkHIJA4GB36YHGMVxV5dtaeIYWGELNt8thwAwwee4NXoxKTZ2NvJ9oG1s7+JMhcnpyeO3Uc1z/i9naATqrecA2MD5OCCPy6e9bWn2CySCU7Iw+SyqMhsnj1OePqKz/FCvPb+YkjeYgOQST1z0/I9sVF7CjdM5lIQHR3bduYYUg5PoR7dzj1966vSpo7WJXDeeZckq67gnGRkHj1H5+tcbbsVKYIJixgOOn1J4rsdERnjWGSUhW48yXD8n1xj0A/EVspXN3ex6F8KNbhsPiFoV3LEqKbyIOY2KeXyRgHvwT8oIz7c1+g2kIm11MjDheGOO30GPpX5x+Gr5NI1rSrmUqFWaKR8KeiOGUc8BuDg9OhNforoiMqYMe3HIEowV+oGcf55rSDPVy9vlkvM1DwgYNhiCQp/pVgOduQWBzgHaf8AP/66FgWRk+bBUgZRSQOfTr2qxH5Uk7Bm2RgE7sfN9QK6Lqx6tivJKJLgEhUweTnjHr70hG1nI+ZNxxkYx/nrUU6AztsYkEnAbjj14pY1cBMYBwcgL85Hb8OtYyZcSWFiMjO1eOG53DjoD+daMKBlwuFb69Kz0lEe4qwLDkkdj9avQXHmAFsB8HGP59+KuA5F2BwZCvl78qQwY8DP8vSrruB8qZJ6fNzuB5we3+fY1nIPMfBzvU5+UcE+hFXFmYQY2qSOAMDcSf8AJrricrY4/fG9VyO2OPwoZ1jhwgJxxleAD6/rUBPlsCT8vHy45Jx9PrR9oKAbwM4PygZ96sLisxxvbBUDg9qqXDsfufUgEj8akmlMqoJSVRj6Z/zmq052I4VuSDhsdf8AGhEsbAreYjcNyBhT1H+RWjbZ2IucEnJHtWBbs2GO3aM8EHj6/X/PFbdqTKg+bGcfMOMevJrZMyaNhNvl5IXePQYIHt+lPCrJll2qMcEYO33qsrNsKFjuHAJOeB+lWgCC5UDnnIX6cYpk2CYbvlVx9B0pjlmG1sj2zyP84H+TUqjadwUEjOAOvAqrHiOJwuCWJbgdAf8A6+f881S1EWtiqDzhumT1HGT/ADo2BWwT+XFMidxGpJHyjBOOBn19ac6lSiYyc53DOfzp2IbBSvJzhiM9ev40/wAoRRkGQ56BsYGKgkfIwGXB6npxil3siFNxb0I70mwROJF4XJYnJC9D9RTHZ8tgbdxAx3HrzQJUUB/kDEDI9cnHFPZSAhOSc/nUXNUMRgwUDKY4Hf8AyOtJ52xRuyOQvHOaa77QU3E5OM4GB6Up+ctkj6Dgg+tUtRNDioz0y33juxtx3/rTZX3L8249goGRk+/40oDDLEnI5A75wQaQsfm2kALxs7HJ/wA/5FFwImk2oMYXBwDtyD2xn1FN3OIjg7uOXkHJA6Y+tKoy4C4XB3cn/OelRoxdig53EYUdwB0qWwQyO7XBwCpGAynoe/UfWrIy8e/hl6qPf0FZNzbCModuQOTkY7/zq/HKjxD5iEAzzzipUgaLZYKBgjf/AA8du9OVxJk72Ck4we/vULkyeXtdgCOlCSurhSoGTkMO31rTczRYKHO5TkN6df8AJqNMqpLbck9uc49KC25CTjA4bb/n2px+VANwZhkk989aL2Gx0caoiqWHHVtvHT/GlY4KgfMoBwf/AKwqGQFVX5ivOeOO1PUFSQjYC9FJ4NNgh5X93jhcdQB2qBpWO4YB24HXg/jUu1c7mOeBkKMgH2/z60jkAbACSO2OuaQ9icYdAc45GD2xSMV4JJLAgZA5NBj3RLIScCgkI3TGTnBpFJitGAu1TkHnkZH8qaod88kgdSBxSsQvYjHGalUcDABx1GOtAytOiyPjAfjBBGPypoxE2RvU47cAe9SFEZfMYZb1P/6qYpLkuFwrcYHGff8AOuaZtFkRLEBl5wTkEYyKcxYoVPAOW3HGD/kUsZYvg7RnqQd2Of5896JFwgJJXaMbhk4rjkdS2GRxgq7M+9m4wT8v09j+FOjRJAM4z2wcg/0qOBGJBzw5yVAwPX881KGABCFlbrgc5qQHQYAAI+bJAbk1IZhDtjON2c8Dt6/T/CoY2cqXK7nzgH0FTrHvQlgS2AOmBiqSsQxsH+jTsWZirH5ycc8jpnpj+tXLx0u3Dbg6k9QCM49jz6VU8sqAeXcgjkdvQ9vU/wD6qsnaVXJHXOSOa1sJMQEorFvnPTj0prHOMr6kjsPxzTxIWO0AYAxkdBzSJhHfaOSeSTVWBsnjUgMV44x9aYBtZtozj+IHJ/KhGI3njpjLHFK8oCkPkHrwT/nvUh0IhlASQD3zg1K8iruXeGx12jgf0qGNtwGRhfu/d5/OnXPNsyE7WI2gj/Pp3/wqugjOmb7Z99hgt8u0E9enSrcaGPL5ZuwZselVo8BlAy2SQGPQf/WrTRvLhOWLdc47Vmy1oN2ZG7P3evHv6/0pZeq4JyAfu9hTbRQyP82HOTgnA9jzTYQZSMgbTz06D2qkJkkZ22/LKA3OFHTHf+dTZYRfMuAfXIJ/ziqwDRu4LDpjDZFMd2U/Kyj2xQxbDmYSyHbheRhQeMZwcZ5/OnyTrEsY+b5iBwp9+Miqu8kH5BtPYgDB/wA/zqSBnMY3D7w3c00Js0YHUTK0e35QOCMEnnOaieVDJt29Rkn/ACKjjLSEISQVzjaM0+UM2QpVgT06AcdOlaIgGBkyw+63y4zzj61o+GoUXUtxLKyITg457fh1/QVkoZYwWUj64xW34dilSZpd8aF02jkkHP8AnipbNUtDm9RmV7mRlx948Nweueff/P0z53Lo5XdkH7yA/L9f8+tXb9HjuptwC/Nht3qff/PT2qlcnyrY/M21Tn5e/FAWPH/jJhrWxWZss1xuZccKAODknvzx7VnMN2gs+45aRcbcjj16H6cVc+M8YZdFJcBjMQMNwvT+ZqhOip4eRSFfdcLgLj04/wA+9cmIdoM76HxI9S8JS7NEWUk7gh53Akd+Tj2/rXy7+1itwbwyh45Ik8mPygBjbh88nnqU4wemME4r6d8MQm10tS8hLbeB3VcZJ757V8p/tY37fbpIwZGDywLhcBSu08YPfco5GRweAa5sE/3vyNsV/DZ8y3ZxIVlaNoI05zGrKHIyVAHB+76fT1rO2wNdrIzBC6kIrplFbPBx/jmrt4THcS5Zo/LkD7Cpcg9ck9uMcdt3HXFUXkZhE7E7yyhW2/Lk+vGQOCfWvobt7HzkrXNCOON4yiRKhDjJwQx9xj+Q44qvGhV5UI3BeBjIK/4n8u1I8rDaCiFhIeVyQ3HT2Hf1/OprdhPcTRnAZs5ZcDb64A+hqlfqS7DbUrLABPsuFZSS78BgTzkd/wDOakmYQw7bfIKEcJ3GMdc9fUYx+dVWaNAU2vEBIY1kQfw4znJ757/SrDGN3iMXzkNuKk4x26Y5P5daporQY3mMpiTeroM7iAFOehx7Zqq2/a8RlyRl3aPBIHrn+o9quSRmVJMtGpIz85AkXnj69aY1sJIih+87grIF+bOM4IyRxzyPcU07EpXIbqUTBmWJWMZ+Tf65xyODn9PWi0kjuNm2PDqRld+VUZOSx5PTPpz69n3MXmurYHlyAxhT8p4XqcDP19/rT7W58tonjCSNvJZsFiTn8j24PYVadyttRksv2aWbyovMRwpznBGBySPTvnn9OKyyOLfYx+XO4StzjB4JHuQfxqxOJ8tGzLK0nzAeZwcc8gdPfH+NUITJGrpOCFVlO2PGCc8YzzTsieYsA/aJC7Sq79jICFbnJyMevTtU9teTTW6lSpUHbvK/TjOefr2qGdp5btmU7VZN5UDdk+npj2qJ5oyTDApdJPlcKehHbPr3z0GMdaelgViZo2iPnSOzMBsXHAPPoen1qC9hMtpIyoNsyklUBRtoJIAyMgge3Qnr2V2lJQAZlEg8qRSRjscDIGB37cfmy5ngQSNLGJLleExg5PAOR0Ix0zzSG3Y9n/ZRs55/idbLZvZQXv2ef7PPI5ZUlEZ5O3GOD1bA/KvPvH0syeItZFzcWcl1FcNG728fyswPYHp7DqDXrv7E9tFH491W9mIaa10i5uMoI5M5G0YBHB565z144rxbXruafW7+5VmuDJcOZHZSBK2SQ3HBPc/7w+tZ9S73SILS4AWErJKiuDtcqDlf9sYye4HGMGqVtGbmW5uHmaNxhVJAG8nAwABz2HpyOnewWMsW9JZFEmWjV8spYjjPVgDjPf8ADORWlQBjtuA0pwACvBfHX0Bx2HPApMys07gtxPKIIEEkkUTMgEmdh3dTnJAHT9celUri0iadynlxrngrDvDnuwLZOCc1ami3lER9sJUmUbCFBwcZAOByDj0+lVbrzLeQIZEUY4Cj+eehzmodo7mE23sYmt+XPrDrIMK6jJXIX1/nXnviFkfWw4DL82cuOQM4H1ru9SuI49Vfe5IBGzBKrjpk5/kK4PxdIv8AbMjbyx4BJHAxjv39c+9fPQTSuLDavQ63SfLhAR4ImuFw6MfmHbr6HvxW/pwN5Ck2TgsTuZuWwMcjsetcnpUziRSz9VLsRjJYrwcngD/CuotpleLAwCQoJcnG7rziqqXFWSNWS0VcxKoK+XvfzFAB6Yxnkn8PWsXRI5Jb6/jH3QVYj068jr/kVsXUS3FkxzH5yuu0qT83rmsjSEmudbvUO/bvTcEAJB6flj+lczPPaNtIJHl8tZsAyMzo5PPA7/8A1vWs+VzJried5hxGDuPGV9QPbHX2FaMPnvstli/dncuZQVPUZb05OPwqjqhmXU7RhukWIFOR0IABP49fxqXoZPQh19Xk01Iwdymcs+4ZHT+gH86u6PBDHCJQg2Ko25UYB9/X9O/0NTWGljs5HRFikVQX+XJ69QTke1O0uUrDExVQGGdirgZ547Dmr6m+7NW7kDxlmGCTtUx8LgD0z/Ss3wuiw2rrhomKk5AIPXP+fw/C4VMkBlCqhzlOeR2x+VZuhNdQTybQX2Eja/GPr9aa03IktEdbAxaSMeXt2cOhbLdeT/LrkVxHjC0aPUrNgquN2GVXYknPufw/CuqsCjS/NGJHxvEZcHntnI7jt/8Aqrm/HzGFLZ1QxlZCT0OB65HPXNaO1tAijo4JmjbzJOUfG3J6ds8d6h1wwvp3lSKCQ25AMhQPXI60lgo1K1W5MiKypnYeBtx8rfnVq8gjk0AiGVUfgsqsPUdPzPI9qhpitdnBtJHEu07iNpzkk7hjgcex/Wus0dUuYHfD42ZyuAI8YzwfXBxXJG5UXDBiPLSQD7+Tt6Yzjrmuj8OOZ4WEZdWlJACdG4A/DjNapG0rWOrtXhtkX96SS2ACRuk3ED+QP51+iXhXUBf6faT7GdLiBJQzNjhlBGTj+Yr85dKMUc6b4V3q3z+cOMFj82f8PpX6A/Cy5e48H6HK+ZGayi3s3BJCDnjI6/8A6zVx0PQy3eSO/Z9qxsoX5R1x+GM0+aX7SqyGPy0zgITx+NVZ1OCuMADPAx+FTxIRhWbbGBxjqfQGtd0e1ZEUb/Z5lYM2cYJAHPHNW/KSQxquM457d/SqZBHQZ3HB9vb8anQv5WduwgfdI5qBpWJMu0ZQouO5UDJNWrfMNsryEDsBnJ6//r/WnQmOQeYcEk5BI6D+tSRybJW2MrLkcMQK6IIUmSxN5U7llIQ8Yzk49/1q0f3acMrHd0659/zqnGFEb/xHhSM988VNETsZx97Hr9eDXRE5nuWHcBgWbcucEf3f8RUUiKEK7guTnHSmMCNkit5YIztK5JB69/WkPIBK4x/CeTV6kjWVE3EEBTjjkgVDKAdoLhgDkEc/hVplMpG0AL3Dc/hVW8ikVie3TAPP5VQFRIVMyMRk8EMP1rXjcqo2ZAX5gSeMVlRnY+eWCjqOw9KvqG8oKm7JI3A+n+c1Zk9TRhnYMCykY/l2yKsxHEYfdk+p7VXt2Eo3ydR2XAP+easIRGys+CD0/wDrc+1Bm2SBn6huem+ljhUuWbjPBU8evP8An0pAp83Cd+PXnrTtrqSh5YLwR+taIkIo15UKdhOTt6HA/P3p0oO/oxIHTOOe1K7YiJU7lYcY6557elQSoX2sTgjIPqKsGKSOgQMpbvyac6bFyM5z1xTY8xkKMHkct/n3qRX8tSSdx5JAzxUMaGkyFTuxjpgjNM5ChTgDIwM4J5qxlBg/Nv8AQj86jnZOCD65yP5VnY16C7wgI2rtOc4H8jUavmYBV2ccbxge1MO6SbG47T8pGf8APenRjMmByMdSeRTTsSKM4XnL7tvHOD706YATKemTx35x3quJdysGOyQnPAxkjinucKhYYBJxzj9P8/pSuA2R/wDV5GCOQOx/CmSp5kyZBTBztB+U/X1/+vUgRio2kHnJI7VKyjaASQy49vqc/wBKBogu7fZG4JJGOi49f5UyEjZgHGADvznB/wAaW5UMSpY4K5Pc1FEVgiQsSVz0PcVI2i00hLA4D4Xnucf41KJBINihi4GMnB60RbYmWTd5b4wVBzkEdqrQzxibZu+ZjkH0/wA8/lWqdjGxdwpUjcCF5XrxUjod20cdyw7/AKe1ReYCnUgYwPlJ/Omwz/OctxnuMYz60igdwZAFZsgdh39fpUgc7VI+Ug4PA4pm3GTyDjBGM8f40sI4YgBjgAcdKroJDzEG3fMGPoD2pRncSGx0OOhP4UxgxYrwBngHrSyHBPzevU81DLaLLTbl2gkcfdHeofLLDeoxk8kHGP8APpTt6qOQSCexpjHYcn7uAMnrRcmwoTBycHP3iB1qRDG6hgpPcswGRziq7Sn5VIJGePbjvUy52/JySc9cUmUhskxVQvHPO3JwahfIccg7emBjFPkbexU4LDgnGDUcpQsBkBl+8PSueZtEU/Pu3EEeh7iopcuzAMM9AQOtPVskqcg5xn05/wD11HdM0aK2M/U1yPc6okYZkdUBwR7AgVYh3xlwQcKAefT1qj5jg8HLKcDnoKuqhWVQxYDGOf5UkU2iaEgZPJXsSOtTl9sfIye3/wCqoYcchWK+w5qTJRyMbuM1a1MmKQTtbAz3Ge1BcyEOTnngnINOPIG4Hdk8k0gZUYKSVwe/OeT+taoViRTukJ65HNDPzuA/Ij/PamNIQp5YAjOcUibQMY6914piHJIxzuztByRnjHrUj8byp9yp5OajyDu2k9OCO+aBLtyATHz7nI44qL6lJEqSbXbAC8jB7e9K7RhG3Zf0HP59f85qMSnlADtJzzjP0pJCQmWUp9CSaq4EUSfPkg454Bp73BQOR06MAM49qIgu2QbznJOSaiuUPGRjLYIPHHNYvctE1oymNkBJY8nIwaWPEUz5xt7kn9aLaEDcVHHGATTWjaQsM8d89KpBoTrwgfcIwD1xk+vWorhVYlSWPcEcEip0jKKEPLZ6EZyO39ainjRjuYMcEDKsKuxLZF5ZVHyML39CPah381TsKqVHIP8AP/OM06Q5j2/wDpkc/jSRpvZQDkYydvb04/OqRmxlhNPEWEzBz2Ddhj0re0Kw/tS65IWFQWYgfoKzFaNFAZM9eQMn3/lXT6Kv2K2NuAPPMYkkOfUdqZSKOsMp1BbeJdsakAgDjHbj6E1bMkdrKImwI4Y/nfjr16Vn2CPd39xPncy8jJ6Dnn+VRyzu9hdXAwNxwFx83pSNkVtXuHWxtic/PI0hHQ8njPHPArCklIiPylUIIwB3z6/561u644itrWEqFdI8EA579f0rnL0soYAOEbC9ep7UEt2PGfjDIkeoaOOrl3YM5PbGeO/UVBJA0ml2paTAE4A2EDPDYH4/Xj8aPi+FfW9IQkFkD5G3pnb19BVe5lRtMshIdqecMMx6kY4HvXHXaasd9Duer6QSdKLvJn5WwV688Zr44/amvFOtz224qPPCrtxhvkwCR77f1r7C08Rx6OuA0bsuQQeOe/1xj86+Jf2qZEl8UtKRK481ghI4Hy8gDHIBJH5fjhhF+90NMTrTPnu8lcyjeDncxCuRuIwPTPOc4H+S2YFxHJGC2AEERH3Dkf07fT61LNIDcbZdzRYGJEXbwfUnkHp+VRHImDb3RN4/ebt24fTH419HHQ+YmWkEqSD/AGSQMEHB6ZHr0psKxzMgK+XuJz6A8ZHP4cVUj2KkkUT+WmM4clT35H41bhuikxLRkyBAApXLdP8A9VW3oJFm1tyXljaLzif3gYNkKTx06cc9+ahkUPAJSud2cxn5SRnr64/wpu90uIYiYxKuTk5AxjqtWY2S13vLiRgAMscfKT39faou7ltIikd4LvfdgzArtKIm4Z7YPTHX3p+/zIG/d7WbruGAxznn6ClMryylmdlUfMG2jbkEVNJHFdl2AIywOxckY9x7/wBaTvcaaRnyW6yzHAJXCja/ODgDr3xj+lNhme2lIaTzAp/1bDHH6dSe/XHbrSzbrFd8eHiAHPPzDn+dVy7tCiktn5GBwASeuB9ckfn+OkSXLUuvcC4uEWIFCMqEA67SD1I6Dr71Wj825llQdRjeAMjIHXPrnj+vNTQzGK2kPytIRjDgKQcc4+lMjXZAkpkjlfcQ4QjKDA6DHJP0/OiTsiNyKWU210yxEvzkKxwA3cc/jRNIYnUq+ZiwKsU+UA8EjjJ9KbdTfaLjbG5Cg4KscMTjOfbrioC0wgG3zCwHK7c7QTz/ACrJNtm0VYmuJikhwsnlAlQQcFvXPb1qCf54UaGYFzuyB1U547dh/k1HOiQjdlsLgyRnOefoTz6d6WDLKyo++ZwGYPww/wAfzrosyGrn0j+yNp407R/iJesPMhXSCkoiIDtkdueo249CSPSvBtXvLia5usSZt23hepJByeD9AfTOBX0N+z7cR+Gv2f8A4o6sVMEsyJZ7pNpVyMEbT6ZbnvkfSvmq9k+0SxIGxBKvMnQluuCo6H6Vi07s6WlGKRZF1LmNJNyTCIFvLAOc9Rz07/lUSrhwQy7Vj2cjAIPA9u/T6UTZDQQ7JI1RgxVGxhcHj16/ypt1qBmh2zk7GfeFPTd17de4z7ipOWWwW120M7xSqdysu9o9rEEjpnPH4fSpWj+0gSRysqEZALgfzqsqBDI67io4Kg4RScjII5I6Hn/69O3NjCxQyKM4aXO7GfpTMHKxy2rRsbuVzvZOuWUAq3pj+ntXD+LYR9pwy4YxAgquAW7/ANK7rUw15qskskrMJGy6E/jgZ5xj61xXi/at2jcksh2knrg/59K+fhJNWFhtJaGp4aSNij7dqxoWYMcBuwJHfr2rqY7ZiVAxLG7oW2NgbQOx/wARXIaNITbjbJ/CQGXnjn/69dZpCCBZJYZBufAzjaAo9D/TFOb0M6z1sbjYnj3NDlVwpkzgCsPToBF4jvFBZ/u/MepzyCfy6Vumc3MSOzRnzDjbkjaPTI/zx71hWjJB4kuwoaQsqkB227Rkd/r/ACrmscuy1Oi/tNQ7LFHJu3EDk9x/UE/jWRrsaLcW0hjKokowSd2TjJH4/n0rXFvHCBvMok3ZLrztXPzH9KzPFWBFEMfIWDBZDnbx146dqlmDZHqqLNpczOCHIKKjnhSTkccg/wCfSmeH7Y3MEchLlS2GYngZwQAO35VNKXfTh5nyg7iec4PJGT78cVX0KVtxLwgWrcvz0PHXH4kVpe5sbLwAM2wkEPtOVyvGeM9PWsbQCP7VuopHT5WyFIwCDkkj+grYR5QiiNGSIgtl+hwe36VhWWDrkkoiCLggwhs5A/p7duKl7kSeh11tNthUq5EoKsynGGHr9Kw/HMCyaRK6qQY+RjBHBwfp0rRhut1yqxq8R242Njr7/pwafq9qLjRpolDq5Rvm7vkZP4dRVJ6ExkrlPQDFdWNtJG5QiMFgxyM46jjHp1rVuAhtZQ5ZIQpJzjI6cg/iP0rn/Dqx3GiwyAN5MQZdknVh+HbPrW1EWhhZ28xnMYIOBsAwePr9fei97MadmcGkUVvOZYwWV2JOWwOB/ia6Hw+3lkRIWUs26PLDCpn3/wA/jWDLOom5V3Ug7R12nkk+g65NbOhzRmHDK78sFIX5sDnmrbZ1JJx1OtSa3tpIzKqSnbtKqO2fvAfh19jX3h8IbkXXgTw40UgH+jIjfMH6DHB79M5/QdK+ArOPEDebDM+fubDtDHjgn659v6fdH7Ps3nfDPQmWHykiEkG10+biRhnoOOB/iR0uDR3YBcs2etvCBcMMHYuByeCMdRUoYSRKiq//AAGqk0xWcLt3dySMClhujgLjbhuOf85+taJntNF77Mnyn7pA3YHPHvUl64hG/dkKo2gdP/11CA7ws5GyTuB3PoD+NNlmDthmLdCGYDAplIsQTSLGGP8AGOR7dqsOzCTJAVUxySOPaqcMJijG1vlHYdx/k1abc7JgZwRwh4zW8DOTLRPlwuSFAyDj2+n4j8/zdBK+7LyKFLAY4zjH4ZqO0RHiMilj6gtyf85/nT3jliy6lsKM7MZJx+v/AOqumJzMublSFdmdvJGeoyen5803YUzg5AA24PT/ACadCitGjAkexb27f57U8eZHMiOd0pGDg9eOn+farYkRAkqSAFJXBB5pkmSp2gM2e46YqYptflxvxjJOc+9Vp2MYD9RjqvrSKaKBkEUpRuXGcY46/wCetX45SqjKv3BYA8+9ZxBa4cgCTdgAFv8ADpj1rStwzLu3fd42jnI7/wBK1Rgy/By4ySxIGW649RV4jeo8pMsp4z0qpbKWI4UnrwathyEYfLvPIBzg/lTsQKyrIi7Hbd2DMeB7D/Cnh9wCqzHjLNnA7f8A1z+FKQNg55A+6D37ioihj3EKAvGB1Kj39Kq5I6VGTYAc/wAQI7fX1p6S7o9xYnjsevt/KoQzNHIu/e54AOcDrnNMEkkaFggBJJyf/r/Si7Fa5Zbc6nlWI6lf1pgyro7dc5wCarrP5pD8Zzkg9hUkheSNDtOG53DoVz61NzRRJnlLBTzvJ4HTio3QOhJG5hyQwzg0+M7Yl3qz8cfpzg/hSSoXTdllBGDvJ4/Ci4NkEZbzgi56csx9KSS8hS6aLzUVgOQTgE5560sj/ZG39Qg645Nc00MtxryykpHFuygU9M8nPT3/ADrKUrGsFzG9BeCaMvtOFbrjBz079ulWJpYVKNcHbhjwGHTgc4/Hr71m6pqllo9lcXtzdJb2tum+WWQ4VQB8xPrgduvFfnX+0V+1fqnj3xBeafoN9PZeG7bMLRxAo8/PzO/Q7SNuEIx3OeMCuyuS59kfEX9p3wZ4Du7mCfV4bu8gYqLCzbzZCeu3I+UHjkE59q+fvEX7d+v3ty66XBZ6dbZzGksIlk65G75tvQYIwQfaviefxB9ocKJfMkTcxkOf3Yx1JPXriqq6qsyS/wDLTcMBMEbgDx/+r/Ct4pWNo0u59P67+2N40vblzFqBs7V1Yb4ETdk+hAzgduf5VyEf7VPxC0yB1s/El4pVmypcHaOegP8AP2+ufF7A3FzHGTGYFTptBUj3OanutKSE5GQWbJz9eBmpukbeyue6v+2t8TIInePX/MRskJJZwugAIP8Ac3E8Y6/h0x0fgP8AbD8aWmpRTT3EWrIgCsk0flbwc5xtIUfgvavmTyhAD5KyShF4XGCCDkjFXtNa6gk3CGSRB1+c/L+nTOOuOKTmifY+R+mnwo/a78L+P7hNN1EtoWo8EJMRsfnGA3TPTg/hXvMN5b3UKSw4uIZvut1H+ea/Fy01S6sL2SXKieMh03k/KT34+vavqL9nD9sqfwVYxeHvF8X2jTd+Le8twWaDrkNk5YdMYHtzSTXQwlSZ9/sV2gNjJAG7GDnv0/H8qczvHEJQVGeMDj6/Wsjw/wCLNK8U6Xa32l3kF9bzrvjmhk3ggj2+v+ea2UAcAlhjHzEHv/k1VzlcbDlfduJIBA702SPExP8ADjgA5OaVQrEsCuQenYH6fmaawZJlBbCY3ZHHFDYArL5i7MLv5ODzVjL5JU59cVReTD9MFieQ2D9PrVk+YIwf4Rkdz+P61ldlJEmNrE4zg5pJI8EEgq3fikjwwAPPHBzTN4UNjjkY44+gFUFgmX5PlYjB7dhSSFhhm64Axnp9Pzps2JImVmG/OMk/r+VLJ8yqGDAjAJHYVjJGsUJIWGUCgg889h9aZeP0Qxsxwc49MdKkQb59yjGPlAJJ/Kq5kzLhtwLcjd14/wD11xy3OpbEEUginJ5Yscc8A+4q2Z2ij7gtyCP8/wCeKhu4czAq+0uCCBwM+oH+elWI18pAOfnHIbkH096SJJbZizHJBU9ST0qd9owdvPsO9UftGC+xQR7CrEcnJcNnPIGMbf1PNWnqOxOG2HIB+uKYwO4k4DdAoNSeZjjbkjp602csyblATZ3XvW6sQxI9uwjv60MpjZSFPbcCf84pInbG1mGeeQMZHpnvUzAkHAxxyB+maGJIqvM0TlVG7PRf6VYEIkGSoXcAeOv+eKFjjcM2dxx06dfX8v0pY1KQlQecFS2enJrE0FQbrhQGCt1+bgf5/wAaLoEKxZCvIzgcEU61YCQNIfunp3NRXQOx8Lg54AbI/Om2SkTQEK+Scqec+v1qIPnIK9/4egP+c02F2ZAOUbHGTzih+HTLE5OcLSSuaFqNmkXCLtBADEnBHHp3/LvQqkxsRlcnHTp+NLCTFbkYy2T78Y6elOjZdgbBGcjB/nVbEsXaYYndjlgdoAPIPrVJd7PgKcEYWrUjOynkqxGMAdeR/hUbgkBiBk1SJsRYcF2J+UkDnv6jrSiYpJGNh2DJZt3I70yQFWPILM2cbutTCPHzMSwH8VUiWXdLgW6vYlORCAXYrwcdevv/AIVrxMZbTUrmINGu0Ku88n1+gGKzdKmItLibacrGRuBwMluOPp/ntWnE0cXhrzEYjzAM7epO7GD/AJ9atlIz7IyWujzs3+td8Dbxxj1/Om3TkaZbJsH75j0PORj/ABpdSQWdlCkjNvB37Om4EVT1DVLeWG3ktpA4j43BSOfTn+lZ3KsRa+I47s442jbkDn6Vz+pERozHIIwPvYyfXH4Cr11dGacmSQb2+8B1qjqsb+SHQEnHQkdc8H3piZ4x8VpCPE+jJuXOwgrk8HPX69PwFVtQxFY6dCV3HzST39OnpUfxQ3HxnpysBHthZgzL945PPuevfsKdqS5j0qJ3dwC7MAMgHjBB7dcde3tXn4r3Y3PRw+uh6haEJpy7WLMFHy84yea+Fv2mtVn/AOE6nBYNF50mcL+8zjAx68Dv149K+5rHaNJj8xiqvjGRkn/IGf8A69fAf7S9x5/jOXMTApPIV8zOcgnHXB7nA6YIxxUYDWq/QeL0pnld8kttO6iWNwwwNyk8ZOR/+r/9VcTh5WjiUwsowPMBXBIPQY6E4qzeKs0w3BneL5pogcqAQcge+M8f5DLiOEK5C5Y9MkkEdyBn6cZr37NHzjVyvKvluBsj8xhjcOFzg5OOvrT0v1HlgSqsu0fOw+UkH/GopLFpE3kr5qkDqcOO3JpsFnNF8qjcUXIVh8wySD/WuiOxnaxZdEmYB5CXI3IQeCx5I9R0x7ZqO+mlDI6koudoCDLAY9+2M/zqzBu8mVSgZTvZXxnnHQ4HGSOvNMt41NmCHIYDA8w5U59x6f1qHuVYsi4E8cIZiS/K8YB6VBPLt3RQxkB0wzSHGeScDH4c0+O1iU+VEIwpwxJPfPUdv8imXEUe47GljT7pb9B168mlfYvlEnjS5QIsoWNCiseWO5uMYxxzn8qha2leZjvJPJG7hexGPwH+e0UrvmMRIJsBiWLZ5weST6/MPbNT26O8e1ZCWibgDlQNvI3e3Htx9au9iGkNEi2kEcIiM+0eZ5ZIIXp94+/5805kkEMihgG4Y4/hPsT14pZWK2hBKrgqXk5wAD3A9wajvILWTcgkj3FQ3mZK+Yc4AHf+lRfuCWhUeErO23zDgY3soyT14Gf1qVZZsRuN0byDDBRuOfx+lOu0aOZMybJFUHd17e/Y+vt2pk+JIsxo8gQZVi2A3HPHYUk0maLTcY67ofLM0m5m4lUbgR3z07elLJDtYLEFzuO58A7xxx7nNRpM0ahjI0Qz0B3KV9c/iPzqxFCYLmBfNk8jaI9oUbTJxhhk8d6r2jsWo3PpPwdb3Ol/seeLrmUPDNd6iIU3KAz42Ejkckk9vf8AD5jeCR2STISOOTf8h6Dg4wO+OlfTM948P7GmlQNa4lutWm2lMBnwzjPrwMfT04r5pRRIjIZQPLIyMYDtk4zjp1xRF3CZaklMkhIHmRjafMJIbjnGPUg4/GnuE2xtGyDJw8Cqd6r689/8abeyxW9+Ht3j8rKmYYyZB/s+mf0x+FMaFrJGfawijILMr85HGRz1zj9amRz2bEeGcMFfeZXwiAYx3OM565z+fvVO4hvLhxI0hBI7N7/Wrt1Z3ZigL2htx/rYmPAddx6EDjIx696mtvD17cIXhSCJCc/vZtu7jORkcj3HHWpbsZypt7HKXex9XYPDL5jrgDbyox1HrXHeMVMjwjCZRD847kdcZ+oNdpq07XM67PlXcpSRfldSByOfr6Vx3jO3RZ7ZVYFin3s9T1Ax6187HS5OHWtxPD8STRwTllMCFQ5Hy8/j/T1rsYJYxuZpHRSflK9Hz0P057iuN8PxtNbRCSUhFbAUA4HfHHHOTXcQBUBKyLJGwVs4PfPCn8qctiKy1ZtWdwLe2Q+WhLKN4AB254JX3+nrXOQFYfEsk6Qp5WzLozbj7kA8574rbiCrKrfNl8od+Me5A+tc/P8Au/Fca/KkHDhnfknH/wBbp71i3octro6OPUXOXZnCOfnG7BkPTnpj2FVfEjFbRGg+WRDuba20dCOR+h9atiNneGQ5jBDHcx3FvXjqOtV52Rra5t3jZRKhCOB90+uD+NZu7MeW24827NpsYjLhdvyxq2MsV5OM/h+FZOjPOx8kuEIVgCPvA9Oc/wBau6XdLLpsSJtjaBflyerYxk/XFQ6D+6e4xMI5FLHDDgc9D19T1rTWxd9EbNuXmaIsCIF5GGwT29eDXP2xlt/EzzxTBm3dRjdn6elbVpI4gcTKRIgwjB9u7uOKw7xhJ4kDmL7PKyA/uz1yOD/Ok+hLOtispEuPNlk8yRlJkH17A0+ZsxS74pWB67htAx6HPJx705JAlsWebDngHADM2OMke2OKhilZ3icyyMjKR5bc4HQsatK+jIUNTn/CM6RLOh3KTIVEa9cZ/wAcflXVaaz3CzJJI8UDdWxgnJ+6B/jXIaOs8PiLUbaIop3lt6vnHsMHk89a6qET3ECCMqx5yFYhix56eoxj04rVRSRajrY8+v7V7a4ljdtqPN8vzDDAcBcZ45xz9K09EDrchULBXyd0gBXkYPbvkY/A1S12zdNWltzGAgbzFLNs3e3ucA/kKvaSslzNbCLMa55LYyVByfzGBRzKx0NXR3ELxwWisvPyb5C+BtyDnHPU4NfZX7PUts3gG0CbiyzSAneSBk7un/Avpj8a+KYhcCTy5doH3jhck8+nb0Ar7F/ZaT7b4IuEhTaPtzqqYwcBEOev+90449aiD1OvAu9Wx7bMzFctwT8pC9aSOUmUqM/Lw4OCTRKNrqpJAB644qW2z5hkUbixxwOorVM+itc1FmARQQcnkDHGKhRBJM4RthU4PfPp1pbiTCAbeQuc+hx/hTYEIc+pHHGM/Wtk7ktFqRR8oBfduH0+lXdihsFDt3j5V4Ge/H+elVAV8hVAZvmyeamSRugGUyDtBwQc9c/hWy0MbFu3jEaMMEHPcf41IrZk3N1bg7vSo1jHzgHBI/L3/WnQhpNyE5+XlWAxj1HrW8TGRaibLyDLBGGS2ccd+PSn3EiO6sql3I4IGTUYIhBxl2UgAn0x3/lSXbCJAyjDJ0K8cY/wzVuzJQ15VU5TA7H/AOvUM+JjkMELEk+x9KiWYHbnqeoFPklXcFLEHPAbt+FSUZzRruLZ+fOAOeK0ILjzF4wcHp3rNWVjfNuViwJHsOcfyq9DIDEFEg8w9R3x+XfP6VtF3MJI07clSASDzjJ9PUVo2y5jfIZQTgPWTATEVyqgnvurRjLEBWGByOuMf55/OtDK5OzCeH92JAPcHn/OKrqoEhyy5xu3LwPepzJ5cZDbvbrnk+vSqgOWaQOQG4CnrjJzQG5YMxEZyMsmcfgKiiJjiUyL5mOzDH40M+WIVN+4kAr068H8MU/lYgQy/wC0AetMFoCIrHBBQk5x3Hp0qTaSTxt28AE9RUUeYyobgY43Dn6U+WMnhtuzAPuTzU20K5gEgOcOMDHyAcc/pTZHHy71wBxlQD/kUNgOp3c57Y/zioro+TE43M2OcgY/yaCdyS6i8wphiFbk843AVwnxD8Sw+CLY39xNFBaJHud2XJz/AA465JIxXc21wgCtsI2j7sh55r89v26/jG+peOU8NaVJvtrRAkzt8g3nBOPXA6fX2rGSuddFXOd/aB/as1Lx/Yvo+m28tjopyl1vkRvtA+bC/Lnjr3PevmQM+ZJUXLM2co+OTxjnj0P5/jetY7u5mh5U7nAyBkDBwATx6dc9zXV6P4PbUJt+PMdQDgfQ89McZ/n9ajn5FY9aFFPU5CDSLm+2tGzZlclkZdp+mD17/wCTVq30Sdb8oLdpXJYbVGBjjoPWvcNH8ASzyR77dVHUsD82PQY6du/5ius0v4WLKYHkt0V2OC2Oowe/r/8AXrmljYQ0ud0cFKSvY8Z0XwzPIUjjRmwhy+c89+v+FdIfhzPcQqIrUMD8w3E7ck5I+vpX0x4K+DNvLbbvs6xjA4UYGa73Tfhva2aGN4VU8ZAUcmuCePaeh0RwWmp8gD4JXkcO6GEr8wkJT175/OsTUPAd7pE+x1Zsrw6HaFI74+pxX3H/AMI1b2zYC/J6dQa858e+B4byRnMRB6ZAwB7YrGGNm5e8zSeFha0VqfHeq6D8rkoPOjPyY69Oc+3SueOnzWwOEdtqgjfk45yCPyP617p4l8DvbWqoMBWP3mH5HNeT+INN+zyOmyRQnzHGRgcr0r1KVdS2PMq4dxPUP2b/AI4an4E8TadYS3jf8I/eXAWSF2+WPLnDL6csc/QdOTX6XaRrC6hY288YjQyAOjbuox2/z3r8WbS/aGaBE+WRVBWaIkAHOeO3QdvWvuP9jf43Sa1bHwrrOoPdXkalrZmJJ8vd9zOOxY+uAB6V3XvqeRUpH2nbOqKWc+Vg7dzc7umOPzNSwvG0SPuDHnDNwTz7+4NUkKNblHJIHHHY47fhUyOAqhcsANpz264H6VS1ORxsTGHORIoIXocdacDg7VO0dhjg8YoQqVBxg7uFJodQxO3JDDpnp70xA9wEVQT1HBHJzimsWwTnLH5jxzQEKnJxt28EEgjHf9Karkx9PNyM8jA/GgVyMAHOevUf/qqZwEC8ZUj5hjtREPM8zs2MHj9KimxGuck7R6/yqJGkSVXY9eBu6A5/EfnUE8jJJkgsxY9hxVjYF3RM2OP4TnntVS4BjBJ9ccHk9uf15rkkkdKehKrJMdgT5jzj8B2/z3pY4zLcqC6xZADlu+KqwYWRX3EjIGSenr+v86tHEgJ4Y4zgH+tZsOolzHEbp/s7N5eeCxHJHXp60scmItqjcFOeOTUMci72UAv9DUuGUBlb5T1x29KlFIuxymQFsjb2zxUfms7hSPlB4zTI3QDBc5xggDpz/n86f5QcjDnGOMYwa2TsRbUnQ5V2HPoD1pJFZiCFDb+DxyR9aiBO0DcCnr/9bvTz/rNiknbyfem3cLBCdoI4GzHGKs8cMBkscDjpjtVfyzncOOcEj/P+cVLvWLI3/KOeT2qAERhFI2855yCaazB5MgkgHAz61IFUkjnAzgk9aryOVkZQpUDjcaGNDkk4VnUgEkbSRmkDY+QtluxHanKglYEfdAz17UshAyzdBzxzQiiTd5dtkZZucHGelOjuHVFYgA9TxxQoiK5QPjrgnPbr+dIrsRjgMOOvUVRLJLqTzoWZAckk5x+lU1JI5bJDHlf8/WrDO+MBQQeeP6VVnwoVxheee59zTESToWiQgDqDjPQ0u7zQGc7E3cLnBz+H0/lSLLlducjPy57/AOetLIBEWlJwwTBQdGH8vWrRLZo2ZWLRbhX4kZ8bj1IHNEwL6JFtKjzHUk98Zps0hOiRBuCZDk98Y6fnn9KbcrGumwqAMhgdpH8vzNaWJu0VPEmpJJMEhbcJFCAjg+nOazHjaNQg+VEwTuHU4qaeLdOjk8fd5HamXSlhj0/M1k0aKVyqUTG1GDHGPfP4fXpUN8jmM53NznGSMVJbj96FIAc4OGOD/nipLsYt5m2lycZ5x+VJCT1PAfiZdE+PbOCJCRHEMknO8kk8c8YHt3FX7vYsmlDYMZdmVeMA44/yecVkfEx5k+JEH2fA/dqS5GeMfT/69bc7Fr7S/kKKVOXHbnjp+P8AnpwYt+6kethkeiQtImmQxgY+QLnAA6YzX57ftCSE+NXdkVZmZnO08seOSMdeMeuBiv0FlTzNNLYJK9QGwDx/k5r88/jzP5nj1ojiXaXVsgnJ3j5m6fyHepwGk2zPHfAkea6hPNLCjRGWbcB3B3L0wfoOf59qkgJRBCSfLcEggdM+npVmWRUmcNGZfMGAyYIPOM9eMZ/QCo0jjM9z5Si3THyAc7sHGT+NfRRd0fPtWZYaVoRxiR0GFHof8j+VVPMmVX8p3RsAtvYNj1A/z3p0hK4eZowj/u2cx9M9uP8A9VR3dqYj5ayrcLGANzYx05zjn/JrTmSJ1sOtbuF3E8LzKApDRAghyfr0xzRve/by0jQICPlYd8dP89KqGdyVCR4VOVbsTuGM+mBkfjT1SWS5DLMkaFtzA84bGPXjv+dKTuK5pRKYYZULrGGOR68enf061XmmR5flVpnC7CpXg5OTn0quyRyRKE3ROGwSWOCeeRUsJZJJdsjOqdMnHOP16f54rMtTG3jrdytAjwOwGRubaRzgcHtUdtI6SxCOQP1VgG3LuxnOM+hH/fVQSnz9yMCduW69Mjpjt/n1qNl2whEkecqQzfIAQR3/AEH5D0rZ2sZylcszKk4b7SyiNW3ogzhmxxz6Cm3V1AjKTE6MwJDKmT0PT8D+lRBFeRwUES4GN53BeOo59fTjmnkBW2q+47jsXjrkHoTx1/KsutiVJoiuJgsEeZNwK9SOcenWmWqoYmgMzr8wfaTncOw9unA96dLCHuFUShJWO4R5G445/lUjRxR2+c+fKjbj5HfoQM1DK1eo95EjdA8ZCLt+dk3BQSTgnr2HahZ3lI8xo1VmJRcYDDP8sY4qpciNZC0mJIzgIwOQQOMEdevNEksczHa0vAHJz09f8gVpGKZtGdtD6b8cM7fskeCERHdLi7m8wkYZDukOOvBGEHpya+dbO1lESz4bc5OTu5UgEHj9fzr6Q+IIn0r9kr4frIZx9ouGLkEfxZYKfckhia+Z7e42TIIEMcB+Uq8h5z3HpzTijSdriSOiyW1xhihch024LrjI5POeRgex/G5Gpj8za4ZyuCSfpgEdMcgD/wCtin6pd/2reLdzrBAqgAlE+UYGcj04wR/jTIs3F1IoYqm4KibsDGOM/jnP4UnuRZEF1cz5hjkMojA2/umLgDuB7elRX4u5rguoaZD90k4wMnAxntVuUPHdXDsV2OuxNmMOQAcAd+cVm388aT4kUBto+9IGP60e69zGVRR3Mm/uEa+VznzQcrg7uo4J+lcn43f7RdQoisu4cl8AA4BwvPr/ADrqdaLNqRkZiVRVAJYMAxycnPAxya5Txi09zMjYGxSTkHJycdT+dfNwTsznw+5V8OSzIIlVwIQDw5AJ5GT9eK9A0aR/MBi2RkZQhQMsfX61594fUPFIHby07F1yenBxnjpXZ6d5k0dukW6GHDD5RtJzxjA/OnJIdfc3LGZ7mQ+YwZid0Y68enpWJdv9j8QwAI+It24YzgHufeuitrdZbYxtcEOgHy8KQR7/AP66wtcLvrVoQUR9x5B+ZTgAent+lYtKxyJWibl5tuFRkXBUZYqccn29c4789e9PaJG090B8xyuEWPDN044HT/6+KihV1CwMzJwVYSL6Y/Hk/wA6iMC28Jfbty+NygnPByP5f/XqTOS1KmjJ5ltIqoXZDksvBUjrx1GOlVtJ1AQandBspkZCHAG3IOT279PWn6HEUS5jVWKQyjy4VOTycEc9+aSNA+vyJIhLhyiyOBwOfQY9ad9ECSsjoA8TMBgYc5L46dq5q/vTb+KIm4COMM69QenP6V1E1xCbZpsKPKxk7Gy34DnH5V5z411qOz1+0uCjbNvPy4Lc9cZ+vU/hRZyNY03UfLHc9ft44tRFuJox5a4+fGSCD1LDgdsZ9R+OlFoKzr5sQcuMSKjMDlSen6c//WryW2+K+k6VIAlvLdLuDKAdoB/E1pWPxzsLeOcPHdGRuAFC4Izxzn/P8m6c7l/Vqu9hL2Jo/G7BE8uKYA7UPfHP6iu7sraWOxURMGmViS54Ug9QDXAajrttr9/Y6naxvZpKrKxckkEH1PT1rtNO1ZVBRlUBkDbyPmzjkfz5pJtbnK04y1OL8WXDf2vK0imUnKr8uNxzkgHP5HqOKr6PIUmLFBBIQWD788e3Pbp/+urvj27e3vYzuMbFdqknpn6D2xVbTixCST+a7A/JheCcZXLcjHUfhVWOqOqO0tJ32OJ2VSY+CZBlc8ZJHftj86+t/wBka+8nRdThklR0ivdwRTjAaMe57gnoPx7fHkRM9s8vl+TDsVSjFtsgBwcjnaeFHGeo6V9X/snXbXFrr0aOyJuhcAqByQQeM5429TnqRx3cFaR0YTSrc+k28t2O9fMJznJ+U+/+fSorWTyiyIo2buqkDjPp24p89sY4Qu4Lz9/PAH4/0qvCqrLFIjHyHOFJXH5etWz6CLNeeFhM/wAp2lRhs+3PFPijbyBk85xg+vf+tOtkaUs24bY14XGBjp+fHSpGTEIcR4GQMnj/AD3raBT2GEsQwyEBPUkdKlELKmRwHPUelQeaXOGIGTu9Dnuak+2NInloSzpk425PFdCMGW7WdVTa3zSZCHcck9OTj/8AXzVoNhQdmWHGV54z+dV7K1j+QzEsWPX7w6d+vr69j+E7AGZgEKkAbuf8961TMGXLW3JBJxv25HHUZ61HeRSeW+OY8d+Pw5NSWeJY+rA4O7kZwT6D+dJLIjxlPm+bgZBOSf8AP+ezuxqJhXm6NYvmKtjcccDvx/Pj/CpmQKwcq7IQRnn0z+dV7kCHlcDJGGJyP/rdv0q4/lmQD5iOCCRt/QUXKK3nJJMyhSSDzgDHPv8A56VeigAwc8rx8vXP9aoMm2+kMYJ3PuxkdPQf/X9avpIrk7clt+SxHbn8q1gzGaLdtzEuRg7sf/Xq6vyA4y2eo9P88VSt2J6YI5PXp/8AXq7CWCZYAA846Zre9zmZNHh4dnzYTkD2x0prBIl2fMdgC5fGPb/PtTU2lWAbBH97NDOSIyBhiSTxn9f89aYhjM0AHlng84AwaQHLGPBQ9AyjOaYTs34zkcqFI57kc0sRchsgMX7Fhx9OPUUxEsZGMZdhnOdvP4URsxUbgx6ktng+38v0qKIIu5eMjkE0W7EswyzDBxz0oYyVTvbJGwsMheQPwz/ninNGjx7nL43cdef84H5U0J+8iYA9gVHT86knUOASWjdmHyMmQc5/D/65qC7GF431GLR/DmoXRbZ5UbFnXrgDORX49eKdUm8X+PNRv5XkLTzs0fnAnZycseT0/HtX6g/ta+I38M/BfxBOkywTyp5KbiP4uDjnngk4GenpmvzB+Hemv4i1sKok2n5zLICQecg+w9uKylJQi2z08LT55JI7zwr4Me/hjVoIyFfy9zDIbPGSOeev51734F+F9va2sDyRk5AJjK8Zyf8AP4VT8B6PHpsMaOhb7uS/zPkHjn6k16/pFuoUAKQFwcHjv/P6+tfLYjFSqStHZH2dGiqa1Wo/RfBNmsJKQICSAFPt/QV0tp4MtlK5XgccDArU06KNVAC56E5HUVtraIgBAwenFcak2dKVg0/TxbW4jQEoPXr7VNJYjBAHJHU9adE4iyQSremaSS5JBGTkdSRQIyLu0RQVxgdTj+tYGq6esy7doKEfxd66e6nU5ZcYA556VjXUeV4Ixnceuc1GpNjy3xd4Riu7VioJckqcjpxXzb8SPDEtkZCqeYhfbljjHt6etfZep24aIjIVM8+hNeYeM/DNrq1tdxSLhmHBABzwR3/EVrTm4aoxnTUtD4R1KKK11DIj8p42BRycAg98dOh6evFdl8Bdek0P4jaJcxNPBJ5ixlIzy+9lBIJ6dl4681n/ABN8O3Og6pc+aokET4iZyc7DnLcdx+NZPgq4mtPEOny25mtmiIlDwtgnbnGeevfHbNfYUXzQTPm6sdWj9ffCGrf2xodtOGW4fYd7DkHnHtjp+ddJDKdieYNwbvk/lXl/wH1F9X8AWV4WZSyBS+eCenfnOeufUCvSUhQBc8Enrxj61oro8apoyzHP5kgRY2I7HBA/+tUxlyhYoBnAIHcdKpx4QNv6HgE9CKkVhndnZg5XHIzWxzNln7QxAAQHGB9T9PxpJpigdcggDBOOn41Au3K44O4cnnb70zcRG5Yktn6D6UmgLMEgYhm+922nrx3/AMafIN4J5LDvj3x3+tRxspKHHVc9DnNTlGEbIQGY4PJP8unftWMjSJVMzFiAAMYJJHX/AOtU0savjLKD1z6+2KdsDK7LGEBBzzz70ADa+/aO2R0P0/SsGjdOxUkjCkDtnjnOPSrAzjP8GRuA/D/61MRfMzuXJBznsKBhztDdPl5+vHf61DiXcRGjYsqkbx19qkZ/K4CsWPGO9M8vMinGwY4wD+fFLOy4HAdF6EA9fxqOUOaxLbkKN+7fzn2H+c1aMeNqjlmzzjGKqQL+8D7R0wV6ZOO57f8A1qtKu1mJUBgQV9AK0SIciHlVG7tk9eadDIBIFzjtn1+tOdEB+bI3N35A4qtycjltvp06jnFPlC5cjMiEqAdpySc4x35/GpFi5IJ3sx7jp/nP8qrxlpyRy6Mu0nH86nBYKFL9eTjp+X+f8U0FyYLuQkHAIzjP8qzDJvlYRna7cYOT+Yq5GX3gbcyEdR/n2qsYTDMHjYK2cEDFK1y0TRwuiAPgLgjpxmmBQRvGQUA+X0wc07LbccZLetMVdyIhzk8gilYpssAoYI8Nxz1OM/8A1+RUrooHUgDnioiWEaljg9tnb2/yaniBLeYuSmM7Rgljjr/OqRIySUqSBuJzgZpjR8JkhsepzipJHLxEEDJxx06f5NRYG0EqWcMfm9KYDIf3ScryOw5x+NTFQVJIIAAySOmeBTWAWJg+Wj4wM9M9P5/rSOxVQFYlmXBA6Z9cfQVaMixPcv8AYkhTaSrcnp9Pp61VlmmlH3NrYznPFMe4RNiAfKo24Ve/p/8AWqCSdY5ScD5FJIA7fz7VrckkJZm2sMgkDHr71HO+wPsJYdTkfpToCJyqNmQjI+U4LdOf5VTumcs4K7CV4X8xnis5FohgkUXrTuu4AFVZlzjoM/zp+oXOVVlAYM2392M9vw5qhDvb7QW2glj944PIx0//AFVZK4gQohKHnIXHtxWTLW58/eNgH+KLkq/mLEqyIWyc4HHtwV/Wt6a78vULFYw2wpjJ+vB/DFYfi9Hf4nXaKFWNNoG4lcjaOR+vT0rWkJj1nTo42bmAA5GSxyfmA9K8vGOyPaw2x3iTSjTx/d2PgHOSNv1H+TX59/GeWV/H0y4LsMt5bEYOX5HXI/8Ar9fX9AJrkpp5DiIMIycnp0wDk+vH+Nfnd8UJzH40uGG37RtUNJGx2g4HIGOM56f/AF6eXO7kzLHfCjjrttszw+WvTc4ReOvGPr8xzUEdoQFebckULEmJuCR2yO3/ANarVwxLSyuTHGBvcKM85/8A19KjdY7aWMiXevyuSCCST6/XjJr6KJ8/LcmeGKDywT5du67jH94liPWqssphkYK0cq+ikDbkcdeenHPv6U6+kS7bbIu5ZH2hlOGwvb2x6mo3aKzlSFISNn3YxkDcRyc/hWmhk3Yrx7lh8oxgyAcMO5yCc/QVYiiWMsT9wjIYgHGBwcfn+lQmXy5ZEjUR8bucjGPT3pU/exCRjJJGFyjL8wXsc+mcf5xRoTYsGMpEkhQIgHD8AMevTpipZGSVJIUiCykA5DDp64P4c1Tk8qG2f5t0xKhdhOMemD9T1qxDO6KkmQ7SgtlH6gY4OPp36+tDAgMptGRiqqpA+bBPBz1x7DvVZomuJ0KLISGzkYC4xnJ9c/4+tS3EzxXCqATt4PG4bicnoe/HPripUmFxcGNGPlou7zk+Xcp529eeTj6/Wn0BxuU3hi2EvvZ3IUnt/wDX78elSMF+0DKGdlXJaQdG6dvfP6VLPewmN1MDRCM7sbypJx0449+v6VUk2o8U2Sqn5dykFBjPfPXGOanW4KFiVrcI5+TfGq/fOehOMenpUVo3ASREjck5bGUzjjv+FS3tzDdGILJGrsFyOQeTyP8APr2qG9dYIixtmaSPcNqkAAenPc+v6Gmo3C9tB9vLFLDvKiSRQ6YcY2nkZHPvmmySJ5cbsqSTNHkKpyDn+mOv1qKGeAww7+GAPyOR8x6Yznnpil88QahukZkCDOFx1J449RjoB68VfLyjhqz6s+OqQWH7OPwxt3kFwrW4JZuCwIU54xgjP+cZr5cXURA/msIvIk6YAI3Y6+/HH0FfTv7T+2z+Fvw2ti8hulsGkISLcuMIG55G4/KfXgjtz8xruMcmIITs2qkrZ4PQgA547fpzyKhM6JomQgTzQDesXl7yyHA7c98//qq2YytrJuO8x8NKAMNyccj8qzkJLIOdocYCrnIGcg5PT25q9FsRmicNPu3LGIzkAdweeByP8ahyMUVYybiFfMYFwVIaRvu55wfoc8+9Sx2UMoImaTKHau0qBj8Tnrmq11cK1xGqQ8HaSmCNgBBJJ9OT+dV7nUobadlzLFnnCRlx+YNJnPO19TN1RFbU2eN0WEMP3uBlxxzk9Of5Vx/jFnMlsgJWPczlVIwATyRj6Z59a6zVjJFqIJxJbjqhycA56D69v5VzHi+4neNEZvlAwD97I6DHTnj2714MXuTQST0M/wAPoWlfaWAUjjPXr3/Ht612+j8qQ7H7OAdq4249jxg/n3rgdHjK7WbMQD5Ln+g/A139thZZXjMjbhvHlknYSOnTnt6fypy2LrbmxD5ryx+ZGZEbhQBtPBBHzH8OKyPEsXlaxYMPLhcylS8Rw3+JrT0+Jmlf7QgDdAHXJwM847ZBrK8QSIbzT3bfjzVAHUAZ5649u9c72ONPQ34yI1iO2SWMDO1XyXIzjqc5H1/PAFI9oJIUchCSzZiU8LnkBu+cDrxzkc81HbR/v/tEabYyPLwo2AIT1+v1x/g+O8mvJHiR+Q+0MGBxgnnGcdPw9qi2pDepmWLSWt9eWyOwLlQwJ2nGBwfQfhjmmS2MJ11o/NEcR4zzgHOM7eM/l+VCbbXxA6NJktgq8YJIGOB14z04PNJeW8DeIbdXgOxhlmQ/eBHGfTA/XvTdrCtobAnIjK/eXby8kflg845P0HXtXAfEqOS8vbGeeARpJwoDA5+mMcZHWvQ2ijVnlg3fOyjYx2jPfnPPGOfeud8a6YmqxwPHIGljBdU2jPYH8OlaxmkzajPknc80bRhJI+0Oq7eARz+ffqK6XwZ4MOpvKwdN0BBMZ4YdyRwc9vzrP3zWTNCoBzzlRt6Hng962rOeSxeK+jmkW6xvAQ435PP4HP05rbmTR6NSpJxsjv7zw4n/AAjMZiR1aBstjoCO+fT8ulWdAG6NFXmZED/MwILemMHpkflTpvGK6vp5s0SJS+CUcgbsZyuM8+oxVLT2VIgoKE8qAVI2dh1749PWuZnktPmu0Z3xCja7lgukIjJGx0UEbeuc569vzIxxVDQoIFjjEolR2JbLAnacnBBzyMfWtTxcI7hYyZUG1sHa3J+X8jnHXvis3R5mF1Gu15IC/wA7KWYAdBnt2z/UUuppzdDt9LRLiJYmBUEkPJFg4wDwffBHPv7V9C/slXmdU1S1lKnNupRQ+6VwrNkdenI5x+HBz86w745JYoULxkk+XtwUPYYyM89/Xrmvc/2T5Gk8f30UkqtIbJjsfttIJK9gxBzyegPrVxdma0H+9SPrfy2FrGkWWjbnJYkj8Me38qrmWUNGBG5jP3sMBgfnn+fatNFKw5RWbaevUMO4z6c1FHAs0zFtibxlccfgf8960ep9NFaFy3ui4VZBgDkEnJx71NJKHgWEgsqEnpzj0/nUMMLbi0bDIxnIIPH/AOqrATzWXBA+XO3AyP8AOf8AOa1gEtiRmHkSGQlOMZzxj6/lU9pgzA5O1Dg5YY//AF/4VVu5PLthwW2jIwOnFS2NzvtlJ3DcwwSMf5HFdKOdvU2VjcyZV9wViQxOSR1/lioI/MuJEbLZL7SFAw2Pr0+oB/GlZmlKMzNl/wCEEdO1ER82cuxKurYyx4xgdO/+fetEiGXLRXIbDHcoOMHnFCyfKwBJQ4P93n1xTbe7VYnGS+c4wMZ9/wCf6UQjIJHzMeSOmOenT60McWZ+p2gKIXUdcgD+X/16rwMWZFHPOA3X8v5VqXKebHtWIkkYOSV/H1qhcqwdhGJQyjjGSB+X51OoxJVL3Wdo3sAWzzj6U+GVrd5XYApuA3Nx36frUEJxOxLlsjGe38+tTsm5Qu7cA3p1/An8fwramZTL9jK4JUO2AeflOM//AKj+taUDCSJl6PjcUDe/T1x1rLt0Y8/dP+yeAa0YSRbAjJck8jofX/PtXQjlYgO5naUsRnBz09P6U6VSsQ2NjvlQOeecfj/OmnPls3LZXjBH86GjWSGIn5QRuI/u+ua06EDd4QbApVTzjt7cfhQo2uzDk5KlfofTFJuKsVcZz9zjHb1p8TM3U78rjJPH4UrhYljYRM5BUkjIxkUsSKcONwUn5iRjr/n2quCxbGCqgkY9Bnt7VYjdgAob5SCCD3HX/CobLSHNsZwG+90GDx+P6VLFGiZYlj2DLwc/SqseFwOjN0496cYjDIGXGScN7fjUlpHyT/wUU1e40z4c6Np0MzZvbndLAikmRQDgZ6Abth5HRe3f5F+BmlFG84RoHaTY5DgkL16g9q+s/wDgoj4fm1Xwdot1bTXIeCYssa8xu+PlX05w35e9fJXwMuFFpIrjG9iBlvn6jcCP8PSvPxsnGi5I+hyxL2qi/U+mfDSi2XEe5SWPLkuRn6n/AA616bodwQu4sTj7oPb/AD6V5b4cOY42ZfLYYIwckHHQHrXoGlyM4G3luPqK+Re59i0ei6feAABQScjtx+laq3pIBICk9cVy2nygxKN2cDBDH8q1I5Fx3GQPvGrTJsaP235eGKg9OfypFmLkgsW9j2rNE4QZx+vWlGoiLhxnH4U7hY0XRmAO/GTVW5hYRnqR9OlQXGvwwRl5GWNOh56CuV1r4x6DpxKrcidxxtj/AMadl1JaNi/haOLgliRxxiuM1aAucE/rjIPfjmpI/jFp1/u3Wly0fZo03YFWU1G01VM2rbkyDjG1lH0x+lPToQ00fLnx98HvJEZ4oW+U7yVZgTz045Pp6fjXzlpzy6dqB3MViVwApyCctxk/w8e31r9B/GHhmHWbV4XXaex257cYz/nmvh/4oeE28N+KZIx+6lnYFdpyqqB6H36D+ea97AYj3fZvoeJi6dveXU/TL9mGORPhZp1zNDKk0i+Y7MmAc5IIGB2PXn8O/rUs5hRGKbc44B/Unn8sV81/sn/FjSbf4baPo7rdLdRp882wlFOcgZzntwACPYdK+j0vY7m2S4hl+0I5+XaOnY9v8a9ZVE9mfNVqUov3kTx72RSxIVh1HJp+QrNglRk4OCfb8abDF5xIIyoG4qDwvHOPfmpZAPMByAMkgsev5nk1opHI42IwWkkVOOOfu9vWpckwBCdx3EFu/wCIqMYSRZNo3noSOSB6ZNWGwZMoG8wHJYDOARx2pthYktIlSFF3bSeDkZ//AFU9pDkH52UcZX/DNVIicFnYge5/WrU7om1TJsYcfLwSPp3rJ6miQRMS8ilmlGwkhR054H8/ypzgso4y2ScHj/8AXSwyBlZeVcD5R6cdf8+lOunUJt64GAfQ/wCNSWikkrmcBi4CHhGGR0JPTpUrT7mydzKBnAHcdajWV3kwQF6Hr0Pp+f8AKpSPPZmIClRjOemPTFQWhxkMYPBI6dOev+fWo40Z0JwQCcjH9OP5k1PCi/OWABHGccmpG3DcwLHqGwc8ev1osJjIJNsuCDx0JH6VNC5+828ke/zYPrTZJpQ4H3QGALnnPH/6uasRSKFJMSkHo3TI/CgEMLvgHeO+MjGf8KgeIgExncw5Iz1P1pw2ru2p7EgfypsjkrlkII4GTihAx6RsBtL5PJGDyPp/nvSPI0QYL8/Xk9BxjH5Ux7gt5eCCr8Ddg7vfn2pAxwCpI44wcfT/AD9aGTYuWuWk3HlguAT25PrTgq/M3c98D/JqFJCSAWGR3HP6fjUondXYtgjdkHoP06VmXEbG2xsDIGerc5pkT4IPzI6kYYtz+lSF2VwSNn1OMUrEM2Aenoep7d6ZpYkjUbXBYMpPBYjHrz+lTpF8rFcMjfKT0piRuY+VPruHrn/P5Cm7SEUg7s56n+f+e9J7E2HyqoAGSQOR7Z4zjvUQwSmc4HUjr1omCCNSWxjqRUNv94gjgnPtSvqU0TuPMBJLxk8+gqpfiRVBQ7sHJJPPA6VPM5jhTnjONx5HXpj/AD0qNsuCQ3IzwOhHr9ea1RizPuY5nVVXncQcnnPH1qjqySJtlRndT2ViNvPrmtaUSFVUbVAIzgH/AD6c1R1AtKFjjhVlPBwTkU0IbpUfmWygPuOP3nIP4HNMuFdiQdxZeN3r6VHpm6KLy8DKsRkc8Z9T9aZeIftZCRln3YLE8rgev/66oZWBkSVo8FiSTjtnuKsnzI7ZQ5UENkMTx+n0H51n2d2VmdyhMQADZyANxPH8/wDJq1LcIlqAzNvXuQCScelZs0itTwrxPK5+KGpuMZCoox90fL25OPTOe3OK2L2Vf7bsEGWHkAc5O0bjkd8c/h06cVjamsF18RNTlUbmBXcN3QhR0XP/AOvqav3cmPE9si8YiQOoxyecDr79K8fHOyR7WFje53l86wQODhAsLhiWwBxnBxz/APrr4O+OGkf2T4isLlLy2u2uYB+7EiuUcDPzpkEHGcY7joO/2/q8yLo12xCgi3ctk4A+XqT36V+e3xQlFx4v1DBaRrYfKrEkkADjJPv654z7U8ti5Scl0OfMZcsFHuc293bXgEDFZFB2/vQBlh0GM8Y47etK0UT3ZU/ISvzBCBgkgHI/wOarhJJrp5ZoI/MY/wAbAgP27cdu/HAqWK5KhVR3YsoUbgSCSMfQ9OP/AK1fSJHzt7vUhuZVtmKPGzSPgrIoxtX06c55+mffkZWmjKwqrEjPI28fy9aVjJalVlmMhY/Mka4b07dKg81pbRkkymMbACXU89MYyKtPuSlcLSVZwjP94BpcM2fY8+v41Zs4vKQCTzF3qdx3AEKfpjGT65zx16mjOhtIHkdgB90FE55+n16VJpSr8mJVKq2QpbHPXOfzpX7G8Uiw5jmjVZIyI4+GCrjLg8Y+vTp1qZMXEssofdCTv+ZiGOeo44x7fpVNIXW4kGVlgJzKGbGOe/ocdqkMpMixRN5aA713uOPfHr/hVpXE0txIREN8mxpvJ3FYnwzAcZI54yD7ZpGubb/j4jbftQ4RvlAHGcD2AHfvTCTFbbiQxmwV8vPOOSTk8nJPbtT0fzMSIsXZ1aNBkkdTwPQ9D1wMetWxJ2EuiV2yyWx8liSJFwAfcjtnkj2/OoLqTy4zAwkdWVSUJBUKMHIGR7cEf41Mtu8Fo0qM5EWWEhOHyOQwHryBzx+NRPcWr3MM9yjGI7QIoQVBUjkYxwai9glsUz5ts0MscO5XIyxPyoB1xxyeTUlzOXkFxIkcr/cEu7AwT97HH/1qmvdlzNMYlLqrh1WXLZGeAenJ9cccUkBLySqrkE/N8zcL7Zz0pc1mYJXYTQrILcuvlTbfLBAwiADrxg+vSpSkr3NqkREaF9jCTLImCTnnk5OP8jmG8kdoIdtuHUoweOMjKkdunPfkjpU2iiV9RsRAjyymQHywygO4OOCfX/PQ022zphFLU+lP2pxex/DX4bx6j5L6qumLI8cEhGCQFOQGwcYK8AYwRyDXzaBIjRp5jxq+WJGXAIOc9eQMdT7cV9M/tkyywv4E0u3G+3tdKTKNLvb7g2nI+8TjnHpwOK+X3jYWyuFQgBQFZDg9QckeoB4/yZii5suzB4kEcQJWRdwC8YHXJzjjoO36VXJA+1IwdVCiNgEwe3U57g54/wD1yw2ZlCyMqQJ5anaBgKvUDHr1Hb+dRedJcwMI+EH3lGPLAyBn5Rzwffp6U9Ec+4WKZACOz7eJfLY/mD7Dr16iq1xbWpkAcSDaAB5k2w4+hNWDEyMy2peGNHLpufeM479/UnHXHWqbaybACL7N53Gd7gEn888ccc0mrmckijfxD7c+XKhRuAzhyMDI/wA/hXM+LZHCKhEhVyG8xeDt9x2PSururlZL5Zwy3MmVOCpy2c859RXNeOnZWhZZGR/v78BT344/Ovl4XZhQtc5vTh5NzlGYgrkqRkEZ7/pXouk3DiLy2CbNijcDtbrn5R1wOa870xle5YO2x3XvnHHYV3emxMIkwnl5XHI4bPufwrpaui69zeaVRfhMOgf5iQ3DHOcY7Hj8Kx/FMizXNvNCAhV1dVK4I55APpn+dW4yftcYYg7V539T1BziqXiWbYkMiIN29V2g8NznDDscVhLRHCryN2GYi28yAOH2/M5BOMnOBnt+H/1nQsGVo/Nk3ZyAFwA3uc8duB69aS2nMaRuVdpXyBCOuAee/bpT7p1MSRjCqoG6Pn7+T6nvx+dZMlmU6/Zddt2lCykjygrd2wew6DoOuPSoNbWT+0raaQBD/EUbaT0I49/T2qzqbN58UojMEoG3LDG/Pof8movE1jcwWFi52syyZ2g7uT0IHWkaqPum1EQkGTJtJZSY8EjA69qz9WiWa4IhUsiyEGQjgZz046H8KmjIgiikmlID5yo5wPw6fnVy6BSNDHgmQh1Tk9P8+tVfUyVkzzjxPbz21zG6viEsEwOo49PbHSpIZH1KVHtxIW2jJf5Qcf0OM/553tf02+vyXWQfuTu25Azg5B/AcdKztKtWtYwpiMmW+dyMAcdPf/P46Rlqegppop6ZbPB4ltCxBRgWLq+eSD+deiW0b+YJFjZejs6MQR27e1cojD+1LSXb5is21TgKVHcn3rsbSRUZvLfduXCq3XGR1HYf4Gk9DmnO+hheOWb7HEY2C7eAy5Jb39B3HA9aw9Nl8l45IWb5hlNoycEkEHPJ46fjXUeMrSSPRvOKbT5gBkB5HX17H/CuXtlJjDKFYQruWNWxj0Jx1xuA/E046k2ud5Yq8lvG0wJjdlyB3bdx19/avY/2Y7y4sviRFFGW23MLII4gQGGMnJJORx+leJWQayjdpQGZtuUGScc84x29favWfgbdPafEvw9Pt8mMmQBs4Clo2xtAPQg4/HPaoa1NqC/exv3Pui1vEhtnSQeUCchAeT2qFruKEpIJQmRn5vSoLBBcKWLE8kncOgNNLmOWI5/eLwcpwP8AOKtM+tUTeE6gozA7WXOH4LfTvUtpMsnzOnzdjjGM1g2l5LNI7SZaTOd5P4Vo2l1sB+UsT8owe9bwZlNF+aNJYwPmKqcnuRUULlimS0aAAeuf8/hT1mcW/wAw+blfxqKJQEfcSwPXIxXXE5Wa8VxkMrZLYAXAyD/nNSNOgAxkMTwQRms21kP2gbQQB0c9WyO1T3DnaHEgLMueDgggnFdMVcxbLaO0TttLdQFJA5H4fhSwyfIWPA7swx+X51BZsoYlhgP1Hr9KkhZJNysSuW49AP69KtxJUi3JcCWMKrHkcrnj2NZcswLEBiivhcgZGeh9qmRiWaPbkZw2fX/IqCcAD5gcAY2ZIrPlNOYLpxHc70IUBBznHPHT/PelglBZgxDjPLDqP8apX7/6QpIIDc4A44q1bTQpJvkztI5IOBWsImE2advIhRTyJMY56Hv/AErSt55PLyNo4wQM5xz3rJt8tGm7PXqavW4LIGA2rjkY4NbWMC2G6A/LjsPXt+lN3EoEbOccnbw30NRSzbHAxuGMbT0x9fWpXbEIOQVBz7dqB2AIu4YYNu5K+nalZ4tw2gbRgcfl+H0pmWaIJuGXORt6/maeYwGwqqD2C/SoGkIq7HA2jJzwRx60/wAs7QFOd3J3DigyCFh/GGGO/H501pecbcg9N3Y1LLsLG4eZFIbpxnn1/wAKsbxKxVjuw2Rn1puAr5zkjPH0/pzSRzsi4CB8dOeTWbZaR5D+1b8PpfiF8KtXitUeS8tIxPAEHzHAOVAx0/8Ar1+b/wAKo5tP1me2nhIlgyhUghwc/N7dvev14vJh9jmZisiFSWSQcH2/z61+c3j7wO3h341Xs0NsE0/US08KqmwA5+b6g9/qK4sXrQaPayyVsQn5M7zwpF58YPzEEnPGMDsPxru4r210z/XXEcQ2nh3xxxXmE1zqjwpp+nSiB2wJLgjgcfwgd6mj+EOo64qrJqksjH77jg49v0r5V+R9qn3PW4fGOmmRYo763c45AcGtOy1pJ5Rsm3DHUGvCrr4N6foW3drsgujwVeZQTjg8Vq+HLubQ5PJinM0SkKCW5PvUtuO47J7HvULiWA7WPFY+t3gsYWcHCgEqOucUnhi+kv4grKWPXA70eJNKZ4mY8YXoOtLmJ6nj3iWDXvF16LW3vTBaj5m2HG76VreE/hZpGkGGW91CGa4ydxmbfk9eR25z9e9UvEF1f21uYLKJ4s8AhsE++fSvGvH3gPxxJqERtNQn1RZwSI8sipnr8qkL+eTW1JRb1HPmtofV0KabbYWC5s5BgAJGw6f5xWnYRQvuZFVAcZwB2r5P0D9nXxHdxWkq6jc6XeHBeRLg+ueE5A+or6f8C/Dq/wDD1lEuoaq+oucE7wfTp+g9Kudk7J3MOSS3Rav7HCeZt+XqxHc+3+fSvlX9prwC+o3Nvfwj5Wyrr2yCT255B+nr0r7L1G0XyyFPcg+uK8h+Mvh8X/h6SQDYY8MuPofTmrozcHdGUqan7rPBPhjca/4d0ezigld44myVC/e5JBP5mvvjwRcNceGdJuFZf3sQbah+U5AIb+dfL/w48PrdeHpnuIo/uhCgPf8AzzX094U323hnT4CNgSIFPlxwOAD/AJ9K9PCS5pyZ5uaQSoQXZ/odfb3jyfLICpABUjirLk5jKgkAZJPNcrDPerOksMitGCMpjI4PX3611G9HjBHfnDdD/nmvXiz5OUSRHYz/ALsZQg7jt6VZA3ru5C9P/riqqsjbx99sgEf5/wA81aDFI1UYK4JHOefTFbMxSGowEiMh5BGM8Gpj8qNGcBSMnHT6/wAqiESpDgyFWJwMdP8APNALM2F5GNp4wAPSs2al235UMNpz1YevemsisMNkDPp1/wA9KSIkBgScY6jsf8/0qVAxKlWy3Y/j/wDroAgWNWbLDlecj0okQuG2nk8FvWh1WCQFyUQ+nTGMf0/SpEkIGCAw9ef0NSARmRCwHGeuecVOzlY0Y8yd+1NOE3MynkAHvSnLICowM9M8kVNy0MdSFUBSoGTjP5Uu4qnACDsR1Pp1+tJuAiB5BPqc/hSOQHJP3Rg456UmBJEE2LhsjOFAxxTbmNtueG56ehpr5SEtnGOeO9OBOzpgdCT15oTGyvFblW3MCWHIYdefTn9as7dicnD528D/AD7VLDEqrn2xye9DsNmSNzBujcc9v5VDYkFvHsUPyQT34PepPlOcA4PY9vpUYcs/Ocjk5PT8Kk3CNec59cdKVyxsqhwqleF4HaokRCy5yfUmns2VZWJ46enNNSIuoUfICMcdcelK7LLcL7lYAkdsjtTzOPK3P8qjrn+lVYB8r78n+dTtGsyBcZGOc9DVdCbajTKHVcNj29s0EhZhgccj0xTggVgu0H5eGI6Gq7ZMySHhVzyKmw2F221sDOH5GaZ5JVCOccDGcH6ipZpBKwOGTgd8kUoIAwV3EHIIPt/9etoGEivczGBEYNzwEAzn2rMvH85CpYoA2MN/n3rWvWKtEMAhTx2JxkVRuMvKh2lVc43LyD36Vu0QilaOYDuZiVD5AHelnvWeORYgTyNuTjBH8qn2ROV8obXDZJHrWbLEtvNJ8zOCPvY4H4VkzRIgULDdFmYMXzwCcZ/Op9QSVrYuNjkjAJX6ZoFitzCuz92yjJPFQaihRQqzFCM5BAwcfrWbZtBang21rf4kaushBb7RggDPAwPcdu1bFydviV2JPyxoOAOnof0Oe9YlpF5vxC1ueUA5nYsoUgAgAf8A1/61rSQ+Z4jml3Elgi7VHoP8K8XH3klY9zC6I6TWHT/hHLxz8pW1YkY3kYXnHqevNfn34/upp/F92hgGQULOzAu5wDz2GMEc9znvivvXxhK8HhXUfublh5VxkNx7f55FfBnjEl9fvjKMv5ilvlJLADhck5/z0FdWU6Rl6nBmi5uU5tg/nBwhMbPkyFsFmx0I655H0puY5JczbpdrHYhGAuDzjj6VPaOvkyIFRkBLAN0z6npzjFQRQJb3Sna5M0Q5LE568+lfR20PnkiK8vlk2osxKkbsFDuI6kdOv/66dGYlgBYhYnJIDvjK5z+Y/rTY4TLI6k7OCQp7jFQ3a28eFaLaynop4/8A1c4paDWhK6hp3EaDa6k7iP04P6ewqGym3JMrHcAx4TAC4/WhHyw2qVI5V95wvPPpz25p7QxCUeXFL5jYILnBHvnH8/SiyLuTxbnYNuxCsu1mJOd3Yn9KpMVkvH2BnJk3cgjHXlT0/T/CrcivCrLMhLnG4q+cdcfyFRmEIgdDLuzguWGBj6dc5qr2QxMiC6GArLjI2AZAKgZ59Aw60QoRHtd0SWTc8UZyRjJ456cn/PSm5MFsskqqN42MdoyOpB/DAq0bmNVP97HPuM8kfQ5496V76EpIpMZWiEuCThhu+bkdxgdeg/zxUEswcKjQgMFDrISdo9+v49O5ouB9iYQxsFbBVQB8qnjcPzA49h061eXZJCHIVpUb/VlD07c96HEVmypczqiuQQUyp2qMH3z+h6UWjpFJI8gCNvG0beoPXP8AQ/41LkSq4wCM7olPAXJ547+5qK43ETKkrDZiLa+AAPxHPHtUJByW1CRftEsiJGo5BGwE5U9yc4z7CtDw2s0us6ZEcLD9pURKqn5Tu5zt+br3qla2c8sUVvHLGFI81ZFGN7YPPqOffvXQfDOzE3xC8OwSSSGRtRgUq65A/eDv3OR/nNVexrE9q/bWeWHxnpVmC8ckWmwMQnPzc7ixHJwfX6ivnoTJJG25w6qpYK+CFPQD1J/lnNe+ftl3cM3xZkjZwBFaonlFSA3UZOOMdOB6V4JDbFkTaqLg5VCQRx1OR7460lsOSux4gaGCFk/eLvTcF4zzyPcdQMn+fEMIMjuQDbvtKGNRnZyVAHOMYIGfamvPGR81wsk7FGyqYUoCDxjr6fgKsx3LRxhnCkCUny8ZLf17/j+FQ2ZbFe5WT7PGYZlGDuLAgMMjv/h9azb7+0GnytwsfHIUkgn1H+eua05meW5ZUKxJNhydvO7OMZPB/wA+9UzfKskhwku5t2Yx8v0HpWkLmE2Z+ohXu/NMbPGxXZGrfcYe+fauZ8YtF9kj2xASM4Ytuznr+WP8a6i7G++jXGY+clDgDnO4mue8XhYoEK4yT2BGT7ZPua+ZpqzObDt8yOc0uSa1uUkWNt65cFTyB65ru9LYyykzsJldNxy3r0I746/5NcBZzBZovmTdyMcjFeh6Wol2TThPNdAVIGCQePxH/wBatpOyOmurmvYxrHGFMbRGRwdpIPXoSMZH/wBeqHjTbHbSRCNY1JUjPXdnBO716/r7VYmugkcYRS580eaqyZK/41B4paNLVnykrQupXCkjnnvx6f5Ncru0cMdDRS6ge0t9gSUhcYxyFH0/H/Iq2yW9zDErrunbln3fexjA9h0FZumusOnWxkzk4OSc7v8A64OCP/11pvIHmkdIAq4GG3Zdec+3f+VPsQ0t2ZWtO0Ftb7gGWOXO0Dhc+n51Dq0i3OmRSqrNIxGXUnKjt+OKu6zGt3ZjzCrkPguD97GMn3/Tv6VU3MmktMNwJ2jrkAds8dKhmqNLTYEktg7qfuDKkfM+ONw4xU12imaBJV/eucBV+6D6Y7fWq2k3u22iVlUOuFAXJJ/Lr1qW6liiTeA4mdwFUkZAzz1otdGcopmb4wvjYSxpFGs8rYVw5BJBXnH69aqaZA5iywTpkozZ4/oR/hXTeLtKtjLaXCosJaLHmKc89xz9f0rBj8yIXEWRuz9/HTHJ57n/AOvWsdy0rEVxhfIVcgxvmLAGTn1P5cV0tvaJfEEErGxwQpxgfXnpzXO6hDHA0ZeIRGU7sqRn1yR/UV1OmOBAYlLpvG/IXIBHbPbqf0pzWmhk76lHxOA2jXEbxFjHt2qQAuMduffFcZpkywPbPHtE2Bx9c5GPXnp9DXeavFFNptzDMvlhlO1FHKDg89OeP161xWixG6hJAUKAFyARjg459s9znms07Kx1UlodjpLLcxtlVaJl3DnC/wD1/wAP616P8Jbw23j3w8ocDfcrGp249RgZ6ckcntXm8Lizt5HCfLEMAAD5QT1BHY8V3fw51E/8Jdo8kjRrHBdw4IHG4OP8O3SqWpvSXLNH33oMQisJiUbBHAJ5/wA9KZDGBmV5E8tjhVByR/nmtC3AuZWkVCsTgcKgGT1456VkmForiRdoIDYZf4R07/hVNWPpIO6uOskeTdhQ4OcDO3PGOfxxWhZRAFVcPuHBbPJxxVGzLwBlk5yDtUdAM1YtcSSklTIRxvAwB/n2q4PUczXtFLRyg7cr3XrTkdTg4BcngdMVXt1Yu2EO08ljVu2hMW58AE85Izz6D/Pau6BxyQ6IjPysN4J3Z6j0/D+eKbdxPO6nDcYBQjGe1PlCBMlsgZBzjI9/frUoQKuACr46/TJP9Pyrtic0kVrf5ZQXLbR78Z9KnTdGrg5PbIIOf84pDCwLCXAUc47ikUGJWwx69TVmKTuKJR90AcHHIzj8aSdjICozn+9k9KdHGECKTkj3OCO+feieQowVVGSclvUDtUNI2RRmV5JUycZzh16Zq7bp5g+6zOOpPSs2eUpdhAMKxGG/z0rQsyMHdkjGcA9f88800yWjSgJyrE5GNpAHtV23UmNg65PIIzkkZ4+lVIE2uSNpQ8gK3eraEyK3AB3cAZwOP8/5FaXMWrEvlrcJhyQMcDtn/JqUqYYmABGOSn8sUBjxu+dSAuCe+ev6D86ZdyOkm4KD8oGFOQfpxSuNIeCRtKAEEbs4zweKFVkmfC5J5JXv+dJGMowHLAfxDtTA218B9wcDjkAii5S0J4WQKC3AAwFI689Ka5UJI2zC8Nkdvx7D/PpTXcBFIJLbcjjHHQ5/MUC4SZMN8pxzk9SP/wBdSyh0k6pFhWO9ucdvzp7AiIcLlcbiOM/SguzJgqqgAAH2HrUeRM21AQM5G4jFZCK95btKkpz+72kEMcnn/P618k/HvWra++I2l6PHGE+xhy0uV3F+Pl4PTA/Svri6XdEwwBwdw6g/Wvin44aJeWHxptriaL9zdr5kEvODlfm56cHA/CuLFO1Jnr5bFTrq/QJrtfDFm91OvmxqSxKruI9OMV5drfxW8QeOtal0/SpbrQNIVcNcojCeUjoBjoMjv/8Aq9/03R7PVbJUnt0YKMMgHX8Oh59Oa37X4e2dsgkgt4osnGQOc+3FfMRkt0fdON99j4z0b4ZeMbvWo0f7UbMSL/pcsjeY2eTksc/jXvHh7wrc6XJtkD7YyCHZ87q9Zbwv5B5LSccqBlR71TurGONvLKYYc8/nTnJtCSjHSJteAisUqISOOpP+fWus12FJsr8rLjOAeSK4zwqhbUzjOB37f54ruL+Epuy43dQQMVkloFtTlJdBS6XayAbSQOAQeP8A61VIvBKecoeSVsj7oJArp4LuKKEKzDgnqK0rG7jlABYZA5I7/wCc1pGwamZo3h2zsosCPLZ2k55rohYDywVHyZ60I0asDkdcgY4qae5WONgpGDznNW0gsYmqYiLAZU55wa898Wxpc2ci7STnLLyc57V22r3gAPODk4wa4++k+0yA/KQTnI6D/OajYTRheBNHls4DYqTIjvu3EgjthQK950nTGNjaROuFhXGxuua4HwVphvddQPldqlm4x9B/+qvV1tXfayBAE5wP4vpXt4KDs5nzOaVk2qfzFW3jXdGEXA6n1z9P5VKNp2svAHAB4xTQ+3cYlO8EZGOaknQrImADjvg8V60UfNSZKJowxfKhuue1WI/kYfKQOoCDp+HvWcmElZzk8dMdv8al87zXJZSsh4B6GrvoSi9kthmAA6Bj3qRg8e3OACMYzzVQyNhgFBfH3SwAzUwmLQMAuO3A+v8A9aszYltXbe38JYE4PUf55q5GHV8eXjgc7sf1qhaRSqgJLFgoU8YH8qsl1AUK3yg5JJ4Hv/8Ar9KomwjS+b8xOSeNpGfoPrQWZFDAnHUn360zchcryxyB1Az/AJ60CQGQgZ2jucVIrE2WOCu0Z9en1pj3OUYg/wAPUHOfpRAVjY9wD65HWlS1WR1LOqgHq2SDj6VLVyhtu+MbyuGwcDk/iKsCQSvgBiuOCOR/npUBUrKqj5dwycDpUkV3PG5ULhSvYe/SgY8FEDeYMHPJP+fekjKiZFOGByMjt/nNWH8oLhX3ADJyPzpsKLMQS3Cnhc8CpaHoPhwqBVQj5icH601Yd0Oc7T7f5601LkwEnlwvAwef88U93MmchWJ4OOMVF7FWIYXCls5YZ4yMd+P1qVWYyqSDxkH69qSMYbDMW4ycc8Z6+vekdHYJ8oBGc54JoHYTcA29+D2XqtT71VkATaMZBI/KoBzwQrAdT0p8UC+YGKkEenegZLFB5i4JKg5zk/rV21tEiiId9zAEiqm5ELPyF7D36VYSfYG3MSnHUf5xVCQNHhT3GODjvVfaCp2jPp3FWJpg6AP+XXFQN93GOD6ev+RTRTIHTG4hQOdx29DmlRTuOdu5iMkcDPpUj5iiYfKo2k5IP9KYQso3HqW67uPStFoYNEV98iDpv28+o9xWTbyb3UFjuxg+/wBP89q1bhI5GQAjcAcAZwPSok09IiQhUEg8svPXJwfTpTuJIrW9l9liQBsE89c556n3rP1aPyyrKpkG8HG7BA9efzrZRTEkZaTbxnPfpWfOGEzb2SQnJwFKlR9c9PyqXqapFMq2A6y8gYXA68U29dmkUFozHk4PofXjt9KrtdOIZFKEFDgMpzj8+/8AjTtV1KMCKP5kYk/6xOPzqGaR3PBLeEv8R9bJK7jcMoEeCrDjnr+Oa34AH8R3Zc5cFRzwSMA4/wA+1c9olyt74513CFSbhvvD5iN2RjGOMY7dOK6PTQzeKbw7E/1g5GcgcDn9K8jEWdz2aN7Gj8QrSOHw1cqxO04XJONx54HfHf8ACvgnx3AIvFN6mQqC4JHltu6c4z7HnH0r72+Jd9EfDMkTl/LbaGxgsPm4UjGD/gPQ18BeLLm2/t7VCESSMzkooXB3FsY5/HrXTl+nNY48d9m5z16zRCNVVN5GQozuCnGcgDjA6e+fSoIlPnbmDuV5AHG3gHPuOlak+2czyrEQUjO5nHDHHB9xway4opGnf7yOANrLwPpgdM178WfPSjrdElwZUXCkNMcqGj+8OB26VXurUXSIFjdmRwphU5LkDtipfJSaMSKWt2J25UldvGCTznNRSLNPIbUf60IP3gXJHOeKLk3sVQPJYSeWT5jcjAOw9OR9O/pU1rcvBKrNGiEbk3Kepzwc9hz0xTQ2yOVOsICltwChCc8e/wDn14kMsJijVAqbcKYl67frT0GmSTwifCMsYQo2ZQcbiec8daiuXlZTbxxsqjaCuB8p7c9+BTJJfMSNlaaPaORuLbT7UrR5Vm5ATaqMGH3s8np1xVpKxad0RsrPHCgjRXjOMO/G4/xjnipVjmuYTIZRIpIVdnA6cfyI/D6U2VvJO6NI0mbB2t69se2B/wDqqe2niMSJGjBsAM+7PzZ4Ht17/wD1qVtRrzKUMnm2JjGyVmx8xXBYKQM8+uefrTiFiO0xCNl+9I55JyO3pzT0uUgeMY8ra23ygBuKg9D6D8qS9kjkiL7VLNjjJ+9+P8+n9XdoTS6EcQVi8sskmWIQKi8nJ6+3T9ajbLtILXdCzKSryKX3AHGOeKlP7iRZPs7bkAX5/unn/wDVx9KgkukaQxhFm6KqDls/1APpWd2JMcZ7ZvMUsVDgbE25BC/5OcV3/wADop7/AOLfhmBnCuL6IIsR6gsOpOeg5/CuIMO9Q0rBpc5XbwxX0P6ivS/2aYYNQ+NnhGFZI1gF0zq2zdghWxkk9iAfTOM4zS1NabNj9q6R7n44655hlmt9wiGQPlAUAkEnPOC349OK8dltDHt+zM7oEJXBO0cZ5J7cj68++fRP2ir4aj8XfExK7Fa5ZkbeQWBxgZH3scDPcCvNordDa+aEbynYJsdzyRjp6D/PatE7IqSQ+COKPzFGfOycs2CSvopB6Z9fSrhLQbVjkKFtrbtmevOB9OtUbT7PCZA4k3SgFQeQgxjOCP8APFW5JGlUxyx7UiUkMV27sgE4B+mcVhJtkONysLhLqd1XJYARqUIIIHORjrnJ9eh9KpPPBHI6sZeGIGyIgEZ46CtOBraOdPKjaTaQPNU/KvPA/wA4qKXTZBI376Vckn5lLEjPHQenH4VSbWxz1IO5h6uG+3bFcKG6Ip7VkeLtr2aST/viOQx6t/j3rc1KQvMFWIHOQTyTnvjPTisPxbGqWMsSK25SGXJz8n+PPSvnI/EcdFPmucvaGJbqJkwkbcsB0HHQV6FowSS3V1ZP3WAAzY5ODkZ+uPzrztLkkQZAZoxwT6YwB+HNdtoYEtoxkjLmMAO6MflJxgY9Oa2qPQ66qbR1M6CJEZDDjbhtgySO3P1HWqPia0xpRKHAcbiARjHTIHfvTpJo3sziM7kAHPBIPHT86j1pGuNCBCnaAV3k5x36/nxXLe5wlbS3e5gtAd6BMFNx9AR9OuT+Fa7RPc2Gx2b93/FgZbgcmsfw4xfS4jho9h5K+nb8DitiGDFuSjorthgGySAMkg46Yx/nNFzJpohnsCsD7WBcg7ix2qN3JHvjPXvimSN5nh4QRyq0ypl9rBs4PAz24B61auUmWPzPlTDEsSeRjk4Hc5xWXYLH/ZY2owl2tuC9zzj+dTe5pEt2ErTWkZCh144LfdUHt6ntUmoWTx20IXZIiHKFWHXIzk1V0O8Is4iiDC/fUDb1PA/nVnVr3Zp80Loqx5UggYIbPXP51eyJk9C1441GUaVZPFm4i3CR2I5B/wA/zqg7pJb29wF2K/P7wZ3H3HaujVE1TwtNGYAIwv3gAc9Dwfw/U1mafpQvvDk3kwl2RS6lG4Zc8k0Xsxxd2Z13GbvToJo440EJb5t3Ve361s6UNtsrlHDkscLwxyev9fyrCs74fZC0qBTFuLqpJ2n0x9ccVtaZewrbRko8gkj/ANVu6Hr+hI/KplI1cTRiRltHhU+fIN2R94biNpHfuelcHa3axzvHlYXMhbEeQFYH0OeOowfSvQoissDDaFUgkkN8x4PB/E579K8+j0xoryaBlVyhZsZA84Z7+h71nfsaQTSOp0vdJa7Z49ymTZsU5yP7pPbvz/kdD4Xc22sWc0AyY5EyVwc4xggEc8A1zmihDcIJYSqsN7pCRzgjuOgHPT1rptHukN1bCOM7lnD7Mchs+3TjI+tHM0a017yP0M0fVJbnS9xw7tjB65Prnuc/hSPczPOC6qyOcHaMnOB/gaw/C5kfSoBGmI2RWDgEbRgeozWj9pW2lIJA2dWJxuzVuofTUoaaGghjYuXOSTxg8++cdasC9RP3aqwQ84z+NZ8MyBSfvKy7toyOKRSnnIy4Ch85wAf/AK9VCZcoHU6cpCqdqkk8dfwq0xA3L8xAyDnJIPpmqFhPmNCBlWHbtz1qU3A3FnPBbIPTPXk16VNnFNWJwoBjOBySuMj88en+NSbvnBB2rn7w546Y/wA+lIHHmEbQcnJz0znvj8akgTClkO3gjZ175/OuyMjmaEQLNwiYjPIz/EP85qNgCzZ5GB15NSpu3A4AwMgf59qiWRvMIKlV4woOAen9P8+m6MNR5ZFVcoSccgPg49eKjdhkoOF6A5/nT5XWUA7OOemcDpVbcrSEOcHbj2pS2KTMK91SK28Qw2rxySeZEcMiZUY659B/jXSWjxxyqwI3FQDgdqxbq2RrhWGNxbqR/L9a0Yh0QqUHJODjgGpiM2YmG1fbrknPPp71aijjaI7SxU9SCQfTqORVCA+SrK/DKSpU5456VbjuRGq4HPQAjIrUxZcjb5T1ZicD5v6VHJMsUqozq2VxsDDJ7nFEEZjPykspZSCpzn/PNMuH2zAH5mPHzcZHp+WPzqCUycKSAFywJ4w+Rwag890l2suewBzx/n1pqSKnDgqQx59f8KRZVMhPUZ6MelBaZayZU2cHaDkA9vWmqoTOGz/Fgdf896gUkSkEEEjJ5xUYumS5RRlGYFuexGOP1qTUuykSYO8/N601lbB2EYwORnI/z/So1YSBlxjGOnHfmq1xOFI4JJ/hBqBWQl7I4QxqTtbrjv8Aj+VeZfEvwPF4m0a5uipOoWv7yFjyQoHK/kP8K9EkZ5mHCjaeQDgZqreRlo5R5avG68rx9DSaTVmbU5OElJdD528KaqkFyY3fGPl+bAGeK9Y0qYTqqAgkDr9euK8m1G2/4RnxLdWzR+WqueHHbPBrttE1oCAtuwR/Eep/x/8Ar18Q06UnCXQ/SoyVWCnHqdVfWqCNiOpOMiuC8RH7OxIOT0HNb97rOUOCQyjtxzXC+I9SkjQSHJAY8jk4+n4U5STQknc2fDOqLHfJ5j7SDya77UPEVnJBmOQKV4wDyPavmm68Y3K35W1s55EHJcDC/rWwmtaxewqIkKOT1kHFEX0Oj2d9T125aNmZ0fchPOP8/wCcVTj1VoZXMZJjB5I9q43QPDniC8MQnvkEf8WI8cc+9dommRaZAIlDMEyxZuv4+tVqYtJM17HxMm5ckhsALk8mr02s742z8v0PAry/X9SuNHPnwRGWHAJwTuH4VFpvip7xFfbhSME96zdSzsyuU7LWtX8xMAE56AYrL0yI6rfxWyv5TTEAMFzt+orHuL1rkHZlGAyOec+uP61teAVN14htYxjdu5LHGMDp0rWi+eaTMa75KcpdkexeGPC6aDbyMZWmmkGGlf8AljHH61u24WLC7gwPbFNj4jRF4Yd144qSG6jtsnbksDjcM8+xr7GEFBKMVofndWpKo+aW7FbbvbBVXbp2wfWo7g4AI7cfrVeeUOzOuCrHoCeM9aiuJQYv9Zlg38I56fStDltcnjvUkBGCRjOM9aBcpHJlM8tzxWdHKjjgqMHnnnI9qQyMAHUkgk4b1NQykrGtFeopKNySQORUq38KSBQgk45BznNc+Lvbhjkt2/yeKSW8MZkCsWJ7+tCNErnVxX8ITYuQDjAzxn/I/SpPtMJyB3UDOO/1/L8q5W0nbzCXY5+91+laCzEpkAPlsBSeR/njrSDY1I5Yt6ZcKxOenQ4/+tVl9rKWROG7gZAx7+tY6bdqjHC46noOn+NXEkX7ok546n7tIRbSNlc8DI/h61NuXAztRdpGegz/AJFNtirfMdxI4A3VLLCywlgMknGAPb/P5VQMjk3CdGHzlmwQOfrVhEDsrZAHUeg96g+8oyuWzke1Tsv2eMIo3KVxz0qWInZkWRVDFsjkdqdg5U4ySegHtVdE+fLAZzgZHFSkL5qE+vHBOKktETqVd2dlwcYAHIx606IZVk3P8wyeTycU4Em4bKdOAc+nf/PtVW5JjkjO3G3J+Q9eCefUdPxqGrjuX7cnym42KDniiSMh2ySWzkDtiks3LQMT8m5sjPYf5/lT59wY4O445OOpotYq4ALk/IM464GTxTGCxsckbj07CkiYum7GeeFPrRKC7rIpBx6ioaKRYG0xAYLYH9P8mmKhbzEUEAnjH8qSMIEGc5PBzT4SEZ+AcccCmmJofJExCjOCPQ9faguAxRhuHB2inTSkldmH9V6ZowXGTgHgDgVogK7T/utzHOf4m5pX+TcGwSnGQ3H9ahkxC6bgpYkL+fT+dKzYxtXcx5IY9P8APNO5DFcFmOw7WA5JI/z6VDF5u0nIOWyuR9f8ac9wqHkHqNuf6U6Obcx2HBPUHnn1+tMTQyVNhyQuB0Vvp2rPlPll2VMggrt9sVecEkoTweAe/wCtVpeVfcx9MY607jRhyoySuqoQGAY/NjJxUWpr8sIdDgjnPU8en+RWmZlH32JUDGenFZutMZAoC7uOh/T8azZcdzwDwVG7eKdYYxq0sc8i4B3EfMQuD9Bk+mOa6Sw82LxDduMM7OOG4PryPxz+NYPgyUf8JRq7SB1/fsvIyWIbk/Q8H8al1DxN/wAI7qt3ex2BvJXk2Iu8LnB5OT7Z/OvGxGrZ71Be6jb+KEco8K3fmHfgoyl16d8fXrivgfxReIniW9LRsVaTdsckH+HGAO2Rj/8AVX2tr/jCLxt4Bkvre2a2laURuj5AVh94c9QOv5fj8W+LooZdcvZAwjLEouw7iQGGM+54JH+Nd2W/DJHn5ineLMuRVaMRsNi5yY9wG045H0+br059qqxPI6sVCwgAGQn07YOf6VNshScKmwPgjbKvDZByTmqsEgXLIBheQo6qQOR268HH0r2kux4PXUeQ8kPzI/lsMHnPHqB2NV5yZPMV90UsQBBK+gqdmjZz+/EjghUw3GDx7Z79ahnjZlKGQsy5BO4EY9R+fT2q9UJq6KSNHuSVVx5wxvD5wcc7u34ev0q08SQss3lO8jc+YG6AdMj/AD2qC+BSRFjdZUMe47R94HvVm3O6KJGGwKpYdi31z/KhMlxsIrs+POjJbgBSeRn2HTqKsxMZCFFuJtrgfMRgdgD04qhGSzxncSjn74PQ9h/KrTK80asm6UKf3qbsKTjjj2qm7BF6lURXUtz5ksqPIh+YKQFbJxjnp/8AqoeNm8xCSh4+YHaGHc4/r7VYJ823c5IZvmCBfu89zwR06+9V7gra3Ufl7pZIzht3OVK+3uT/AJFNSTNuUsWt1G6zxvbtKW4jb14Bzn/PSoAY0iYDfJGz7zznAJ6fTpTkk/ezJggMpPI2jB4OfTg8d6ZHcObaGReDj5lGOR0456c/kabM9URXc7qjpPvZV4DRnk9/xpxaO2aEAMCybxsxyM8dOAe/4UQssEoyhjU56HK5/HtUnnrkrs8xCoYbM8c1k2MkmSVYWc5U4wu4Hae46euTxXqf7MYiuvjZ4W/eMk8skm1DlQSInOBgDqAeCRge9eWCSRohJIm6GRsIx6Y6cegr1z9la2kuvjjoSxOkhjWbCyfdUBCzdRzxn0/PGX0LhHQ5X4xTR3HxF8TT74yiajMgMK4AIcqTjJ9PxGK5OyikMTyIgeJQOY8jOT1P5fXmtf4j3kmtfEDW5B5kLzXckqxNGAy5buoJGSOevrVBrYiCKVYMqpKsIyckkHGadmwk7EMV0sV+B5xczKTuXseOgz2Hr/WoJ2PlKsqea7Aq7Kcc5JPH04wfWhzMYVVpGWZlJOwDpkZ+n1/GkDm3jZIpTLjAZSNofBB69T657ZqbMlNmvf6Jp+jf2Y+l351NbhPOnfyzH5TZHAB69B19qiuJoreVl3lUPzJsXOQe/X1zVaO3LSp5khDMSwVSM98Akfh+dYWrW13JfygXRUqdrZiDc1cYoU5qO6GahNHbTBldsvjAPIHtx1rD8RASac6yMNwUAOjZORzyMcZzXQ6nam1dWOB5ilY3B3EnvnjgjHXisDXo7SPTp3QKgUFh2DHuR364Hv8AhXzMNzkoJ3ORs1V5ofNO5WYDd1Aye3rx2+tehaJbQKgIkjMEp5+VtyAD/wCt3rgbWBYTtkKu5Ic542gkc5/L/IrstAaJ7ZFaPfhgQWJw2Tx+n+NaTV0dNVWR01yu6MSKTKG4LjH3PY/n71R1NQdJfy2fytuBnjb2GeOfqKuRyJMzpNEoBUyE8ZUAdPwOPyqLU1uZdJgim2yeUcEOeQCTkn06fT8a5tjzurM/w7CZtLVWDMrt8xBBxk+3OP61tWskirJs2opHy7yDnrzz0JAx0rn/AAvOTYlJERZDIcqVGDkdh69+3atm0u8yiOMFk2/O2R908Dt6/wA8d6hu60E0h5kk8oYAKsWwCckkHII46dfyNUrWOW3a6EcaRu7sPKAIK4z+Hat2WXz4AqnfIAN28ZIyPTGRyP171g28c5vblyzMUO1YweOnXI5PTgVmnZjUbjtHtMRmJw6gOT8vTrkEn0rR1xVjslyoLEhSG4LD1zVDR7mIXd1EiHf2XlRjjrxj/wCvWhfwx3GmSJGIo0bG0SYODt527uB35/8Ar1TasWoaG/4Xl83NqXJRlyxYDkHPcdByPzqDQLW4sr+70wlo3wQiIpOQRkDPpg1W0i/XTbVVcpHKQrbcb9pHYADknOf5Vu6FdLfSJcQ3Rjlb5ZVcfMeoP04/EYrHms0HLtY821CNdIvzGWDtHctu2nJPY4xz1OOa6SwgH2KMRIzjtuGM4P454NP8S6BcXusXrW1jPdRKN0kixEqqlSfmwPl6HqOxx0Ne/wD7PP7HXin4weA7bxHZa5p9hp8lw1ticSvI6KQGkAC4I+9jkZK44zmuLF47D4KDqYiaikelRwVSuvcR4xbWZuAuZFMTnkoMnOD0zivP9RtVttYueC8bOFABCDnr79efXmvvaD/gn54zm8SSWv8AaOk/2ejoq37b1V4ijFise4kMGAHzAcnuOav6h/wS9nl0tL218awyeIFT99HNaYtpXU/KFdTuTKgAnDc44AGD4z4jyuFr1lr21OynlldXurHw7psfmLL5ZiYqFJRVwyjnGR375/AVu2d1c2k6JAREjtwIl3KhJ659B3HtXuHxO/Yg8bfCjQ77xFqV3p17pVtEj3F5p05Bid32BNkgBbBYZYYzkACvEIJRp0zDceXJiikBTkHuDz79ute1h8bh8bDnw81JeRyV8PVoS95H3b8PbrzPD+nru3lbVAG4U8gc4FbNxZrcTeSUxI5wDkDHHUHv61y3wqna78FaPKpcI1qjKyqMHIBBwOxFdY8RDR7sbeoI4BNejdHuUH7qZeurJLHYgYSIiAsVOefb/Jqiqufk5yCfmx/9fn0p+0NGd7YYAgbiSQCefb0p9ug2ZwpwcKxPceuf89KS3N2zT0yZkQIrE8cZ9DV4hmkxt3KBwGHf2rIiXcd2TjnGOc+uRWsF3q/LEsOM84+lehSZx1LF9VLHecgE4HFPSQmPgggNjA6E4+v+cmmSEI+R8v8ACC3P+TTlDlFIXjG04Uhenp7f1r04anDImLLyGQnkfKT93t0qDAM3APHXJyM0EA5KnPzc4PP0zmnGE4IyW3MCT1Yd+PTj+ddGxk0U5NSjh1CCyKsGnVnU/wAI244/Jv51NcoFLbuQeOPpyasSIWjHlIpK5xjgk+/5VVuW2uuCckfMSeAP6fSpk7gjPvEMnkNG5KhskenTArRil3Rktk4GDjkj61mzzsiBACXJ4IwP1/z1rQtf3ZSRUwWXjDcj8utCFI0wx2AHlTViGPcu89Tx9KpRvvWMJyC2Sq8A+wxV+1XPylRkHoOT9O1WY2sWVmdCSSCoOB+HufpTZY13sxIYZwBu5HPT9OtNVgvAbLHOGPb3xUNxIHJPl+UOT0/T2FNIdiKKdY4wGBLHkn0+vNPYnzOwwuMsAMcUiIiuzDB38kde2KHRcENkEjPB4696TGkPVQxL8FgNwYj+tMkJadS4G7nGeuOnH5UxHCjbt6g4A6AflSysCww3zfXP4flioZork3nBSVkyeMgAYwKhY7wW3ZGQM4xzjtULMCvz7vlz7jPrTw4AbERL8HKryffn0rO5ViMs+91XCgYzkZOajJUOUIKgnG7jrSTHa5IPznuO30/KmghURmYk8kN7+n1pNlI8v+NHg43cC61bhg0Z2yCTsOzV5PpfiGS2mZXLNtG7ae2O/wCdfVd5bW97avbSqTFIpUq3IP4V8u+PfB9x4X125WVQbdmLxlRkYPavmMyoNS9svmfZZPilOP1eW62L2o+MfJtFYEEswAweucDqfwqmt8s7pG5LlxkY6VgPZjU4PKQ7WjxtLDHPHv1H+c1g6our2UchtvLeUAFUkBy3XOOf8/y8ZNp3Z9PGmpOyPRxpdnFH5k0ixA8nzG5H0rVs/Evhm3tGZ7pTInSMKR+XGK8Q0TzfEt3ENY1WS0l3FHXPCen+favS9F8G+Bxoonu9Vvb27yQIgdozn2A4+tdkanax6H1WEF76k35I05vjbp9vMYYtOlnycblbDHg9Bj6Vman8YryaB2TRZo0xjdJxk88Zrf1DVfDOi28EmjaVEsiKVeSUDkdz7mvP57i78S3C2atmBTu+6OBmlKa7mywsZJy9lypdW9fuLWi+IdZ8UlpZLVLazT5XLuWJ7ccYHrXWaTYx29ooZeeoGRg/SpdN0mO2sY0C7TsyOOPrUUzOqscnPQc9MetZSSWp4lSUXJqOwrYUl+FXGAD1PFdP8M9XtLHxFHFM4ikmVvK3AEkjtz65ri/MaQLkNjsCa8y+Ouu3/hTStK1yz8yOW2ugPMjGfLBH3iPTitsG068b9zzsZ/u8/Q+8hOVXcBkMeQelR3O5F5GOeAx7V5t8FfilH8RfCVlcNNEZyihhnhjj+deiSsBu3H7p4wMgdvzzX2qZ+fyiK74YMQWU9OvX0ppmXh3XaAwGfb8/6d6i3l5GBPy57cfrj2qJh5owOVbG7aadzKw1HAEmSQufmIPGOMGmyMNxIOF7qP8A9XNQylFk8rBYHLYH9fyodJZYnJJC7TtIwdx/lWbKAOTuyxGDkDHuB+PJFEWTIQARubPJzn6elRuzRrhGYvnlQcZ/+tUtqhdTuDqg68GpNEWUjPmK5HH3VJGBmrCSZXbkhTkEZzx/+qqkExSRjlk3H7o5P+eadHclWP3c9iO3fOfXrRewGkHDoSSy4PA9TVtDhYyCZW253A/Tis1JkiZnKjIwTu54/Kp5JlXUJPLztBO1VOOO3+TUcwrGvZOxjH3t2eDjGD71euHJC5bf2wp6ZH6etZUTyAEkg45LZrQQuYwEb5m7Hjv+nSqTJaHxud21iMng579KsFiq5bO7jgdqp25LOysdjqT16/jVzfuchlyoOc96q4IejmSR4iCSozwOB/8AXqWJ1QgE5XOCMVXC7Cy5IU/hxxxVlS7suWDHPIxx+FTuDHEx+Zt3DKjP4VBdBWUEE57MB1qcRmRWAUjuTnilcBFG1mPylc9QD2PHFCGiGyZlhRWQnI9ev+NWJo4yyuvzJgj72PxqvDOHTH0BGcZ96cZwqhB0/vEd/epkzQmiwx28Jk9wcn9aiumjikJ3qzDBIFYWp6jN9sCx8xg8oRwcdT1+tXYLsPb9ACTkluRWDkaKJoPIrHHRSAcjipVw7HoQ2MbazLSTzP3XzbgB0G7NakOFlLhQAccEkA00xWJvvAAn64NIWBlC9vT0/GmbS26M5Hpg9KeGX5S54UAc8E/571smRYguAXdG+UEHcARk5z/nH0pjxusqLj5AuSw55zwPwH9KfOAEIyWwMDI9+OPoKj3uEXzkAY/KGXkD2qtyGrEcsQVwN4HUlSKePLxggqBwQeuKZzlchh67u34fjTcLKQRGuxDjacdPbFAasWYhyHZnQMAxBPIHSqN0ql3EZJyP4Qc1amTfMDklcc8/54qo2UHAEY79gef8/lU3KSKphDkIcZ5OBn9azdUthFLGAc7udx5xz6fga0Jome4ON23HznP8qzNRyXxhWOcFvT0yexouWkeCeC9o1jVHJbZ5pwckjBJI9810Gh6DY+Ib+9tdStzcRGRiMk569M5/Cuf8J+WniTVhGT5K3D7SBwRuxjA4zXVeD7g/2teZUOPMIG4YGM9R/n1rxqqfMz3KT91GT8VdJsfDPg6SOzgjt7VJV/dq+1kzyW9zx6559q+FtVjmm1u6nDRxwtM5DY+7838OD6fzr7p+O8ssnhafaQZDIMFjkt1H6ZyRjt618HSH7Td3alCgZ3KsZCPm7gnIJ4I4/TivQwC91nn5g3eJVuLdrdJAELBfkLMeoA7/AJdv8DVdE2RNjy441Pzu6/5+tSm3/wBH2GJxEGyBAwB9zyce+D6d6tQRyXdxKLWI3A58uFI97kDk/L+HX0r2k0eDytsyZFWVQIgHmUjOxsblHOOh5/Oo7UCKExSOzMWDEMnIPXjtxxWpNpk2lvE9xaSxidC6M42N06889z1qntMl0RhpVWPjb973+uDWqaZKi0V4LdZJkmlXfEo2K7OVZe+cdwKkWC3s41bcWaVtz4PAOPx60sBSGaLLMsaoQ3mrggE4GcnP1FObf/rNiryVRTxhfXNS1qa3ViIQGOFWMflcsWQYUn6AdselLLKE3xiSSNSCVA5OcdPxpzOHuYniL/ux5arIBgN69e9KrNOXMcoR2YZ2ZUOPTGc8YH+RU37mfUZJK1xKFjKjMgJJk2gt/D7HA5/Km3+ZJSwBkO5Vfc+3I6AcfTP4e9JIQIJp2KTEkQuXbGec529xxgHHY9MGmWBcjzWO5TJnAACyY4Iwc/XPuKeg7k9xbyFFkAjRDleTkMMYPGPx6HqKqSukdx5SkRrtyzHgBiOn0xT7x2LStbqpReSSvy4JyB068dselJMrq7BmABOWBcnjoCMdP/r0hXFE/kyIlvCZXC7sbsAAdSOCB0psc6Fm86DDBh8pydw6nI53ZH05+lSXMYhWPB+QnaG4+QdxgkdeelMsUJkCtCsi78Bl6YxnJxzjr6daEhpk0kp2MA2636HnaCvt056Y/pXtv7H0Uk/xdSbyfIMNlcFXdBvAKgE4XJbqeMgcZ7YrxS7hZXQvG6oQx3M23I67z69sHNexfsuLCnj+5uXRQ8Wk3coEhIVW8s4YDOMHI5yOhHGc07GsHoeUeK7mebxfqly5jjmkuC4SEs3c4GSf5knjvWtDbM1kkkbIJNx3AAkDPU9PqeuaxddaZtRu3uSv2vzW86IKSVOfmYEZBGeOB+FM0y9ugrNbL9niVRuzgJyD91upOP5/Sm9BKNyRooFij8rmRWIdmUiR1yTx1zgY4qKWW2VGUuqElVAPG054LHHTpn8PTme6RvNhFvL5cUg3qSehAHzfngfic1SDukjxuxfcCQ3XcueScdOP61O5bikhYlCSuyv5UpPmPzlWAxz+nGOoqjqV7KbtjsIJ5YjJDH14OPb8KC1p84CYIGxS+Q3J+Ue/3e3HNWTfvCSgkQKCcEApn3woI5raNjmnBSepXvbqWedZ5Y1iHKSBzkg9ju6HP6Vm+JIWuNFDRAMmw5jJwcZ9+xP/AOr1uanbSSX4llMioANyxIGZfTNUr5x9huSdzIcBQwHy49efp+ffrXykL3Oak7M4SC5/49wQZFU5wnDjnGAfTpXoGjJbSWeRbkyMoBMnG0Z9M/5x71wtrDHeQ5PykSAEZz3PAFdlosluxDP5h2tjZgllxwPw/wA8dtG3Y3qtNGzcu0aReWxJjB4I+Yg8/TH9PSpntVn05TMwjQj/AF24qV6k49uMY/2vfBttKWllIkVAxZwMbDj/AIF39qbKhvLdSwLxEqrIQAwOeO/T1Fc/U4lHU57wgkJimBlKysTtCttzycjOOwwc/pWzJEj+cTMY1DAghclx/Ep6Y9eTzjj3w/DQjW5uEEjW8YcqFbk+xPA9u/5DNbsi+QqswCM558o4J9AOfve3AqE9BvYtxXLQRpGZJJTjYCDtOAOAPT/63XmsrckWpyw4lWTy8lJWypGenPbnjrWxFGtzZoUiIkwVQq5YrJ37cHHPb8etZNyWi1VDKgwY9gJ4ycnJH14qWkVGxJb2zWepStKfK83aCAvJx2Y9uv8ALPvbvYhPFcSPt25z5e4EcDvnjPPt1qrpcks2pXKJCHjC4aHHJ45yfpmuo0rwjf8Ai/VoNL0XTbzVr+X5ILG1tzJIcgnGODjuQT0B571zykrHVGPNsiXwB4I1T4g3dvo+laXeahqUoPk28WCXwNx2juQAcgY4zjpgfoN8MP2EfC+jaVoeq+IorifW5LF4dQsHkVraKV1+WSIeWrB0yMbuM9uBXY/stfss2HwP8MafrU8kuoeJr2xjF2s0QVbZjhjGiYLArypOa9yWZ3OZF2PnDpj/ADjivxviLimp7b6tgJWUd5Lr5Ly8/uPsMuy6MY89VXb6djC+GXwp8IfCeyubLwvpEem/a9r3Em55JJiq7QWZ2J6fhyfWumtbWHS4jHbQRwoxACxRhF+uBiiIfNx26Y4qYyCRRwSVPrX5zXxVbEXdabfzPb5FF6Ie0jbtgJJ7YqrO0ttAig4OMsQeKl3/AL5R3zxTZp1f5CMfrXA2rFxWq0Oa8VavBY6NLcX8b3sVviWO2RDI7yA5QKvOW3AY98V8NftGfs3/ABB8RfEC48XCzbUYL+z/ALSu5IgoTTzt2vCVdiXwAuNuc4Jxjp96NFbW1ws20eZu4yc98cfnWl50aweTKoZZOGGA3B7YNe7kub18pqyqUtb73DFUIYin7OS0PiP4LyFfA+kQrIGjjiKByATnJyOMjI56fr1rvJoykm0gLGAPmB6DHPT3r2DxR8JdKjtZH0eyFheBnmYMzMJS3JySSQc+leN6hYzx3cvmM3y7fk2HAyAfX37e31r+hsqzWjmtD2lLRrRp7r/gHhSw/sbLoS7lSWFseZGw6fj6/jU0G19rFxjJUMCMflVFHZpox82/Zxxxj057+wNXba6JESNxluHfIx7e1e/BXMJKxp2X7zcB82CCTu7fnjuKt2pEUm37pHByS361BaYEf3SwBwCQQD04q2FwoJQHeeoOSff/APXXdA45kyx7ggLbscAsOn+fX2p8TeXLnDN2GBn8z9f89KZCuz7p+ZAduRjI/wD1Ub2SPqcFAc9c5P0P+QfavSpnJIGmEe9ghYDkev8AOpYWUAF2DBuhHA6UzBUMQuUBzkevXAx/KiP5XwyllZck/wCPoBW5zseZljikj5LAY9xxUTeU6BDlFRcKOw9qez7AFKuw6fKOgqO5T93uAYDdj5QRkYGD9ef04pXAzLyFtu1MsxYE44OO56emfyq5DMojTIIOABkdeD/hmoZYy8KsHLHJ56nPWnxhphGo+X5gxwuOR6880JAy7YEqMvliPfPWr0bbQdm7BGcDBxVGF8tuC8BgNp4yPerkDK0h2RgE8gkj8asjQtRMxZlbAbJABHT6f5706VDGokDBgWKhcdOAaQOnmEtGSB12/rS3OZbeNUQIclsjr0/yf8iquIrrsTYW3OWPyqDwPcfrTnYBlTOFHIGcVB5yeYBksy8gNwePX8qMidwSrbsE8AkjOOAPSoY0TeaisVdXwDwCSAR6D8v5e9RiArMuGII+XI4Ck4zjP40RhlYMo+U8gtzj1PH86miIYoCAScg88j61LNFoVZsShQF+6M+5pPux7FXLYIBDZX6HHNRXCbZPmYhUPTt+PFTLJtOMbiMkAZzj+nasWy7EJjKsY2Q5JGNxABFNktxJIFGUPGWz+OQPT3qSeQOcHIHBDLS/MCcLvHbA/wA/zpDsMQ4iAZenOTz+PrzzWP4w8JW3jHSZYpEb7UnMb4qXWvFGnaH+6nuV87GRAoLPnHQKPp/OvOdV+Lt8WkS1tUs4UBKvI/mSE+6gYH4E/hXBXrUVFxm7no4ajXUlOmmrdTzPxD4buvDl9Ik0TqSeMjB98fhWLMjyXAkZht/DBPbg1ueM/Ht/4iUC4dGK8KQMZ9qwYrlodPtryXGybcAQcYOef518vKKTfJsfd0qrlFc/xGLf+HkurlZE3RS4IBVc9s5PtUMEd/YrtaUFQeSoyTW3HcBwNjFiAD16/j+NX9PVWKqY1D+hAPHfNYOzPbo5hVoq25i2Vpd6i/lIruoHJcdP/r13Xhrw80EZVtqHoWOOfX+lW4biLYiqgjIG0kD9KdPrSW0e3cg9TjvTVkZYjHVsSuV7GjIYrRApfgLkqvrWJqF6hIYEEDpjP/1qz7zxDvOFy4YZAHeq9vBLO6O6k5HCHpSlI8pqxp2e6VTwQDyPpUsq2MkXkapaw3thKNksU4O3B4zV21tXjj+6AcZx2qpfW/GAcluAVGcUqc3CSkclW004szvC/gW++EviFYdOdr7w9M3m2dwE27FPO3qcgdOK+k/D2rfb7KN5erJ1RQT9MZAxXG2MP9sfDGylljvZp7C5a3DsP3McRAIxx94nj+vWk064uLRfLgZsZBxnIr6OOZW/iK589PAc/wADO8ZDlguAC38R/OmyjckC5O0HH7s7TkHJyO//AOqsOHV7xifNRXUgYPTI/wD1VefWYIkDzKbcDO5mA2r759Pc1vHMqMnZ3RySy2qldWZY/eZbDsMAAnHHSop5GVck5DDB46j/AD9KdHcR3Sia3uIZoHGd8RDg/Qj/ADwaruGwOBkY53V6EakJq8Xc4J0Z03aSsOOCgBY4xkZ7fr9KnicJEAQVLcbe/fB/+tVeGQSxlCm7c249OP19O9TJIwUkjMnXB7CrujKzJVGUBY4cA4H9aamPMO1uAScE98f/AF/xqWQyM2QAuAMYXDH/AOt0/CjJ81NkYBAwQ3Oeh4/z3qWOwMqhHRnAWTggAcj8f8/rV5FbzQWbc5PUYIP09qo/eIPlrtwSD2HpzV2JAHyBuBXOCeh9aVrjtYt27csCwBPQkVqjEaBfK2vswTnlv0rMt/3Sb85Zhkk/MB6nmrokDbl24UjOQe/Y1SJepOk5eYAfd4VmbIqfzBICmSqj+91/D9apx4GzI24B355GRU8BWbkA7c4Hbmm2JI08HyizKfu/dK54qWHyk+XG0suQOoUj/Pr2qNZFiJBXBI5zx2zxSySJMwcsVODgMOpFZ3KsK0rAHPLg8444pjsohOZNnGQOTz26D1pDMAhiZTtU7lUDr/n/ADilEDlHKg7WYYUdsjnP5frQmKxDFJ8u5cq3PRcZ568VK7AjOzy1ChdvU8U6LMURZipyN3qQOp/rUluoU4dS+RgoRgfX0oZRizacs2WB2r948ksfSrFnpmzc3O8n7vr6+386ulkjyxJL7sMCc4Hsf8/40Wv1afywpyxwcc4H1zWDRqm2Xki2xou1VCnAGOR2qYOxEjj5ZEwpyOD1x371UgnYq4yMqOvQ/h61JZXIkZ8FmDDIWTgdOCf0/KqQMsWkslyA8gAGcg9cjHNJcsyviJdpJyCQcfjVuVgRkIyhvRuKz9RuhFGCY8leNp/Cq2JSKckrQ3w+bPy52hRtTHIzz169KJbwsASRGoO4Ec5XHUe+c1RN0ZjIVB2ucD3wevrULzm7DRlCF25O4dvSjmG4pmjFfYgOMO2McNgg5+n1qaGT5jIrFg2MN2+vPArPt0Fu6vJlYlUswA6nH6e9PSdhMy87eCUz0H+fWqUgULGmqfM2MM3Tlv5Vn3duQzEoATyAc8f/AF6tm4AKbcgY59fpVe6cgF8b8DO7HencLFOONrf724xlc9hj0/pVDU2dEHllodjb1Kvtyeuc9uBWq92jTiLy+ADhc88fz7Vi+IpzFb3Jj/d4SQjcNw4B54Hb6UxJanzp8PA7Xt8Nhhje4YgA443HGPp/hXZeE1kFzcuQAVkyMEgZ5H9K5j4cETxPMYjGPMOQ3JHXIPvkGuo8IsizXhk+dGkJG1sZ/wA8V5WIlZtHt0YvlRm/GSU3fhgsNw3yDKsOCB/D1HXp1/rXwoVP2uVmlygDFIGjICYxuyfcY4HtzX2/8XSieF4mYBXaXaqj77Z649hwfwHXofii4tZYWnZ7nzl85+XYdepBX0zg+mD3rsy/4Gzz8wWqMy5MyRwFXJWU5kWPgkEev4Y6dvqKkstZNn5oikaCQgoGhlKgKeNrY5OTxx6/Wq0Vr5rIFhV5DkqeDjpkH2zg4FVnCzMxMQRywI3Sk456cdR1/CvYXZnh3sy/c3F7cwR2tzclgPmTjdsz1wT61lyRRsFLW4AYHCtzn8fX8KvTTSQWkrLHE7CTOWXJIIyAD6detVY4jNh5D0UKTEPm55I+hxWtrIhu46NiuYVZypAICsB07Y7j24qP5UngMsa4kB2cjLc9sD25B96kkdjCoVNq7wA/C+3H5dutLbzyG5chVKbiViYk5xjoB3561aBEC3cUe6FHVeScHk5B6Ec9x2qyt2l1KjCEl1U52thc+4Az3/8Ar1BdfZ5P3pVTMj9GbJ68Dn86EeO2O/zQjk7sKnHsMe5z6j8qJRQx7m2DQMh2yliTG7kgrgkHGOCMZ9OarSNHFFl9zbBuaRjyD3xgAAYxxTDFvjkLDK8Ac9OuBx15NTtGJgNisFb5i4AI64z7dPSiKSEyKeERKdiRPlwzIudzk8feA4xkHnHWnSQyQ7jFMoB5SNhkjnkbj/wL9fwmDgPtjAjjG0KHPQbeB3J68f8A6qguHmNzu2GWKMlX4yVU/dxx0A6VL1EhskysB5rRCQ/IZA33x7r0GD9OtOgWIxSxK4j2/MTvGSf68nGBnFOMAtmGza0k43YblSPcjjPH1zUv2dXbG1FkjKuXbA2c4x0z+VHKu5aWhFcErDbIJBti2gGV+4HQ+oz29q9q/Ze8228aatLuaaFdJuHumTIV1wuTxzgcdj2x7+LkkXcjN5bKp+ZS2DgDqDx2/P0r279l6ONr3xcPmKw6FcFYsAhzjO7A4yBnnI4J69DL8jWMTxXVllub6Z13wr5m/NxlTIzZGcbjnOexqFbQvIFVEl4/1GCVU4J45PA/Ht2qR2MNzcqADCGOSMfKeucn+ZxUZVJbiCSNGExGUdTxIT3xnqfUnPNPmewrk0DiK6VJIw45KnOVC4xx/kdKIk/diQBWxgF4/vDIHzAnrk+38QHeokiZLU3UhbfubcrnBB78dwO/HY0t3cB7RJ8PhwH2KCWkOOjcjI47VLuO41InkSaaOPbtQE3Lk7TjowGB6449e2QKal5DbRrHcSI8gH3mVufwVsD9aid5naFZJhPICzOAdoIB5P8AX27datM8qBfL2NGwyuI16ZPX5T/nFWrsh2ZnPcS+YPKZ2kLFdygbjxnH16c1S1aE3FvM8yFCYvlBIDL2+lWtQdI5leBN6hcckAl+h5NVtUZjZyh5E2gZKbcgk+/6V83GSucFN6nniu0cgBlYPuwQgzjntgiu68OF2hiVE8zb94/dYj19c+xrjo4vPllDuodF3ZUBRjIwAD/IV3fhy8VYJMxfK2DuUEDBPrnqOaclc65pWNrblYWViSr7ifvEr1xz9f8A61LbI0FlI4ZZ5ZZCWzkYH0z/AJ61ZhSKMbY/uAcOOc5HIqsHSSzffgfNgjHGABjofYVjpc4ftHLaVMsmoXSEeUS7AgLkfXORyce3QV1gCy20LMo+VyAARxgYwc/X9BXM6XGqeILp4v3qn5iBxkYycjtjP6V1CzC6WOB0EgCYRozhiSffn/IrNp2bRWlh1lPGUVp5flDYEeSA7ZOOh59qz9aV5jb3CiMfvCimToPQCtK3tHvI5J4mCxR5UhTypA65P+f0qDUIkkhQSsAigfKGA5wM59D7+tc7ulYuNmVI7N/7VkS3xvMXGBwfXjqMY7V9Rfsd6Jr+l/EjStZ0nRf7ZgguFimmN15f2ZXAVpCQ2SArHjDA5Ix6fM9pcGPU4EVQGYY+bhVBx1/Sv1f/AGStT0e5+DOkW3h6z0yWe3jH9opZjEv2g8MZN3zbsg+owBjjFfIcSYx4HL5zUXK+n39/I+jyqgqmITfTU9tstYmkbEwMLfdGRgMcU7Vb+HqylZMY3gfkKovdnOHj8tgOVPT8/wAaiM7XblQPM7bR9K/nCUnFch98qKvzWJra/LHA5wcD3GKmnvt23quTxg96oiGaBcmFsjj7px1x3qrdaoI5CjwyBhznBx+dc757G6pKTujXM7FgR0xgg96TMglLk4U8YzWTbag93J5UETYBCtJJwoz75/zmtC7uoNLZI7m+hBkzjac4x1Jx9RTUJS1sS4WfKtx80wCkqO+Rz3o/4SBdPK8rJJ6sORWPdTfblBttQtkJfYFkfDdew700eEDvK3M9wfmBIRQcn0/ya6adCq/eijVUqVrVX8i7ca9Pf3GU3TEDGF5PX8hXk/jy3b/hIS0kBtJmAADFT8uAMnHX8+9etTy6N4bREkSaOWTICTRlN3GODxn865D4m6tZ3lpY7AySE7onXBUjqQe9fqPCdaeHx0YzV3NWv26nlY1RnSfs1ZI8wcMsrpGm/wAvILLxkj0zSI3lyLvJ2YOM9KfIQ8zOrNuGe4598VSkuBGPNKEEHvjn2Ar9tUrM+baudTaMJEUcNjnHcCrvlFx8wyO7dMVj6Pc/aUlYrwp5U8buK2RiMH512jsT1/zxXpUfeVzimrCIxVlJClSSuMc+3tinSgDBXfgnHSo2wm4YGFJA/oB+lR/aFVgEDHkDjOOtd8XY5JIkzt2qobaeWyemP8j9aY10zT58tsgYADDHTv8AlT0cSgSKxwvXBxj60L5hLZyD068561qpXMWh8qiYcEhwAeeaZLGW4ydxOMg4GTTni3EA58z1xio2DEFShbABGe5z0qhWI7oExjcuCOAeOKbZsVVMYGMLkd8dzzSyOsgaMoM9cdeKdbRNCqNkop4OOi/h1x700waJAWeRwjFCSF4798VaSTayBmAOehPJFU1aRmwcgjk45wO2aY8x3Kg2llIAYfex/nP51bZHKbJkfzg4IIwMHPOPUe/Wp9pEKFSFJGOM/wCfWs6MGYRnZwmADnpz1xVtgY2UHGenBz/n/wCvWdwaEkt0QICfmTpkYOT7/j/OnRw5jyqMRknf2A9KdjzI8tgZPJPapYljRc5PJ5XPbrVX0EkQQKQwKYTJ6KOn4Y6//WqRl8l1wTuPBz0ApZ723tbcvNKIU3byxGDjHP8An/69cfqvj64um26fbjg58+4ACnPcDv07+tebi8ww2BjzYiVvLr9x6OGwVfFu1KN/yOmu4tp3hifUuKx5tQhiuTH5ywMMhmJOPocA8VzV3qmsXMIEkzCPPM0W35mxgjPYfStbw94bsp7FLzUdQBMcp/dk8j6nvnrwP5V8pX4kgoOpThou59BTyVqSjUl9xPc63BaR2aQyrez4/eMAVCnucY781zvjrXNaNokNh+6nkDb5Af8AVqF5PbPXj3rr9H8NWS6ms75urcsXUKMAZ5BPqKb4ysbW1E01vGCHtypV+FGT2I78V8/huI62Lqxp1NEz3FlNCkuaEbtHhMdjNtd2BeV2LPITksx9Saz9Q0WS4UBix/ugcceue/NdktjG4JVt25skg1VuLJQCB1zwT6f5Ne82jDlPLdV0SUDcAMMfvH/PoKu+INBQeFNAj+ziJpBIWcNnfyMcduK6HWNPdUZRGH5GMn68/nU+qacl/wCB9LvI7eOFLR2gdxL8zsec4z7j8qakrNeRaumjym50W4t0xbs/lg4AJ6VBaeI720RBeRbXHy7k/i5613Udp+63EEqQe2cGq1zoUNwu7aGOCOF9u1cL02O5TMT/AISecgnHyMNuAPmz/k0+K5vL+QjJADYPPJ796VtH8uT5Rjae4yR9K07SKRCQV3EjdnGazu3ubXSRNYWKiTCjqerCultIERSMYGQcA55qpYRPMo2jGT/H1/OtpLcBVAGexNaJ3OObuEUm8D5ScfpTLuMAAAEyBuAD0+vtzmtC3sSkatt64Ap9zAfOhySRnJPr2ppHO0d/4Q0wt8Pb2V/tuwXaKAD+5Y4+8fccj86fYaYGZTwB7f5962fD86RfDFIo7yUCW8Ja2x8hx3z+FS6fbBzyNq9K7prRHLBasW30xeGwMjg98+1XRpCsih0BGMEetWrRM4HTPU1oMqgAsDx09fyqYo1scfqvga1vVeSPfYXLEE3Fo5jk6HuOv41U0fStXhv2sdRlW9gkVvKvdmHBA4Vh0Pc9q9BhjEwYsmc8A47f405LPzLmMBDgZbdjjv3qKk5UoucXZo2hGNRqE1dHFzaNcW07xbS2TkbRk445pn2a5tY2eW3YKo/iHGe3PT2r0JrOWNxcJbm4OMBQefpUum3WsWpn8pFgjZd2x0VwxxgA1zU+KKVO0azu+un9I4a+TRbfstPmecrJvdMKOQBnOMA0nzwjjHTp2FXJ7mF70rqSnTZXfBZVzGAeuR2p+taQ+nMpS4S5tZAdk9ucrJ0wRzx1788+9fVYfH0cSk4S36dTwq2DqUPiRVgcMwJToctkce1XbaQDLNjJ/hzwfSs1cu4wdhUZJA7fSrMf77IBxIGyoAwP89a9JSPPaNKzk+bcrEMc8Anp2Ax/jV0uqAJg42457/hWZZv5AOeSOMqe9Xoyp27gCe2fTFJyDlG/aASwG4AnjDc+4q/ZspiQkZZScHriqBRVc4GXz8xPertpbGYDB2nkkYAP5dqFK4cpoK+/LBSqjOOOKdbzPIg8yPBPJ44x/hmoooJvLyisVznaAOn0qbPlKN4KNn7pHX1ouItRSugJXopzyc1dFzJLEBH8rE7duOCfwqjvVkZlTzHBwozjOPbrS+YHdgqEDHAU5xVEkqqQxJ3BsAEMfT+VRtPtUnA+U9M4/XFQQyOA3zZJOMCkZP3LltoByCp/rUtjSC5RriPcQBuHQf0NYM6Sx3SbP3ils8kc8djW3ZSsbKLfGULdBSvCskhMgJPGcnJrO1zS9hulyeZHKoJLLgkBcYzn+gq7bnY7MWwfYf0qC3sltpjJHtEcgAOMZ46flVoweXJx95T26U0hXTLTlSNvtngVma5ZtLa/KST0IB4x16GtBtxXIKq5XPPP50yUGWNyAN46kjg+wq7aCRzdpBE8SInmPOuAGOQO5z/T8K0FhXLbVw2Mk+vr/I014hBdgMRhm25HT/PNW0fbHuPykdVBwSf8/wBaSBsryRJgEAFuVwemMfrVWRWbgcBRyMdKtvMqrsYBcdh1/ConilIYLlV6fL9apgmRJK7PkDIA43dP88U+dGmhbYmFwO4wfTj8KinUpLsVhxwCKpG4lLupJK9DtPA9vyqTS1yZU8pyYlGDgsqADn+lYXiKUSaddxgkM8b8IOuQSMAfyrYEoinR2VTgjIdjjJ461Q8Z2iSadPPCEVnhY5GDtODg/X3qrjS1Pn34bxpFayGPb80zNleASeMjH09a63wmsMrOSozlsZwTnP8A+uuT+HKbrJzEAAHYhEHAIHT6DFdN4UjmVv3q43FirdvpXj4jVtntU7cqRh/G2Z7nwnZsgKbJywBG4D5SPz5H5ntXxFrktyxl2qJjkjauSqkjkn9APYde9fZ/x4uWXw7aIzBS28rtAzkDnn8hxzg/jXxbf2Si7ngdjHG7NtctjcR2XHOMmvVy/wDhXPIx9+exjlxaFJXCkqNxEWSeOnB+n8x0q1cfMY3KB0l+YzA+pz1/z/g5lhM3lRkSLt2ksuMjHXj0oe2nggQEo54GZThvwHp17dq9XXoeNyu5G9tuLv5u2XqEz1Gep5x+P1q4tvBamAzhpYTkrIjYA56nIOO/SqU11LPJgRqT5YyQu0beeKuBYPKtSZT5ZPBzwVwOcfyqrsaiitrtokDp9nl82KRtu9EwEY5x1/GqcMHnEmUYKEbGBx+OP89Ku6qltmVLOfeyHGSOWyMcg+gORWdCzqFaBVkO7B39QCOoq0+pDSvoTIiyCQnZuYgq5+8CD97j+dFsm5pYixIU4wBux7ew5J/GpSA0VuIGK5IV0PRmHP8A+rmkdEs4WnmKfMclckn0x69P51Sd3YlLQqq0cuVBC4IjDqcDryfTOccfypkW6NEFurRqh37eVwc/l/kVYto/Nc28iJslk+aQkYRcZz9cD+VPEaSywqjFSgyxDEqR7j/PSqaCw22hVrljKyKoI4ZOu4dsHtj9TTocTW5SI+YinKb0x1HB+vtULwMjKrSbnUb2xzk+nvjjgVLIuzaFdATgZQHkj1zWVmLYG227N50hOU4A7egAPv2qGCabyXE37nayqNx+Vsk9ffI+lT3VurszF93yrtkLdMAZGO4+tMulRljO5N56vKfb2P600UmV7y9likgDBtwLFiFJ6HqMj8M17z+zRG88PjmV4Q0SeH7hZl4Jk3qcAg9tqsfUevFeHwzgL5sjyhd2AucZODjnnqRXs/7O921h4d+Jd00JRk0vy8ISRyTlR1OSPQdBQ7WOiL0PHZ1N/NJtVm3k7R94jPpg1WlS5svKVk+0KpBCv8yjAPY9Mk0iRf6TIQrpgM6Et1OemPoetWCXkKANEZIwd20dOP6/4UuUxe5WinJiVpYGaORiF5yEzgbh+GcHuak1O8Z42txDFtd0xKeFU4HA4zxgCrkUay6e0seI1J3bXXB4/lzniskbpJGWEMeAw4BGQOMZ6cD+ZplXbHRRywSoCY2eMhuYwVGccc9RjB9Khk1aPSpGhYyOWw+YpCg5Hp68Vbls0UqTKJON7L0zgHC/h/Wi3htpI8hRAAcbdue3XqKrmSOeV0U75XmlVNscob+IEccdv8KjuwiQMwcbnQpuLAGM44J49c0XcYtT5ryCMqrYV5B1/wDr/rUMrSSabukYMZIiuJgEIbtj17n8K+UW5zwSuefW90I0LyNGW+YDCH5eeOvvzXeaIputOiVJzwckRsDkYzyO2K4VbZC8wzHKwwrMW4JPfjn/AOvXaeH5mjWSK3KyLGcZXjeOADj0/wA/Tpex3TasdbbojjdnZIp2k4x9ABVeKcSzSykA4zGNqnlxgDP6/jU6PHGsAcbwHALMed+P0Gac0iYeLZIXb5sIBgEdPwzk5+lYPc4kryONtWEniySJQNhj5UEIMYHHHGMfqK6hEga3ClD5isSnz/NwOgGfb9R0rlWRrHxlCcZJfb5vUEY6gD0/pXUbraOXzlB2qwC7Tls9SAOPQ9ayasjVxVizpkkk9qVWGOJMEhgDnrnnvk+v1o1NWktd0cYLkCT5wAGAA4B7n+fvUlo8bsFQxRlwXIxyxIx6c8gdabdWMkFt5shDFQD5hx8oI9Dxn/H8K5m+5MVqRWWjzXt3YWx3HzXA3quOo49+OK+7vgf+yJreh3Npq6fEO40a/ktwZLbRBNHM0ZwdpYgEk5PJBA7Y5r4Mt55Y5bG5WRkS1lEi+WcksMHcvXBz7H1xX0nJ+1F4sm0eC08LaZH4emWPbJqPmPc3d03GS0jH5e/AGADgYxXzOc08ZWo8mDaXe/Y+oy32MJOVZa9LH6DWvh+/8N2SLdazeXkbNgS6ncAtwOmQF/zj60uj+Jxq93c2mnXyyS26bpEtwoB7DJ9cnPWvgbw18Nfjb8ZdDj1y507UNQspTvgmurlYlcAlSyozbiOvJHPvX1R+yp8L9Z8FeC7/AFzWbqeDVLuNk/sy5iP+ipGW4OcDcTnOMjpz1J/H80yOOFpSxFSunLt1ufaUcaqnucnzsWtT+Nd5GyJFYat5K7nBUAFMHrkt1PpmuOb9ry70fUJ4pfC17qtseSdRiYEYIyQcHHUeor33W/hJFqNv58BaVxAwMIfb5jsMB92eB1NeMXHha5s7ySGaA2s8Z2MHQg569fTPevJpTo0mmqd7H1VCOFx0HCnZNb6anBa/+2/4l8Qomk+G9Gt9LMkmGWKEySFDk454UY29gffvWp4a1vxnqrpNqlzBYW+TILaEFpNvfLdgR9T71mav4Qu9P8RQanDYP9jBVDP5ZMaSbSpAOOTjJxnrXodrpvESnIZRycDJyDx69v8APbtzOpS9jTlRglzL5r0OrLKMKVWrTX2X95Fe6SviTTbi0vlEgkXaHUkMmPunPqCAeK8v8Q/BbxtoOLjwZ4t1iCGODMiS6lKszsGz8mMADnoSOnvXuenWnkrAjriRm9Mn/PWupsLVI1BKEbjjbtz+PX2rysDmGJwEr03p1T2ZWY4ajiI2mte63PCPAXhnxjo2izSeLZbmS9a7YpcTSFvMTA5BPPDbuuK6mZ28zDux4HG4kE8c4r1+9sbPV0ihuoiyoDs5xt6c/XiuI8XaD9k1GJdPiM0LHZt2/cJHTIwBX7dkPEOEzLloyXLUS+XyZ+b4rAVMPdrWJzMEJLlxlwynocc02HRZtRmhMUTTHliEBYjrk4/L9a7DSfBmr6jM9m1oba6RQ4Sf5Mr0zg/XtXeeB/BU/h6d7q5uFeYxmMhF4ByDnnBzXuZlnGDy2k6lSacuivqzz6dCc5Wtocp4P+HF7rGmy3Mc0VvvOFEvcj19Oa6+H4Tkxxh7xd+1tzJH0PYZzz+VaugzLp9zc2o2xq0jugAxzuPPX0rpIrky2wdDiQAjB45HqPrX5ZjeN8wVaUcLNRh00TZ1TwUI/Ejz+9+E81slxNBfJOY1DRptwW/vZ9D6etczrXgq/wBDggku4cJcAoAjh9p7Dg9cYPfoeOK9meQljvfle/fFRRus5aGRdyEgv3GQc10YHxCx9KoliYqcevR/5HPPL6clpofPrRrG33pQfTH3f8+tSR3UiMEZcHAP4V7neeFdL1MStc2cYlcYDxjaw5zkH1/PqfU15t4x8Df8Iwtu9vI1xE6lpGZRiI5xj6cjH0r9Vybi7L84qKhC8JvZP9GeTXwc6Sct0YCb2AkA2+5HOfQU8wA2b3AIZtwGzP3eev8AKq+8PkjgdVA7Co5nbaBgvnHGfzP6V9weaMunItVaKRQ3RiwJ7+v4VJBdbY93Ayp43dRVG5nieJkVt3AIAB6j3pIzJkRo21xgEAntQheRKk4eeXCgeWdx46H/ADmpk8qU7mDGMjLEDoM/zqH7QlvFgLvfOc56jB606IbrfO3czN8qpn8h+tVe4bG7ZSQxOoYHygOGI5NaENlb3crnfkr0AboDnPHf61jWhKSLnqTuBPPrxVprmNJ1cZjUtjdnI/w/KkyFq9TUNjGV2o3A5Ibrntz/AJ/WoZICksMQcSXDk7VbCAdfmLdhgdTWFfasumtGFkYyAbiinOBzzn64/X0roNOfSbrw/LdC7ia+mYmSJ3BaQAfdLHO1QTwBXz2PzWOEcoR1kld+R7+Cy76wlOSsn+J5t4n07UbnUpEuZ1mIzsSL7o/U5FMudBnSKLckao4A5dWIbI64Y+vT3rrLm3nWZp0ULEB/C4cfX1+lZ6rFNKzKu1BjZuPf+lfkCVXMsQ6tR3vuz9DtDDU1CK2KltpqW8PlgYjJyUHVsfTp2q3b6XuuUjWMSJJ8pQAZYGrMcEqIGfKITgEjt3+tdJ4YuoI98cbgXhO4HbklMc4z+Ne1WjSoYaSirqxwrmnO73OVuZ5vBu1YLGWYOwBO8KFBOO2fX2q9dRfbVHmSxSB1z5agkLzyMEV2dxbx67bSQyoEDH59uQa5I+HRY6h5MEZ8pELiVmGGPoBn2718vls4yqxpqO/U9NSXU8yv7FtN1OaFEEcAOVU9eT0FQSKrAADOema7/VtHttYjMwJ83nBUbsH09K8/k8yCZ0lGHj4Ze4OO/p6/lX6Fhq6mvZt+8jysRRcXzLZmPqVr5w2ZGQe/0pnhuytzNcadLBHOt2vlq0jkLE+CFbr6/wBKvyxpJHuGGLDGMdaz57LJIXKMR1B6V03szjaMHUNBuNC1Se1umR3gcqzB9wz/ALOOCDSLpqlj1wwLAjtXoul6ZY+L9INpcXEGnahZxlopSCzXH+yf89q4yS2eCQxzo0Ugxw3DVEkOMmY0+ihDleRnOAOlWILFmUb4XyeDitpYhMAAxDYAwF6GrUcCmI5JHHbvSUTfnMe0txE6DoQQc9xW1BbIGU5A749zUH2CIv8AdOR0x3rW0+3j8sFFH90BqFGxDYqRKCMZ64yOajv9PMs0Z3HHQhOv5Vq2tnJPOqqPkPVRzzXoHh7wzb6aI9Y1hms7CJfMgcoMTSA8Jzwe/wCX59MIcxjOVh+sR/2bo2g6Uk8V19nhMsvloF2uxyRnv6fhRaxAIOxI5NYranPrWrXN/cFGMrE/Iu0Yzx04rTjuGzsAP0xxWjd2ZRVjUicRrkE5zzU4la4yV5ReM561TtLeSVtzn8CMVomZIGCAgEcHmhFtFqJPKTcSwxyT2rRtxFb23mvLgvk7V5J9Bz04rLsEOsXZhIeOJQDJJ2x6D3p+vv8AZPJs4CqcZyeflXH19q8LMayk1Qi9dzvwsN5M3Pt8Oi2+ZVZZTztRGcnOMdAfWob+/uNHjaZwSCufL27cnsASD/8AWxUWj3V1APtN5MJkmYJHsPyknvggdhUXiwpfQBo3QvbEsU3fNtOBn8D/ADr4J+xxGKUdUmzrkmr6HJaq954pvnleCOERoGYrJkRryBkkDPPfAPscVzGp2tzp6pJAcRr8sirgbh7g8g/XH6109veSx/PGwdGx+76qy5zg4688/hRrVvalVNrGZxIxKvDlvKzg7S3r14OPxzXuY1zw8YqGkVt3TFSjF3ujBt7pT5ckQLKwBBK4A/CrcYcAybGLnBXb6f5zXN3DXFtM6RyeX/DGQuV+vPbv9ayJPFmtaVcvBPOsmGOBsA2jPQAYwPwzX12X8QxlQSxCfMuq6nzeLyi1Rui9H0PR7MzXUbsYivJOC2fft/LtV6J2lZAV3ZG3BOOa80s/H11p6sUjt2Y/MTs5P/1u1alp8RriYoJbRZWUgB1kxx06Ac//AF/z9mOeYRvVtHmvLa62sd8cXMx8woy/dKq3IqUSC1gChmEnPJGePzrjIPG9tC4M9q6u397gE9+h9D+OO1bMHjbSZUdEtpbd/wC8z7s/gAQPzrrp5rg57VEvXQwlgMTH7Bv2E8ol3Cdo9y8jJByPpV43rs5bcZGxyVxx+Nc/H4m0K9tGge5ZHDAiTeoI6Edce/GK0LXUNMk2lNQTeBuDZB2jOR/+uuyGMw8/hqL7zGWGqx3g/uNFCE2vuOODk/wkH/GrEMirHM7sQoGCOzZ4AquGt41EsV3HKAVH+yP/AK3B9v1q5c7LnyoVnCLgsQ2PmOCTgD2rqVSEtpIwdOS3RSt1d5co2QvYHOM1flLpgEKrOcc9M1WW2+zhsSK2CenPPfn156cdqlmRlJ83dgjIbA7jqfzqjOwxyFwSeVHBHJGKm2k7M7Rjk4PNUvs9xI4ZQDGBndmpkZre4YSKV2qPn6AZ9am43EtqVKtk/MCMDOcfX/61WYyjDG9X2jnH4VUsJUuJHlmw6Y6k4BPtjvVmKAyzOVIwp6hf0rRWItYkeMhQAOowfajGCygZAXv0z7Uk5ZdzBWY85BGDmkto3uYdpIVex7D8abY0jGuZ1uJFjC8FfQkf5Of0NS28I8lIh1AwOec9ar3piOofIweRTwFJ4+vvU8czq5ICsQuDxgHgj+v+c1CBosOnloAMjI53cA8f5/I1EXbA3MGbGMAd/wDP86WWVYzltvH8Jbk+1V/PzJnbsDYXd1FWJBI/nSZZlDcEBv8A9eaguoYim5vl2jOV96lDYLEv82ex4PFUZFWeTa3Kjj73Qiq3KI7mAS7fn25GSAOorO1RVls5oVfcdhVSx/z3rYULKmWyCgAAPPtWbqkfk78BSR93bx9T/n0pWGmz5/8AASyWyX6TZDx3LpgZx05xn8a6fQbotCBsGwjeUAPtzz06msXTL0ajqOvyAhmN7NtZCM+pGfX/AD7Vd8Ngm2Y5IySACff/AOtXg4iVpNHv0Y3ijnfjfOqeH7aaPa4DMVUDO75Tn+X8q+K7q8a9knUsB5jvsKY3KMdMDvX2V8fJobHwrZrIy7AJD1CdV5P9AfXH4/Fdx5E99K7hV2MXXgHc3HIPoT0zXsZdrTPGzF2qJEEEPmW5PlNMUKEHGxskYwP1OanaLzYYid0IBdVGO/Ye5/woE7FTvd7hY/32QNpDckY9f60y5lmmiEjOCn3kMpzzjsRXsnjXY0EvKi7HbEZIOOQemD/WrzWMTadDcBikrP5Q2AccdvyxVCwl3cyMGKn5FYcVrrOkmjkHbhJs7UwAMj68GkUlcx78yRNKjmJjjPKbi2Oo+v8AnmksSUiCtKg8wFQ3RsY7+2f/ANVNvSy7GDoz5IDL95T2P0JPXpVsHdaDZlWC4fdjaD9BVWE0KEWEwQxHzDKQWHYZzk5+nT/69MlkhcbcsUydu0/OCD09+TVaSPLI8JOQA2QxwT6fX0qxB50RBX5SSuQyjJXPrn/9fFCGkrFaWya3uEZnVo8LIykZ+YEevGM4q20Ek2CgEAjYF2GMgjjIP0496hvY41kLtE7BpcsqnJx/nNO82VS0TI20AGPLEseuO3TORmtebQdkVpLWKeSGfe/zncWZMEkL6/561EqvckIZkU7sKDkMQc5OP8/pVqdMxJGyeU4XA+YgMOD+P/66aw2PveRclBhcHoMAAenANRcwa1JVZ5LfOPOIYqRHyeg9aaFRtTAS2ACptwxyQfb0NSW0hLvBgKWUOqkdeeB70abIt1dmLy2Vg/3uoAz068nn2qdUXGJFfEXLecgDzu6kAMPkX0J/A17D8BorqXQPiCq/Z/8AkDu+yXkbgwwQMZyOenTr248mljkjVIXkjjjY/OoXlc8naB1OO1es/AmKOTw/8QwFHkx6MVOxypJdiMZ7HAbHXPPQimjdKyPF50aWVo/MjaRWK7EXgN6+vY/nSqrqrIICzI2wqpJwevU/U0kfmQSMVQSq2fm24IOOpPfiolnlXKRK2OACvG49vx9PpVNmclqTBHikjkYDcUxlSRt7Hk/SlW0hWKEElHkUMrhuFGeOAfQn8qWNHhiQzEOjfIC33s49PQ45IqOKYi3C5WSMkKrMv3z2A/MdP/1S2K1h3li0kDFGYq5xk5IB6/yqxPbJLJvkZosgbQrAZXsTz1prMiQyQzPFK+1ciMYG3oRnr17+xpjXcmnO0Mci7AcgkHJ96ydyZU1NaozPsccjGC2kbL5Cl48kcZ64qtqkUsVu4wrsIzubdyVxyfY5xV3M8aDDK+1SzRgc8+n5f5zUN5BJKpLSYBCn72B/tDrjivm7nHBannisPtFwVG3cRnZgbj/nIrq/DnmNbsLcRJxvQHC5XPr+Brl7pWa5AChPvcADOa6jw8wMSyskkjjKAZxgDPbp/wDrrRz0N5/CdzbwK1pESVdyOcHIAB6n/Gs+8mxeSNEoVwq5lViNvU8jv/8Aqq9psX2ucMjbNp5lTJUDHr9abfGFpmkkXcpOS/8AFgZ/H/IrmUzlWjOD1IoniK02t+9c4wzfKecV1gW4uZkabCsZP3qY2huO46dT+lcn4hgii1WK4kDRocEhV5jXgBueh5X867OxaGNdywsMIGfLkiTJH455+lVJ6HWldFmzMIv41eISZyBI3IPXHT8D9cVb8vli8Sux2xs27g88Y456fzqvYxSSDzJzHuQZESZyG6ZJz7fnWnaujXsZu4ma0jAkZUOSQDyAR3wfSuGTKhT1PYfgD+xz4t+NktrPNHN4c8MyK0kWtvArqSpI2pHvVmJKkbug689K/Q74Nfs3+FPg54WtLaOxsrzXo4Slzqnk7WmJct0JOBk8D2p3we1zStF8C+FbC2tpNKsWskNpb3E2+TZgHBf+Juee/X0r0m/uI5EV4mQtj73qK/Dc74hxOLqVMOnyxi2tN9D7yhglh1FJb9SI3Ajh2rGANoAwBnb6Csu7s3nluSszLb3MOzZxweRn9amm/wBSAG+Y5bAOCPakgma5jCAAKO/UV+dzqtu7ep68YWV0aVpdvHaRKuNoQAY5yK53xN4PtPEbR3coKXqZHmoACy+4/Ctq1OyNFbGV9sCm+adpAwQewNJ15xadwpSnRqc9N2ZW0/QtP07Qra1uIvtKW7h4xISfmAIDNzyRnqfr6V53P4P+16xP9kdfs1ugMjsOSxHQAcZ/QV6Jc3LmWKISbeQwAP5j/Pqah0jRDbJLBM+TLcPcS++5i20ewyB+FbRxE6i5XsjsoYmphpSqJ6yPPLjQbjTEinuYGQSDbGzDHPXH169ans4TCxMjcnqTxXq1+LJrTybnAODtDDJyRgHp7145faro9hdy20moq5hbZhYzgkDOAen/AOqtJR1vfQ9jC42WLTU1ZmtNfFGxGwLdiegqpFp1z4rujp9q0XB3vI7DaOfzPfoKyYrmz175YJp0jUHfHFgu5/wNdP4c1PStOZI7eNLedU278ESHr94nrX0WV1cLgYPF3cqv2YpaLs3/AJHLjo1Jx9nFWXVnokhH7tXiQSwdCBk+mQakfYSzZU4rmIfEf2mXZK22QHjdwTjv9KuQXwJLPjB/Ovlq2IlOTc2eN9WlBalPUZPsGtxsG2Rudwx6Yxj/AD610tvPG1qGPQc49KzCIL50SUAlRlHPX8KsLIo+U4CAbSKyUkFRcyS6otmRnkwvQ81FNcm1GFGXI5JHSoY7lTOFyTnoRSyzDnODt659ahPzMlDWxYS4ZEdiwdeu71+tc144tr7UrFY7WFSjMHbL4ZcZ55HSrr34JCopYcn5RnP+eaazyyxyOoLL79K9zKsxeV4qGLhFScejKnhVUg4t2ueQzYguCrKQwySOc/8A6uahnIVd7KMkcjJx+PSt/wAYaPfQ6k91cqfKcbhIgBHHAX24rm5SohzvJRSSTn+df2BgcZTx+Gp4mm01JJ6dH1XyPgK1GVKbg+hjarcyQ3K+SuEOBIR+mP8AParml3IlWYGQ4b+8PX+lZmoXTpnOMMdqrnkj3/n+NJp7L54Y/eIwAOw/yK9Aws1qbMVs8hClgSBgtnrjoc1qwAooAAyoA3ZOAMc1k2Nx5gchWb+EOR+v861rQ71Khi7H72DwMCmkSy/A0TEgsWx0AbGP85FZfiHxDaaFZySytvlc/uly3zMM55Gcev598ZtTXtvY27NKrhOBlRyScD8Tk/nXnGozSa1q873vmPIgJjthjbEmQDn/AGuemeteBnWZ/wBnYdunrUe3+Z7GV4B4yreXwLc2PD2tumr281xC91vbcyMOnpjPbjp/+uulvHfVLl5LSGGxKzHECIEJQ/QdeefXNcro0dvJdSXCoU8sjylOSc9Rk98cfpXbWsCGBdReVLeDdhyR91s5wB1Jr8SdbFSjKTbd3qz9KUKcbJK1th6aWuj6fO+0EjAQg56+v+f5Uvh7Rlv51DuEghbcWIz0wcY6nPP+eKl1DU4b2KJIS0qKAWkKlefTB/nWbBdy6NfQvGqNA2PNLkgjoA2fw9K7KVOtRws5QXvPYynJTkkz02SCxuLQwTRpOgIcBuvHf171xOuxPaX1tLAixTnLhRwePYdO/Ndpp7QtbJNIwDPnBcAE+mD/AErJmit77xTYWzshIIMinptznb9Tz+deblylUr04SvyvQzm1CMpIzJvEGrRWqT2ukSG2cFmeXcVAHB5A/WtHRorjVoY9RuEMCuMR2yNux75IGTn1HpXp8ojv9MmRYBBCi4Ee04wfQ1wOqJB4ckitVuI1jdcw5JGOeRz0r7CtgcPltN4mlC7itDgo4mdeXI9LmBD4Ohs2ljillMkm58MflVsjgenX3ri/G/ga6t5mvYGV1VMyJ+n6V6lJa3V3bxvHL5fPJHLAenNZuts0NvmMmTzJBGyBcl/0/lXxdPNMVGr7WPe//APYspx5GeBtE6vjJzjPt+NPaEPnK7sjAYdPpmu61Xwy7tLeQhHOSXhQDII4OBj2rnprAj7vBxjB7dK/RMLioYumpw+a7HlVabpyszlby1ntZo7i1bZLG25O/vXQ6d4p03xKsi+I7R11STCxX6DCIOnzAdevt0pklm2Blc888CqZs1ZjlcHncB0NdquYONze/wCFZ3dw9zLpU8WrWUGC09s2AeM4Of19+/rRl8KX9jFEZrORPMXMYKn5gPT1qhbtc25cW1zNaB+GELlRjHX61oR+LvEtnf2tzb6mXFquI45RuVfzroiodURyyWxHH4duGEgWCUMn3htJx1rp/Cnw41O/khM0Is4pF8xJbo+UhXscn/PBrm5PiH48vZ79U1GCx+0NkvFHl8Hrzmqi6hrt7cQPqWtXd4Y49i7n2gD8Mdqb5E9mNxm0eoTweHfDlhFM0qaxqKSkPYwcLxnG45GR0z25rG1XUbvxHKpu2ItkJNtaDHlwA9MD9O/U1k2TRqFUKqgcjB/OtBbhEOQQpx6/rRzdhcltWWoLLyVARQfp61oWyRxKCWwPcjk1lrfKvRgR1IpGunkG1VB5xSQWNl77HCHaQO561LauzBpGPykdKpWkRYHIyAcnJrpdCEPneZdxuLdfQcZx3+lY168MPTdSo9C4wc3ZGlpklrpGlSTzzrvK+ZtAOQAOB/P865qxMuu3uoao9u/kMjJGSO3Qc9On867KD7Dq6SLDEixBikiMoOR6Ee/Wo9Tu7TR9MKqirCMIqKuB07V+dyzGEMRKtJXv18vI9OMNFFFLT7uHUUskKuJIVMnklCNpxjIPTH09a5rUr2e5lubaytt1oVKXN0TvGOpUdgOuSfStfSLODxJbzF4J7aZk2W7iQoN/J5PccZ49ar+Br+KKUxSgKsOVxjk89c57/wBa5q9GlQcMVDWMnobJt80baoybm1ubOGGSSF1iOT5pQ7fzNW9Gu4LXSZ7hA88zExskZB4UkHv1/Xr3rS8e6vJqemFogPIjlDOzMFIHQcd+tVdF00WunK6wLMlyBIzEENk4xjpg/l/WunEYtYugpWtqRCDjqw0Hw/ZzX8j3UbSWdw+EKtiRPQAHjknr1riPiN4St7a3mvIMveWsn76NxnCN0br68fj+FepeG73R4ba63oZY8EghiyxuDx14OCPz9a5Lxl4inuL6ZpYkmDJ5JXAAcDPXv9K7MNyUsIpT6tnLUcqlZxj0PIIrUEKRtUADHpVq2t8Mwx7DPf8AwrIsdXj/ALXurGVUgMch8sswIZex9uldBGIpX4wWXGMHj3q01JXQuXldmQ3eXPVlIIYAHrxUcYCKUj53EfLg5z9anupNmFQ5Y/KCOwP/AOqobaVtpD/Ngk4HpU21LROgkYr91NzHOR096WNjDNu+WQDuD+v40yNw6438ZPAzkf8A1qlaNCjDPYcdxWsXYRNDd3MG50nlG7hiDz3z/n2qddXuJd5a4kdTgFS5GOmfp0/Sq6PsbkKUXqucH/69OCjg7WIHfOfzpObXwsOVdTQh1y5+XFzIwU4G984zjj6HitFPFWoId/mk5XB7nj+X0rDS3VyrR7GbPIx+lWxp5ZkOQxPUKx5rop1K2/M/vMnCG1kdLZ+N762G4YHy/wAI6evtWjF40mvtqyb24wcemMY4x61xhhKABeAMYOQefpT7cyIylJcAHBOK9GnjcTTkmps5Z4ShJfCj0Wx1iKWzMSEREHbtHP8AnrVyzuCUAE8g28Bc8H3rjfCxe9ubpAuV3ehzyDnp+Fdpb27Q8eWyHjg8cehFfoWHqupSjJ7s+SrU1TqOKNVdSlZChfKkAEk4yB9KbBPkNEGOXPDKeB/niqNwGPLKVGcnHNRQ3zRI+4Y8s4UDPP6Vs5GPKJvSK7OY8HOfMZvvegwKbvBJaMeWHI4BzngnH06fpVeS633G51Hz8HBBxnp/KktLoIwjRgc/KVI/hx+nbvQpDcS6jpErE4YnGBj+dSyLALIsR++Y5yB2+hqjuMbEj513HAz27c/jimSs/lNztGAcc+vQVfMZ8ow3bm6Eex0iBGGOCDx1obyxIFQZXrl+v4mo55Sj4AJ6c9cj/IptveAg+ZGWfOVfHT2qVMvlLALIvmE5j4IUck/h6d6o6nkupID9yoGec5xz1rTi/cYdsbZvlUnjp/n9azdWkjEeW+Z8kge/+NbqVyeWx8/eEkeKbxGGXMovbhMjAwckD8uP1rd0eHdCpVzwMEgYP+eK57wtgP4ibzSWN5cnCHPO8ngn8PYfhW1oUwYE+YcEjqcEf5xXgYvSTZ71H4UeeftFy+X4ZgVyJgqucDrgjg+nTBr4/iuUWNIIiuGc73bkBcHr+nT0PXmvsH9pBxB4dtQwDII2mXODsPIyec/54r49muIo/L+zuI45TuXA4yAOc/nn/wCtXs5crUbnh5gr1i1BbPGFbIjBG7AAYtyR+B4FMv0hhgQghZwBgDP4nP6UqhZra4k8t4vM4DRNw3JI59OD+tVZJBdSIp3KU+/uHVhxx+ua9lNHmOIy3iRpUhELmPhkfbkt7GrF7OsNi1tborR7wZMnrgc59+etDwq1nExwhcnaEYgn/DFZ7xpbh1bcA6AsrDIP9eatC9Ce1aNRMZ1Eolwo6ZHHTP0qxEU8kE8OeCq8AZ6Z/AfrWfBIobeZI5pY8oCuCwAGDn15/GrMDtIZIdybyAWJ4xjnr9KTJbY7crWsZMwtpmyNjZ5AOQfyp/mSyRrJsVwWBQKxHp3J/wA81XvQluryPiUyAtgZCjnp9OlLEqBeA7LGq4wm3JGevJ449aCOZ7DvPkMhLtuLYKkA8Htmptz3F0X3rCEYsN6kl+MbeOnT9KiWGBYcqzBWK/eTcQ2Dxz+VSvbyQwzTuwdk4IO04PQflx055qQu0NubyAWpWSNhKvKNwy5HTn3Hb/8AVSTFLt3lY4dCMPjqeOv4VEsKxAEea8keH2N0Zu57Drn/ACKfHJJsMjrtDnADNyWPYew7f5xSijSOo5kmJJaJCzkAMoxtOf8ACnRLJmOMs0UqbZDsGMDg4+vvVhd8t4xiO0MPLIZsEHggn2IzVNHFu+C7HC7MkYZuePwzT8hvQs3Nur3MjhN2XH3gefTj1BNesfDFLy3+EfxCuIZDCSLVQqrudAGbJOOTn0xjk+leQtO810ql1ERbP7slj05zjnnkV7f8AXt7vwl8StLSZYFk0kNlidgKlwvP97L/AF49qtJFxdzwnzNkse3M29my2eUPqw6ZOO1K04MytGDISPlcybgp7AgexpzSTlwRGnl/MEROwBxk98/XipPMQfaEXZGoJdcR4+bjBznrwaUkN2I40Z5xEzrEV42MMkDHOD9fyGKeJ4hvjjTd/fUHbjP8XHvn34plpCJFE1w7ZVSHbjII4B98Z/z2VlgGY0E5ichXJyNwAzkE+56H0/CoSuDt0C7g85Y2dZPlTcHi7Z6Dnp/9bNVjLNbfJBMWTqSCev5c1M0imVkZmKABF4wDgnAGeh5/znmBpDb4T7TGD33A561fKjJvUiuJJfPAYLCRkOOWG3POD6/WqVy8cUTAgvyVAfOBnvj/AD1qxLLLc3Dybfs/ON4GSufX/PapS8skq2roiB1LhgAx2EADGfpnGe1fKJanHT31PObyKNJ7kMQh48tgSQxPQgY9MfnXXeH1mmRTJtAjw/mKQN46evv6f/W5a9KR67JtaSZEJCTSfK20dMDPGB0GSa6Pw2j2/mIULAjKgsFJHHA7Dg1bWhvPVWOz06W4LkxYWMkoufmOfTr35+lVNRu3Kq7KZSrEyJ3I9BzzVi2mZIooPnjIVWCZz+HB68/pUctgZ79pTIsUWMBnZh82c4Hv+PTrXG0cttTjNZjMMnyMzybnQ+YuSD2/mfrit/w7cA6ZaqygJKcDaT8uG7+x4zzxWR4tsmEkahRMwcqxifeXyDnB46Y/WtXwou633PIkqAbEySoHA4Y5PAJB6D61UtNDtpxNv5hAcFfLkPLKuAR3ycDuVyT719kfsyfsw+GviV8PtVn8R3WqWPiOC6xbRxERKkWFKN5bDc4Lbs9BxgE187fBTwjZ+N/ib4e0jUZUjsLq7hWcLIY/lLEgBgMJnGA/OM8A9D+u7rD+4LktMgwruSW247n/ADmvzvirOamXU40KOk5deyR9LlOCjWk6s1dI5j4d2k/hnw5Y6dqVr5j6XAkAmV/MWRUUAOpJyMgdD0wR7nobPxNpuqtKloWEoJO1x245+mamvbq3uo3GBvAwcL3/AMmubTS7f7QJjFiVGyrKcHP+f61+G4irKcnJu973fqfdU6UJq8k1Y6SS9inBRy0RUfeHb0p6yjKjd34P51ixyOpdmIfkYyentircc0cxIPyEevFec9dwlRtsaDXylz8wOMjk8A4pqXSzuRGwIXjIOeaoiFAwJfeOoLdB/wDXpbJIrVZTHtjjBLOR65rnd72I9mktCeESRalJKTvCDAOOPw/M1tLLsiEjMAxIABGcVhx6rCgIVye5NQr4lgeUjcrbD0HJ/wA/nW8G47GcqE59DF+LWla/4i/s/TfD+o2mmRzLKL28uY2kcIQAojUEc53HnHbHevBPjP4A1D4T+Ho9cfxVYR6cZBCs15asZJJipKjAJH8JPoPevoCO4v8AWdSnuLbTIJcMI1NxeyxZC4OcfZ2HIPqR+Rryz9qfxtc/D74X6qb3wrEs2pwnT4dXs7xbowM5yFcywqyggnGB/CcEECvrslpSxVanTcYtX+ZE8TPCU+VOx4b8EPiHqvifUtb+33O5oGUwSxLsAUk8jHr6cY4r6M0LxHa6dpN01/YJqty5BVp13McA9XOTnP1r45/ZcCTXmuTgLvCRgDLFgpLHGPXjk5PUV9MB5LgxxxYODlSPTH+ea/o1ZZhJ4X2Lgorq1p+J8ZDFVvac7k2z0jQdV07xRqSwuJrCUkFApDBSDzt4yOtdncaZKlxJFZyxyhACUY5f6n8Qfyrz7wZpVtp7Le3YMlyD+5VjiOPP8RAPzHnoeBjNXZNMsZb+5d3M00mDI5Y5OegznNfhOfYXJ5Y3lwtS0ErNrXVdj7fCrGTpqVVanZaTcO9/LaumZYxu6/d6j+lbBsT5MjvOqIozkVw/hTwDpGi6hc63HfxaS9xD5EhjuAhlOSdzgnG4Z6nnk5NdWfD+mfbobdpTfu8TybpJxIF2kYGCeTk/oa+Ong4KbVP3l32/AVWaUrXt8iPTr5LnJ8wZzwPT0qxPdRNC4kkx9Dg/pVN/B0X2cT2kr28rkqrfeUEEjGPwqp/wh13cI0d5dy5XgiIbQf8AGvOVCqtOVmsfYyd3KxINXtrMpHG/mDvtIJ/nTU1eWeTaDtTP3F5zSr8PGYuYLmSNdv8Aq8gH3wSCO56/mK53XvCfiC1hlm0vWWuREyh7OdfKlUke3ykZGeMcH259vLcreOqezlUUPW9gqV8PTXu3ky942Vn0VJ5HijRcosaxkuSfVjxjp+deXXbGSBgqjap5wf0H5iodV1bXHR9PvpbgSAgulwWC59QOmeO3vVXUYrq30fEM0azoQ67ucdCR044GK/prhvAzyzLoYeUlLrdbanw2OnGtWckiG5gEsMbNtLq2ASuD7kU+0TZN+7AIc4DE4x/n+tMtSf7OjkkjJWRRvXdx/wDr/wA9qmstwJkfKheCTn/PpX2MWeRJWRppJ5YH3cE46/5/ya0Y5vs8MjE7FUF9wGfwqlESYeUXC4w7YxnH864fxH8RU0y5nsLGHzZVcCS7ABRcH7uRnOOePX8RXLjcdSwFB1qvyXVvsjbCYSpjKqpU/m+y7k/jzxMuo3Kabbti1TBm3ZDO2c7fwIBp/huyNlj7V5iRBDjylALemc4x0znmsnwNpq+Ib99QkkQxSyF8YAGCen4cf56ekyaZc3flwxjdKrBFVzuwPQkdu+ev1r8fxWawxNb9+782/l2R+lUMGsPTUIK1jMtvLjlA2A9lTsPavQNJ8F2FzYxTXLSrLIiyl1bgZHTge9clqnhu80dXdngCD5sKTuHqDlf/AK/tXd6VJIljHb25jECRKqMORgdwe9eXjMZSp0408NLqbxhKTvIyPEU1pZwSRxrCEhUbDGuD1A5Pfk1hFnvbQQlHIkHAVSxPfAx/IV0vkQQ3wWRlCqC0rMV2le5OeK3NM8UWgmtbpZVktwyrHJxkxngYLHAGO+R+prryaUsRCopvZmeJfs7WPNrd5hGkE8lwY4slYJWbaoPsf8jpXXWegT21rFc27hL1cOkaoAARyMn3wOMcU7xu8F14vuWjWKQxxbyAMbscDK/n+XpjNywv557aKKSJY2Pdhtyfwqcwxry+rGjQST3CnD20OaR0lr8VpfDth5WtaNdSzFyJJLMxsh44OC4I7DFcy3iuXxOlzd3tmsSvIVt4VXBEfYknPzetUPHDfZdMk+SZ2kIGQcJGFPP4n0+vpWf4fvnv7eMXACvjYuOhHYg1hVzzE1KHLJK7uvkXQwFKE+eJP4h8Zajp9n5VmkUd2MFpnYONvoEPfpz25rO0LVZdRuZp7583rgqJNuOCMADGMfhW1qfhm3uJSLpxLG0YPC/M2Ooz1A5HY9fesQ2UemXB8iJvJTaQqAsVUHkk8nJ/zivDctF5HoWj0NebyrCyS5izHGG2NuJPINZ3iHSba6t1u7BQZCcSRDHJ9Rn6j/61QeJ9QivbEWCRg3M7LK8Q3M0aYyD3yTx79fasyGW88MRWq6hDLGrnfAksZEoXg5ZTzt6DnmvewM6lOKqLQ5akYz0ZRurYxyFZRgr/AA9MVnXERDYAyc8jP416aNO07xRDsSaNbojhhkgd8Z4zjPT2rl9d8JX+jliYxPCM/vlztBz6EZz+dfT4TMaWJ91uzR5lSk4PQ4i4LK2VPynkD2qO2ky+3jryfWtKe1JLddynpjv75oistgG5eMntg166ZkMQMORjnnpVW9Ej5CEbug71omJkY85BHU1JBa8nJwc+mappsZgWk93HIS3zLnBzW/bu8qKTySePpVqPT1kyCBngH9avwacsKBgMYx3yBUqLJkxIYQUG4c9Ccc/jWjb24RRgcnhc+v8ASiKElxj7p6jHWtC3tmR1kmjeOMNwrjB/Koq1oUIc83oKEHN2Rp6JpYP7yfYqgZ5Hb1J6Vr3+oK1tFEEDh+IzJwo9+2awdRtb+7tc20O+LlTMXBCdjx1z05rIOrvpCwQ6kf8AiXRgJHOFfen1IzkY9u1fCZhUqYq9S9/LyPVpwjDQ6rQdTubG5vEnjhjt/M3LKjEyZAAy4AwAePulsd8Veu9a0PWbITJewSwRFhKpkCuxHAAVufUA+/vXCaJ4ztGu5EtH88eSCXClVz3ADAHjnPA7VftrC21LURfW0CqnlZlkwMBgO59fw7V8q4vZnWqKbuS2fiYeE9LuLzUWmvFDtceQ5BHTAAXPpgVz+keJrSCw1W8jdXuWAfyUXaIy5wFXj369sVd8b2UNxpiuNpVFBVl5GDg49K8zkuIbPUFQKuU+6D1J4wPfrXtvEU8XGNCp7qiX7J07zWtz1VPED6/cWNjFAtrGXy4eXez4554Hpn6Cuq1aHzrVreCXyPMz5ipHkj6c4Xv1B61xGieGNTtbZbxHS3nRfMRC2ZCCOwAI6HoT+Hat7S/GK/2eBdRq0ys2BDHtEmTkHgYxz19jWk6UWkqCvbscjbW5o6Yf+EQsJXW2VkLfJGQCS3XdkjH5DtXCeKdYuNViea4Km4LMpZBt+YZ/XAxXTHVptZt7qG5XDRurA87U46A55/8Ar1xviawjuUFtDKRuLSYKjlj1A/Lr7CsJurD91Lp0HGMfiPHfHvhlNWhS4hufIvmGYriM5w3PB/z2rm9L0/xrcz2sF3r0VrBEQWFlAMzDaeGY8jk84613+orBFbSwshyGzvccgg849azlu4IoVLOyE8gnjj1r2YNRivQ5Z7s0bG3HlL5zPKoB5dj27Vdt5QATyMEkheMelYL3i7UYSkpjHUHac+1PiumAOQd46HAPHY0m1cmx00bYBMgDHtzUzyJIDnO5T0xxnFY1tckKpwXLZJyM1fJIADMwx0/z+FS2NK5aWcElVIKggE+1PjuSF2ltigfyqqUYKWVgWJLAr0Pv0x1x2/8ArSmIplsqc8Fhz/n/APVQmFjTtbpnZV2r0znp9P8AP0rWt5/LPTdznOP/ANdYMEzFsMAR6jvW3bssaLtwRgAADp/niu2nI55IfcToJdxXaxPQClhMTMAPkKrzng9P19KguFJkAOCM4+X+v606LBYhW5wTx1FW5agkb3gvUzbS3PO7eAAxAB9/5dfpXf2niBXZUlkAPGMivMvDuQ8xUnHABxnPUmuotNrlfl2qfvZH5c5r9DwraoxPlq6TqSZ2Ntq1rdzmJQPMDFSD/PNXRp0MgEvlIHHRSfl+v8q5nTXitrhpNu8kZJHXrXVWaK1pIQQrO5POeST0/nXZzHO4oxr/AEWC5Z3JILKO+B07Dv8A/WqGz0lI2kzdbsnjjlSD/hgfnW7PI4BBYMh4AJ7eh/8A11VaHyWGIwNpYKV7c+n5Uuaw1BMyIdJmml2rhB14HJ547fWm3OlyvG/JA6YbketdAkKiZSu07xwQSCDUtzFGx2u25Suctxznp+VUpNkOFjhLuJht8wkKSME/5/zioTJvZkGSemRzzXYtYWwjZ2USqh574+lYUMq2VxJi3jKZAjIbJx34/OlzJAolKO3nLFgzIE6EDGO2ee/+cVl62RbSBZDuRO+QCR2/E8/lXWLLGYmlkQI0ikncc9Oeg+lYWvW8F60T7olzjleePXj+daRqC5D518Jebcw69M6Yla8uiwZs/NvI4557/hXRaLEVthlQMLnnpx/k1Q0mKO1vNchikM8Md1cfOzbjkyH26g8VsabbfuCq/uyoIII/XrXm4hKSPTou2h5T+0RcRSaNDGmHQW5JTOPnxwM/gf8AOK+OWEUV0yfvFKvhA67QQTgnPQck9PQ819gftFJE1law7mAittzkBiHOSeDnHp05x+NfJUG+5YiaNSxbYGC7gGwSQBjnOB+lexl7/dNdjycwj+8T7jrF7poQEQLHs3gS4+ZsgZ49+OaryTyNNl0COy4LryWPPftwKtSxLZQxeZBmOdCH2jJHf8OnHbgVCrsjI/lK6D72BwOD1POOcGvY0PGmx11CLa3gaLezHCOUXATHbrye+c0sPlzxpIX+cnDIQPm47fjVofvJGYT48wHMYHyscducZGPeqALHUGLkxIoKoQoO78eg7GqREV3IHWRj5TKx2bihwBzuJI4PvxyelSyoLeKGOQqI0G5cEbmJ465zVmFhC5WQLIsLAB3JB56D3z+FNl2Exs6xtH2CnaVGc5+nt+lBUkrFYAidQIt4YcHPA6dqn+03NpIrqiPE+APbnqRnimoJLqc+TLGwQl0AY8rnHuDwanuIzbwtGmCCcCRwdx5yMD2wfrS1M1G5EFOzMz7YkwR2IB9vxBptvchpEWV0h5IKjkkY7H6/yqrKDmSIDdEq7mKOcKTk46455yP/ANVLbmQzoAgifJ+Yjr/Qc9/p7YBSTL17snjuX2iOVMLlThudwy3bv/T6wQLJ5axwsX8ssB5r4GBxx196sJLGUaNhHLvKs4YkM2QS3v3/ADJFVt6edujlyoUbGDBuuOOOnU1SZcUSfZ2eVfOdo1GSq9m56061MbjawaOZTkEYKnsMe2ahQ+XKssLpI6ts+c7iCOuB3+vNTW90oWTcojkiXZuUDj2PUf596pqxbDzo5IUjT5pVbJLA4PqfXBwK9f8Agbpian4Y8eN9nj85dLVt6Ntwwbj6jAb68dOa8cSYNIrzIoQruzkrgg4Jz3xXtHwBRNQ8PfELSVI/f6UJgz4AVEdvM5yMZ3jg569sVKuhw2PGjGk9y8g+SU/xx5xn0I5x/wDWpitLuKgDcvz4JODg5P5kdP5Vox2abnJmyztsjDj7uP6EfTmmSSiG2lCRrdRsWATZ39h+X6da0buJ3M+KzliZWUlDuzsRt3B6Hb6ZxV0ukiG3YSxlCCeMgDBwc9P6cmhZvKnypCKB80LodxJHJz/Xjp+dd2MkzhnWfazbsHJ54GOOAOf8kVCB6IljcO0MTKGw2NgxyScHj6kVWuJhNKWiJRQSCuUXBz71LbXI8oCcmG4TpgnGAW/yO3X2JntL94RKPJjny+QXh3FeBwTuH1/Gr2I3MSS0AjRyPlXhSjAknPqMcj2pFCqztiNGOAdjcnnjqfr+VJdXZgZPIjYROAvBwCe3XJz2pZLBjcLC7xAhsKN+eOTkD1GM/gK+TT1RxR1ehwOoJ5WpOkgCnzCuH+Xag5GSDXT6DdeXbrHM26EYwAowBnpke341y+pJLFru1YdxI+84GPUH2PFdR4WHmwxGWECIAOqIBk8ck+uf6+1bS2OprQ6bTrdbJY1gVwoIdA545+8OeT16c1LeiG6DNLthkH+qEZxjoOeo9O3YVMhTyBJFGiSyEAncT5ag9Oep6VSvJnllhhYBhkNnIC4H8RPp/PPtXHLTQwUdTndduLqaeIKyRKz7ZSh4OOBwM/Qcdu9XtFdjpahIpVYvndIQxbqD9eoPTHGfWmeIgYY1cbUjb5s52gOBnjjr+H69LPhlZRE0cjuJhtHP3VOcHOe+T79elZzkd8FqeofBjxveeA/iPoWuwRQvcW1180V6wSMxt8oV36jaHPIBxj8K/Tfwz8afD3i6Cd9A+2eLGg2mS40KxmuIUY/w+ayqvfI/H0Gfyu8G3dlaeIrB9X0ZtZ09Z482UDhDMNx+TeBwT9386/VmDXNcsdFtp7mPTPAVhEkcQhkn+0SxqAAEG4Rxq3AAG2T29D+Z8X0KVWNKpNe9rb8D6rJ5TXPGPkdIsUuqaWtw4aylcn/Rrv5HXBxhsZ/rVSNGgldpJvNA68+1V7fxFJqCRJzNM0edzLtZx2Yrxtzg8YHfj0q3FveSP8yurDLBUGVHP5ntX4jVpWd0j7yirr3maL3StkPwG4x0pxkWabzFusKVAKoBnPrmvAPjJ+1Hofwo1abRE0w67rUf7uSFbjyI4nIBwz4bJwRkAeoJ4xUnwZ/adtviZr+m+Hrnw3babdXayOs0F4Ni7VZtuxlBLHHXIyc8da9mlw9j62HeK9n7u/n/AF+ZFTFYeFRU3LU9w2anLqVvDA0bWWcSXRfDIPQrjv2I/Si+1O8uXa0tlEdjG2A7HHmH1Prn9a118O2hXzGVyyHJDSN8v61i/Efxb4V+BOjxar4ynkOiX1wsCRRxiRo3xy3l8MyADJwDjjjmvNoZdXxEvZUI3fl/WxNTF0aPvS17DT4W1TU0VZA3ksfuoDhvqf8AIrYHhK/0qAyxWEl4CRmOFhv/ACYivANd/wCCiHhWKHxRpugaTeXk9sGh0TUU2pDcOBjzHD8qq4LcgkjHGSRXDW/7fHjHxf4l0OC2t7bQDbCW2uxaqJ4rqVjlCVkztAVAAASQXbnkV9XhuEcZOPPVi4o8ernbvyxsfcukRJDb/dlgk3bP30RXnOMAMBnp269RX5x/t4+OtS1/4u3Hh64vrPUtO0pFktnsIkTySwGYpGDFmZTnhjwckAZ48q+PvxW8d2njPU7OTxdrMmm3M8WovZxXbxwJKy43hVYDqewHINeXadEdTulgZI3mmbb5jHAJJzk88cnPTFfoeS5HDAzWKlLm006W/M+fxNd17rufRn7J8Elzqeo2y4ctGpaTzFdo+ehwOB+P1619c2UH2S32OEaUDAfaBj3HPSvJPg34XsfBXhe1WFbJZ3jD3V5agfviAQCx6tgfy96+gtE+HmpOEmkkMcSOuYrhPmboWII4x/n6/N8RcQ4jE3wtCXLS6vq/n2Pp8twFDCQVevbmf4f8Ez9EsNR8QefHbRGUW6MxRiQeM9PxGPw61veHvAF9q+nm/N19nuPNKLG54K5wS2BkEdce2M+npVnb2mnqPs1tDFuI37Ewzdhn161ZtvKigKRJhdxOPcnNfmEnGOiOitmVSV1BWOci+F2nw+UGvblgGLPyo3+3A4HTpz71574x+CV3a+N9C8QaNevLdQytGI8lWTIbawbPIG5t2evH4+zo7OwSXnrgjt7UslwonQkgiMYBOMj3qqWI9m+aJ5yxNe/vSv8AkeKHxN4j0F5ra+ubhW87BMkYZQwOeCR93JHTHYdc11OnfFOR7mP7XZ5RowmEYE7sfe9gc4/DNd+Wt7+bbNEkyMpB3pnIPbmuV8c+D49YgV7K3ihvAQiuRtBjxyDgfT/PXpo1mrWZ3fWaFdqNSkk+6OfPxNv/ABJNHpCWsVisj+U8sbEsDjIG7p25IHfoO3GQ+PrvSNaiklmOrwSSFJI7hsSqBx8smCUx6Y9qXUND1bQNRkKyiKeCQPHInzA4x0z1yP8A69cPqMpa5MjyDzJMksCMe5xjj8q/e8FlWX4/2dei1ZRXMlrq+/U+blXqYdShbd6M9M8XeJ9H1q3Q2qySOq5DzAKy56qcE556Vy4fzImGSq54z0/KsPTLUSKhPUkrnOMgVuRBhuwB93JCnk/Tpz0/KvuMuwVPA0vZU23Hz6HjYms6suaW5namwt7PCAEDsv0P+c1HpgLReb325IyMk+/amai/+gspbGRx7VTS6aG3AR3Y4XOwkYHufyr1qlanh6UqtV2ijjhTlWmoQV2y5e+JtD065ji1e6ns4ipUrDCXLccLwe54/EdOo5PxFc2Gr+M2tNMsEtLO1QHbJCVDuPVSORjkk9SRxxzFrmiOY21CGzm1F1G6Kcx5aE9CRgnHJx+VaXhrw5qHiAxXN1G5EsCnzniIUEZG0keuAR6+9fj2dZm8xr3hflW3+fzP0XLcGsFSs93ub2nTGU6dHbxx2l1ePFbrHEnPPMjhOPupn8SOnOPVVg8iS5d9kabVA5wSQPlPXPPX14qv4X+GX9nsmuqztLFG8axKudu7kv65xgfpVLV7+51fUDpemwT/ACOPPvJxhYBnkrn7zdf098fI4mlOklKomm/xPUjUjNtRext6nHBNZuJEYwxxmRljXLPtBz065wePUV5LYarqOh6l51tcypbB2Is2kJi5ycY9ec5HevWLuB2t5Y4i0VuITGJdp57ZGTyK88ufD4EzRG4SNBwXcHJ47Y4/UcV0YP2KcnW36CabtY5rxl4iv/EVunm2iW9qilTtmDb2IGRzg468bTjuc16LN4t0RPA9ksCTeYxhiktmgzKhyqgN2CjPUevavObKxudV06SXyywglIRmUAuOM47n69OKxovGWm6Gb6x1GWe1up2MaLOjLsbsQfx/TtXo4fHPB1JUqcVZlyw0a0VKT1Rf8ZeMfsPjJmtr/FxEVkYRtudADyOnOe9esXvjKyu7WGa2u4biZgNkcbqZVz3IyCvQ9QP15+OV1iaTxhK/n+eZn2FySCQen16nrXv3hS7h8O6cTdpHCfLybgxljnnIyB7dD7VhmMViE632tjSlTULQO317xZb6lALX97tUedI864L442jP17VN4NkEKBxLmN03RxNztHpXEXGqt4hjaWKI200bfuQ+CQOCTn3yfpx710Oj6i8lvHDuMruct5gywY9cj0/w6V4kac5PQ63FJWR3WqaXa6xbC3ugEVvuTxMQYmHO4Y5BHtVXwt4d+0WjyXF+dRiDHZEdoaNlJBJYAN1BGM1zmq+LrTSrS0jvFmkncOY7e2Vd4/3iSAmcjv8AhU/grxFcpqEaXM62guCQjFQQnJwM4wOMZPf9a61ha8Vz8mhxTkktGaOpeHre0jW5065bT72JgWPzYUDjduALAjHv+dcrq8Ec1x502pxXl2/UyvIXYcjBMmMn2BPFegeJtTt0kuUhne/vZ4xGbe2bLrxjdheccdzXE6v4TlniMM0kST43KPnO056kqpUcE9T/AFx62CryjTcJtK21zikru5j2d3ewSCO2kATO1PLQCTntnv8Ah/WvSPDvh/W9RsLqbXYLvR7K3+bz798RbQcsQCcgD1OM5HOOazvhPosUPipV12B1a1RZYZ43BRpM4Vsdz/k17jqdzb3BUz7fsWdxSTjJPAyO/avrcBgaFWmqzjv2PKxWKnTn7OJ8+a0dDudQkGnh/LXhZCcGQjq3BxVKw8LvqokWG5tY2RQcXMpQMp9Dgj06+tXrvwLar4y1eKSaeCztnQiRAY1lLqG29uBkg49MdjWfr0M+k6t9ljspTHIuUaFWfPqf1HXpn0rzcTmtLAYn2dV6dbHoQp+1pprcV/B2so7qul3M0ajIliTzEb0wwzWNKTZyMssXlOrchhgj6/4VQs/iy2lRT6WLOWzdGeMMXOSC2ewBPOfxpbX4luWkhUh8sN4kkKgbuOh65GK78Tm1OgouEb3FTw0pXuzXt50k5B3AnHUCtG1S4Y+WQqAjjf8AKT74zmsE/ENCZXujMsgyo4yrDPAGTwOR2rAb4huVd7aylDbfnCExjJ6EsAc846VwQzmpVlZQsb/VI9WfQXgjSrHTxDc3U0dzKx3qAoIT33HOOD16/Sr/AI2sbfUrN7zTXWJGjZhJMDkcHn37f/Xrl/2fPE914q0/UbfUYYUhtisSlF5AIJ6k9BgAfTv1qt4u8Zab4f1i5sbXVVCwud1qXDMOM4A6nv8AT6Cvb54YjDfvVv8AmeVKE6de0OhF4P8AGzeJILeCJlliAKSIUCuhXg4weAevIzz71Z8Qz6Rot5btewvL5x3Gzt23vKoGP4mXHPfrXkun6K2ta/LewTf2fNuaVJIZWjZR3AK89D+QNa+n6IyXsjoJJrxBtJYlnI/3j9PWviXgFTqOaq2tr6Hr3utjX1zS47sS3VpEkMjuXMa/wg9h7+56k/lz2nXctjdrOEIkikKK0qHKZwTgkcH6e1ekLooaxtHYlbuSSONwvzbdzYJ9wM/lXfaf4R8Mah4dWBbY3FyCYWuZSVJbuygHHH8u5r0IZbRzSLnSlZrqZSxjwrUZRumeL+Jdf32wdmMkEjCGcxgjZJgEAntwRVV5NFurG2e++e4hmjVUjcKz9Sd2RnbjA+p9K6i/0ex0eDUdAuIjPH5uAz/KHOAA2eSDx1zXgsd+bXxNNYIyLCJzGXI+7yTgE8j8fWvm54eeHqyj1V0exGSrU00tHqfSc+u2Qu4WV4d2zcAeoP1PTjPbnisvxNqVqGRPJVbpcv5gHIX0PYZ646/TjPP6Ve6JoNqIJ9Qtv7SQhjDFmSRsjOxcdT7cda0P7CuvE95camk0aM2I47MrsAVQBy3rgde5PUDo8BOMcSpVHZfr5nJWjeOgmkXkVve7rklbWZQsmRwMHhse2fyOe1c54uuxJrUslu6/Z4SVSRW+U46sOnv/APXreh0m4Sb7NKPIki2tIsb5BJHABHXPXP0rI8QWS2roqKY4yvKOc/qf88V9L+4niLp3k0cHvKPkchPZSeJdXW2zDA0vygJlVB9cd+nbtXE39vJa3FzZzKQ0TFNrDDZB9Oh7V6Pp+nw3T3cpuFinEMjQ+S7CSNgDzwf09q8k8QXmo3esw319Kz3EqbGLjbuK8A9snvnv1rlqSTm1DoVGLe5elmMSKQMqxOSAOnofxpLfUlDErLsLAtgnnAPP0qpdzKkAG5UDjgnvXO3V2R5j7/3aj5SpIPHX/PeqSLUDu7bVyrL8xB25wOB6f4VpRa84fCgOo74yD61wGl3bkRtHgjHzJuwa37eYkbiNqEjCnJ7+tOSdgcbHWW2qSTMDhcZztwcHnp1qxNqQkjx9nbAY5CHP1rm7JhGBjtywHJJ9f5fl+NbKTlQJWAG4ghSOue4/WsUmybGxp1/EzqCG6dAO/offn862obwOe6r3I6/zFcvbLtlJQZcEZHAB71oqC6Et8uWGRu5/z712Q0RhKJrtdxjchI+X7xBPT8alt5d6sVYOFzkDBz+FYfmtuywQgD7x6ipLdkaXfG2CvXnrSbbYuXQ6XSJiI5GDbGQ8kHGPw755FdXbRh08wHGM9DgDjrXJ6dfD7IC8YL7gqjqS31z2x/KumivU/s6dXBDA/wCfp2r9OoR5aMfQ+QqS/eSN7RpE38nCqOSen4V1VpNssjGZAhOW3857c5rhtKP2i3RlwqLGDwc549Tmuq0m3N3Btbaw5BQnPp2rRMho0J7qAwMzSblQckL6c0+3uYZ4xDGVc46k8k8H8utFnFHAXiRR0G7IyfQj61UktRpt3GYVyHYbhjORnk47V0RSZm24lm9lgtQOQrqNwZscY9fbkD8qoyzGWNWcsoYsqsAf51l3czTTz5ljMgYgCRsMT0/oP8mqVvqj7Y1GZNuWx05zT5bGXM2axv4YJls3mMZAyQuSGHoPf86qmKF71HgMcb8na465HHfp159qq3zmcB2R0bG5VPOOO+f51mQBoSskr4CgBS5zk5yQR3Pp61m43K5rHSSRedEjfKCeArE/L/nNZOvkwiNE3/MrfMuM5J7cf5461Ysr8wTRht21/l+UH61keILqW7klPkkKvysTkgDA5/LnGO9XGIKVzwHwbdz3Nzr87FW33c75I+9ukPPUjB56fXA6V1mmzGWFCU81R8xJ4+nf6Vy/gcm6XXjgxo11KQcAHl8kcjnk4JIHOa66KN7aIBRkYHJGc/WvJryknoevBaXPIf2hWhj0yUzEukdmJyqtk4LdCOo54H0r5FUMHWdAVnLEGNQcBv73Hbpxj+pr7m+Lvh+fUdLv5bU9bZUXKjKjIOPcE569eenNfIfiTwdc6LcglJYX3MRhDhCTgLgDpyP1+le1ljvCSfc8fMLucWYl9aTmOS3dbkPuUNEq/N6kkdgQRjn1xWVNEkTM6QHavG1MAZ9xn3960572+aRpGuDcTR5DEjeTzgD9PyNUDDcJaSed5kc0bZJk/i7AE+nt9ele4keM0xLe1Zo5vMcgHJx94Y469KS4d5mIeOEoPmWRWBHoBjvz/T8UhklImjUBX5wFGOAOQOef8BU1uv2LULabauEIkeAdNwI9AfQY/wA4paBylZ0ltbxYvLYNGCGVV5475xnOP51NcFbWKOWSYStngBPm64HXPGPfvVzxDezarqk9z5SCS5YkLuwqHPoeM5wKz3Vp4UjWEpKoO5YyPmHPXHbtVOzMpJj0lkMgSN2VimAzH5VHHGeakVZLZ4d+wO4Lv8wKL7A9cjg5+lQW9pJJBuLBYQWcyAbtoyOT+f1wankEchWPbCygbhKwwOvapTBOzHCNIti+f88ZG1IcEuR1zwPr3xiq96slzg5ddrF/OORnvjqO2Rk/n0NWWt441miRQu5BhkYli+OSM+3seCc0/wApreDdG287mZpC4BB7DkY6kfkauw73M8GeBJo1VjNIQHHLZGMjOQOQT6Y579akdkjvpFdQUVQRJgAAEDGfU1eupI7OZRJEjyTjAl3FUDHJAwD6Z69e/PWozO8csaMwjlGPvbwgz3xgDkD60mrbFJ2RTmczx5RRbgsxEkb8deMDHHA/nRHIWtxE1u0gIByoyc9//wBfAqzDCq4iWH94yZV5F2nj3/X0odY7tljZnhKttHlDAB9d2R1z/kVNyBzsoZLdlCESfciHJI5Ge+Ppx710HhHxWvhibV47OGNY7q0e1MkQIK7mViwPc5HUZNc3GYi+QwaRQRGifdA9cEfU9+vapY45nCohga424LDOcg+nYcVpYscq3Pmk43EuTlD1H3v6enGe9LcusIiKxM5b7zMxwcjnnPXp+vFOe0cWgjVmaRjsDRtgYI559/fimzqTEPMj5Rg0aE5PGMDJP+efanYzsHki2jlR2OZEI2537T15+tNuYrhp5UVo0UsGE0Y3FwRxtGQOxHbpUdzbl4zL8hTooX5QQe3H5/gBx1pL12tbL90Yiox8qvkY7+54oirFpjVtnsLuFtrMzSbTLkKRkAcjPOcdTnB69aga3trjEk00wkbkhI1bueue/wClSeWJHZ5DM204xDjyxkHGeBgAgL/kUxns1lkNxaymZjliqlh0HrVJpmUpRjuyhKIy8e9ZIXLEfKSwPfHp+FT2V5MrO8ilXXfGAxBHTGePqOfWql2pSZVMqqrMD+6HUnr+dXHsnS4QszRyBdwOBzjB4/CvjIvXUxopxd0cBrEJm1WcE72yzFBnrzz7Gun8NBH0uJVi2zISS0b8bfTJ/P61y2sxC38QzkswR3yAXy2fz6ZrpvDEbSQKTM6w4+eMAYXHGPb9etbylodb1R2Nqsj2XDMmGLmQgfMe4z+v0z9KbdzxrZW5GTcKfMK7cFwMfL/n1/Ggzp5MeyTapADjGQzd8j147eoqG9fzrtXXDtuVNwOWJH19sflXDLV6GUV7xma1AyWjPhWVQcIx27Opzjnp9e/tUnhDTr3UZfsIge5upcII9uSx3dOPvHJ/M+9b2j6JqPiqWDT9J02a+kQbXMSPKVQgjJVck/Uj1r9C/wBnv9izw98NP7I8TandXWpeJRbLK8ZZRbQSHDAou3duXAGSeo6CvDzPN8NlVJ1Kzu+i6t9v+Ce9g8FLEvTbufNvwq/ZI8eeNNHg8V6NPDo0lte+Ultf7oZlkjAJbBUg4LAjPfPtX3N4c+FEOlXEWq+IdZvfE/iARKgvNXlEiwPjDGJQAq569M57816FHGqQOEDfL27ZrnNbk89ZELHbwRg/dx6mvw7NuJMVmLtJJR6Lr959zgcup0pWgJHY2ej3ZntUVpZcggfemckZJz0HTJ74HpTtR1GHQIJbm7uFm1JlO2MLwTk7R6AD35P51zSX1zaX0MySBXjbK7uc/wCef1qrqcbXt3K9yfNZzuOTzkjtXzkavNG6Wp9NHB66vQ+cvjZ+zhD4zuW1rSnYavc3SSsZXwoXBV8D3OCM5x2x0PzxJB4s+FWrQXcbPplxY3ZjidclxJGTk46+/wDnj9DjbOYsD5gigYABUn8fpXNWngm0ktLw3lnE15OJAJJlDsC4ILjOccsTX22VcTV8DTWHrrnh08v8zzcfktPEv2lN8suvmeWeBv297u18If2NrWmyal4qu3cR6vLNH5CqTgFo1UHKr+BOOetfMfx8sJofEcF+ZTI1zAwDNyWbJ3EDsDkfnXVfG74YaR8KtXsY7DUpb1riLzWiugvmIQ3LAgAYJxjIzwfxt+NdFt/Gvwch1aGF5prZQ7eUfmBHDA98f41+i4Olgqbp43CKynvp5fgfAV3XpylQrPWJ4BoNwzWc42yH944+9ygx94AdOQfy967PwBdNF4r0uRyCjTHDHglsYCgDjqf51wuhCWMzxOPs8sUhl5HJPXGPb0+nSuj8KSXNtrlpMMGKCRX6H5Fzg89O5+tfU1WuRu/RnjOXvHoX7TuhIw07VAh3n5GZxgbRkkdAev8A9frXlvgnX10DUrPUYbW3lms3JaKaMFZOCBkHrzg+1e2ftHXP27wBpjrvci5C7UGQAUJyTj1X2HP0ryP4PeB7rx54n0/RIbqK1ur+Uwxyz5+QnoSecZwf85ryMK0sPaptr9x6EW7rl3P0G/ZEtf8AhaOg3Wu69oVnFpaA29uYrs7mmGC+UTG3AI5J5z0r6saRYIVQENGuAGGeB6GvGvhL4Gi+BfhGDQreG9ljZllmAmWZFl24ZkOFbB255HevWNKu4dR0/wAyLIQjDIwxnHqOxr8LzecKmKm6CtTvofYKNTkjKq7smDGNjICxVhyvTFWLOdJiDERjOWA5NRLGXQKrZKkDJ/lUYlW0uIFACliUIUY6jNfMTTTE0nsWbiXMm7OQowF7/nUMLGZ2k3cduKGt2Ikz8xIOVI65qk17FbKIWbaQOc+tckk07yHGN1oaVpMZLsHeAFyuAP8AP+TWrIiTDzZHO0DCjuaw7Rtp+TgH0HWtZb5U+Z0yyj5F65rtw80laRz1oNP3Svqmk2epCGKe3EkyxkQs/wDCeMmvmLx5p8lpr1xavFseOU5A5z1HUetfUUswgIknkV5ieEH8I7DNeR/EzwvcfabnXHlhFv8AKDGhO5yzYOBjt1yTjnFfqnBWNp4fHunVlZTVl2v0PPxMZOjp0PNtP3RwhCNrDnI5wc98VrRSybNzqE7BT/EKpRqsTBnUKxwzEYBwMZ/Ska6UlkkOCxx0xgf5Ff0KtEfMSu9TN1O6Cid1G1VUsHAxwBk8fn2/XmsPRfEul65aXltbTsL9crLbzj5pBk8rk4PfgflU/jW4aPSpVgjE15MBDDEeC7tkAe3/ANerfhn4J6NpVpY3z3dxdaxEnmvEGBUP32jrwSQMk5r4LibGQfLhObza/I+tyLDaSxEl5L9Tl4tOPim7s7FrS6RITviuIJWj3KTnBB4PIBz29a9o8Q3t74a0fRtLnMf2VYkkIJ5bn7xI6+//AOqvJvEFjq91rxi86fdG37woceWvoCOrcY9s10WombVNXtl3NPNbw4kY8hdxGMf988//AF6+Bhi4UaU4KN3Lr2PqpUeeUXfRHucHjrRItHht7NWnkaEpFHbxGXa4yMHHbOfTrS32kT29jHeIyoWG8lgSQMHk9u/1ryjwDqc2lyzymIqkVyC3yEkIVXOPxDe/Ndr4w8f6QLR4wwLyYRWmjxkk8A/ifUcjPTr3xrYbHUm8S7OK0OJ0p0J/utU9zkte+JIW+ewt7a41UqwV2GIEQ5wcZyTg9eAODzWJr3ijYJETa87r8gB6/j7cn6iqWua9NZwKYLNJo3ba+X2Kv1GDnr+lcbey+Y7P5uZHGcrjgDHGK83D4RVXzdDvlPlNOPxzd+HFP2eNZYEO5lx84bucdDmvKf2ifGVn4n0q21WMkX2F85EDIsZxye3ovP55zx0WqX4LsrRuDj7zdCfSvIPHEyX87WTMQJI2JLcg4PTn8a9lYGnzqot0OFSWx0vwkNql4L65QsdodJQS2wFR+ec9/Wvonwoz6xHc3FnAsiRR+bKZGBITn5v0NfLnwm1mS2u1VrlPJXPmI5ACqMd/Xr9eleuaL41kvYJdP0eSW2tyxLMjbXl7HI649qxrQXtkp7HTaTjdHp+tapDcabpMemyFbiAM8gCgLuOOCMcnjJ571b0Jkv082eFVmwVZT1HvXN6OTdPHHFHvkkIUR45JPAFeht4IvdAt7Ca7nit7i7JCwM53AgAgEAHnnFVTwrd5RVwdWMPdk9SlqtpFcrYCKM5hBBA5z0q39kBRFeLZwMh1IyPX9P0pbTUW06ZpSQkqnYuT78/4fjXa2q2+rW/lzrvVlztI+7n0NT/afs3ytXOepQvqmZ3hlbfT9NkfyhvZ9iEAcDA4/Dn8MVqtYebN5iNtVum9ckn/APVVex0drGMx+fvCS7lYDop5H/16ybnxHJDaW0bEG5EE2drYAkDhAOnUfMfw968KvJ4qtKUVvsQo8kTWcHToLiVWMqRRmURgYYgdgegrSsvimXsLgaXauWljDLPcptjSYKBjnk9OykU2zt1uLJI5JD/qVViO3FZ/9km62NAyRW8S4iR/lJ4wScdfxruweZYjAU3Sp21fXp6HLWw1OvJOZyWl6drh1m7v9WuP7XN4B57b/wDVtjGdnIwBwFXpx68dRceM/Cf9miSPWBdy26+W0Cn97nAP3TyOo6+1V9W1G18OWMt1NdiK3iwpYHAOedo65Jx29PrXnYSDx34qkl061eKBwZJGOFIUdWweMn0+lYSisbUlVrb21Z0cqikom14e8AWuvajF4inulRnYyx2jIr5BB25bPH97HNcjq2nQavrFxZDNzGsh2uZRw2cHB/HvW7oniaaLVb+xR0+xZbyg33kwTxkGtjw/Y6fZ39xcr5n2xs7Y8/fHH+FefiK9SNSMYO1tvQ6IJJHCt8NIr/xRpunRX8qQ3MH2n94dzqFOGAzx124PfPTiur8UfDW9t4ITamPZFhVdm6jHLH8f51zXjLxHc6V8Rk1PTZTL5UCI0bsHQA4Ypx0+6PpXrtj4lk1Hw1aXd1FbK80KvOqkiOPIyck9B1613V/bxpRnLRMz5rOyPINJ0XxB4SOoagHl0hAjA3VvKVLAjpwcfQ9eax9P09by6a8uZXuZ2OWmlbJY+uT36V6ZrnxE0i/8PSxRyQXQuIXhjtlByWx94+g568dKzvhjY2F800N7EGuEXKRSgYI9Rn6/57ejgsVKnQlOtrbYwn70tA8OLa2e8OyvNNtwMcID2PqTXWXcsWiW8dxFEGlu5VVt2NxJwOPQYGeKoa9oNvDOkkEQiu4zlRGQQRz+vNaGm6bceIzYNDtC7hvVh0P90+9eBKpPGV5X3l+R02UIlvV/E48Padczrb/aJY0LKhIBduw56c8V1Phn4n+CZ7FZPtgtp51Z2snhkYxEAbhlV/XPJNcj4qtU0Isl+BE7tnB+UHnHX+lY+mm3uopbi3iSVFZgWjIYEe5BrvwWZV8snKCinfdMyq4Wnikm2/VGJ4/1lvFE2o32nGdHbb5KO2SAuAMge2a8Zgu7nWNb1NL+1SIxztGE2nLFQNzkfkPw/P2HU5E0q6khBEVwRuj3HgA5xnH0rxTwz4nOt6jdyyRi0u9OlaOUxA8uSc8EZIwPSuurXdS9bfuepCCjBQWx6P4H0xJ9fspfKiYxv5xWQcYGcn9ev/6q9osr6XUJsQshiznZnbn2x+fWvHvD2q+brESSgQfaF2oycAOeR+HH613unajLpGo2+XLWcqiF3wcq4Y7T+IOM+1eRVq+2ldaHNOHKdTrAt9JVruaECIMgKxg5YswX8hkf5Fcx4qEmq2vkWcEYKSEgswBGOvJI9x6810ni2wk1PQmSJJJC8iAqGOV+bnB6ZGPfHpWRrrRwPE7Q7mkDJ5Q+UjgtnP6fjRBypONVdzlbT0PK9M8P6pqOsH+zlkNxnYzxnDHsR16c/wA6qfE/wnPoekw3NxGv2lHCMrDgDuc+ua76xuLjwCbrV4beObeoMFvcSFSTzlunC/1FcB8R/izJ4/iXSf7FWxaJDK832ln3sPQbQAODwcnpz1z3Ybnq1XNPTr8yZO2h5Dd6h9tQohYYByuec+nH17VmTBIIV4VQi445X8ff2raMarCsjFgHyApHU46e3pWZPHKEdlzGM5yBlc/54r01K25SsyK0nbiRB5YLbjvPtxXUQzrHDG4yDn7qnIzXP29ph/m+8GBY5J2/hXQiYSwIqFRtJLMTjH+c0NtoiSNS1vCGC8ZYjGema1rafZnhZMjGW6DjmsGFjLIm0qAoALL2rXsP3jE5JYcAHv0rPm1JNqymaKUgDJY5Rh29MmtAyF23OPmJ554Ht+FUbJXlIkC/KBn6D6VeijdvvY9CeK64PQwkJvywB4HX8as2+xmDYIXHfpn3qGMbWYkZAPCnoPpWisOFds/dXJUDn6miOs0iG7JlqKTMSZYAZzsBPX+9zWol1Etw6mcKGUbVJPYc/h/9euetCUb5sqCSADn8qszwgyLL8ylSCCT0H/66/Tqcv3cT42ovfZ23gm7M7TW7SjMaqMDkAc88Hnp+ld5o+ywLPLKiIw3kM4yMevTtzXjWjahNpWqLLGzLvUB89Dj1rq5dR+0zGYjcJFG4twP/ANQrRNXE7o9T0y7trrzfIuVuCWL/AC8gDjC59s0t+0TPCXTY6P1C8Yx6/iK870vW5tGaSRAp4CmNzhCPXjpzj/69Xm8bz34EYRY5d/DqTjHHrXRFnPLUf4ksVjME1ujSNO+CerBsYAGPXpWjoej217ZxyTqI5QDuZepOTwe3er1g0dzZeUXATOSWIBx261lQa8rG3sooPLjZiePvHPp06e9NskS5MUFtJGQvno+3Oen0OKxFlR4wuUODz1JHYf1rodStPLspbggbn2gb/T1H51xhlDXDRlPlORkdOR6UidzYtr2NJ44gXd1UMCw27TnnH4Yql4mg+0rIvDArhgOeeR/LA/D61qzaQYLCyu4uRj5sHI46Gs+7K3MIbaUdWyQeh+taII7njngjTn019ZglwhWd3EWc4zJnH/jw9e9dNDGWLMVALjgZzj/61ZM93NFfTXskJWzc5kRs715+9x2rR1W5ttP0ae6gfcNrY646Hof5fhXmVlZ3PZpvmR1/h9Gl+3+ThFIWJgFBLLt5GfoTxUeo/B7TNaEwl0zTr1yTmOa3DiQEZYHg8HBB69uvFQ/Dqaaz0G3dyrS3UfnMxfLEdgcdwMfrXbaX4iv7S5a7dkfkbVducD1/D/Jrz+eqpaLQcoRtqea6x+zX4cvpftf/AAjdvHMybcRM0Q6jnaCvf2OPrzXG6v8AsxeF9Zt5bZ9Ne0IBXzLeRC+ezMeSSMdz657GvqmHxoNTtSDDhgBuYfl3ojvNDvLg77OCXcMF9o+uf/113wxGIjblZxunTe6Pi/Vv2L9LmtxHBeXkQZPmM9vkEdO2Of5fjxyl9+xhLbSCSw16ylkAKo1yDgMAMjPOOmc+mOM1+jOm6hoMoCQRxFEGAwjwVOfpxV+BNJ1AKk8KMuSAzYIwB7/1rvhiq/VnNKlS6RPy2uP2QfEhKvELO8UHgJcjGSR8p6HjjOO2fTBy9f8A2YfGQnZ00e3Vv+eKSZHbgcDn8h796/UrUvBvh66mAihtkLcYSNST14Jx0OTRJ8LtDWPYEjt3OfuOwGeOvzc8+oNbrG1VozneHps/H7Vvgn4n0uaZJtCvEwSS8UJIbnHGCQePcf1rHuvhzqds6I2l3GUkMqQPG3OMYGCP0PrX7Kj4NaLKpKXEu0nJLuGAx6ErWbqXwBtLkjy7tRkg4MAxnpk4x2/P+W0cXLsZvC029z8aD4buY57nMJWTccxspGHxwPw5wP1x1zIdKkMCMU8uMckx8KT3HPQ9O/FfsRqX7MiakHaVdKvAWJ2S2rD8R8x9Bx3yelcjqn7JNn5ctq3hjR72PO8qmUD9BknZyRhRgnoO4roWNstYmTwi6SPyrNvcFgEj8tjFuQycg+u0ds/MPzpywzZfyrWNnc/vGUAKCOPf1OMV+jupfsdaJfiQyeGJrUNz/o8obGfTLZzkD8z61y97+x5pFvF5bWWqwDcS5ZWbHQnGAwGOxz+NJ4uPUPq0uh8DrC0NvK0u3yAoUO68gc55OfYVNb2LNbSBiF8slVCLzjHD+3avtZf2T9O0s6l/p+5pVwgu41JiHTcGO307/pXB6h+xlqkO57DW7C9ZgUf5SuV9iGOD24zyOoqliactmS8PNdD5gkgEckbJEkke/wCVQQAABjnBGefqPaj+zkhSS4kwsrvt+yrGykA/NuDZx1zxg9fz90uv2QPG0UCeRbWpUEFfLn27Noz93bjJx2/xI5/Xf2ePGy+dHNo8pWI/62ORWLqe45J7egrqjXh3J9jLdo8uiibJlgYh2BKoANq46kfqMVDcwohiJMszSkhw43Yycc/n1ruW+EPibTmKz6FqSMF+SWa2cquTjcrYwc84H5VhXvhq9tYjJcW7orYDNMucc+nHY9/XiuiLTW5k4tGQ8aT7tsgQx/e2kKSCD0x1HHX6daqXemvhJImj3BUwr5wOc5BHcZwPx9Tnci0ie1O97QKAxClAQh4yB075/n1zT1VIJ9iKI42AYBx15Gce3PQ+me9EmkNQujk7S8MVx5d2DGjnYNxA3nPTjqenPoBV7y4mVeQhAAxtH4fpipdZ00zXGWfzHPSOYbQQDwcjjPY1aXR0usnDoEOwLGMLgdMcGs7MxcWcssEoA8z5LZQQ0seMk46/qKjWWO7jVUeSRow6vyMfXj1444qQP5DTQzSjcX+QtgruzxjHUH0pYoosb4BHiP5lIyBnqSeuAa+TSQQSOF1iBrrVJWdGRkADEDGB7fga3vD2NkcXmMSGxtdSMD19OlY3i9zdXglLb1wJJFUgFT/LB/Kt/wAJgHTzcLah2IA3SuSASeCQO2BzWrskbyjZHYRqXiSFJEjTJfeE/ADPTt+Gfeuj8F+AL3xx4v0vSNJj+0ahf3KpGEwF6/MSxwBhck/TvXL2OnyefA3nETyEITHymM9QDxg/nzX6I/safAGXwPodv4x1JbaafVbdjaxm3DzWqFgQ6uem5ckgKDyOeCD83m+ZQyzDOu9+i7s3wOEeJq8nQ9W+EXwX8OfCmx36NYTabe3sEQvgZ2lV5FXlgWPA3bzgYAzjoK7+cOqO6yY9CMH86tiXyHO8jYD98GqNxOitIu7qc4XnP5c1/NeOxNbF1pV60rybP0yhTVOKhBaIhlLhhKnTAyM9RWNc/OJAFYFiScjn/PNa6FZ+EfcVHNV5AMk4w3cEdK83lb3PTpy5Wc0NIKSF5X3DOcLxzUdzHFG+WwMDA4Pet6deeOM9COtZdzp6XMzFnbegycHqPStY6KyPVhVb3Khtl+xNKxJULxjqea5PXdYXSLeSVInnO3KxRr87E9gPfFdNrmpR2tqbZB5sz8+Wo5Uc/wCFcWvk3F/GtzHcz3LNgRW1vJKYxjqSBtH511whKpOMEVOp7ODnI+dtc+GfiL4h69c3d/4PuQ1wVD6hql9GkUSg8hY1JbOBxkkfnmp9K0abw7bX/hxolgkizLGsR5ZcfeAGeM969p+N3xD034ZeD5Q1re2Wrzqfsf261DxsR/eXd93rnofrXx58JPE+pS/Fy2urid7yzu4pI51k+VdrMSOD/tj9DjpX7Hlar16XPJKFOKsl3PzXMZUYVGl703q2XL4JdzySzafayZK8pEqHBGBz9Aaaito0Ze3sgluw2sqx5QDPJ+oGDgda6vxhoUeheILlVVAl0+9Tsxv4PpwOx9vbNYcjpJKvlwyQW4yAu7cu7Kkg+h713RnfS547aI9V1aHxhoTaddyFraeTKOuCyn24+oNUfg9Fq3wR+JGneLoHF1Y2khW5+znLtA2VK4IPbr1qOS0XS7tnTbJHcJlXh6pI2e4zjOenauh0aK5WSFFDeXlmLICABxkc9en86p1WouF9HuaQcU7n314I+JunfFzRYtX0ZUnsZPlBh855Eb+Levkjb9c13Ok3MNpbG2lSWBl6+YOGH49Pyr8/Ph94m1D4d+ITfaMtqrzFVlSdP3cq7gQGPtg9Mdc192SW2rWQh1Ge90htPVAzG1gbyiTwf3jSEfp2r8yzfL50U50VeL+//gn0uHxCrr2ctGbJ1JYZPkkDoSCdrAkf4dqfb3yXE+GIGemR/WuCh+Kfg/xH4iXQdK12xutabJ+y2dpNcZIBJXfGNuQFOfm4AycCtq40nVNP8mSafyy5ykTRhW9TnDMPwyRXxtXDYijZ1YtJ9z04QpVPdvZnXJdBsoTuY9s9qo3uyaYosQ3scl+pAHc1m2WqQ3QjhuWW3uFYDMZ27xmtW5SSO422xhO9ciKR/m46kDqa54rnRm4ezlqOtrtVKhduBwPerZlmzMjRmMAYDgjJ+n/16wYWlsZAlxD5HPDEE7vTH51eWeBjy7Sucjbu5X8P6nmsmraCnTT1Q6ae5mvI4zH+4Qbgg9T3Oefy96z/ABhcTXHh7UrG2SKWQwfMrNtAHB6nuMV0diEYtkMAByTwMfX8K546dFcz3O0kxOWyr8lgc8fr/nt72XVZ0K1Oqn8LT+4x5Y1U4PseFwyqzASq6/LgqWzx6df61n6zqtnocazzlUV8BFU8uT0Aru9d+H1/Y3KyxN50A3fdPKj1IH8hXgXxP8B3moy3ggvZ7q6tgH8hlwWAbkAjupJPAFf0jX4pwPInhpqcmr27evn5HgYXKKlWbVXSK/EXTvFut6l4hub2K0S0EMLLYpcL/EeC2Txxnrxisu51fxno9018urrc7c5hiYGML05BHOfXsCa6/wABWaS+GLK3eCZpok2GQ5JDgc5/X9au3VlbWbtHPGrbuAZACOevFfl2JxtStiJVKlndn3tGhTpU1CCskb/hj4gaY3gVtU1SaKO8GUuI0QCTcf4VAPJP4d+wqxpnizQdWsBdQyNDEj/N5qbHL44AGM+g59q8v1fwTpt1qME8MjWcDqcsmW2MBzgZ+nHSvRPCXgLRBpN6sN5KYpLcTrK3I8wE5HBz0UY/GsakKdSXMpblNRijdXxM9tb3V0Abu1wZdpAO4gcD86ytM+I3hjXLJzq8yabqON1zGYWwcDAKYzkdPf69azNH8HS+IBeG2ju7DQrcCMwu7CW4Y9yDx6HJyeo46VjxeHTpN7cwBCZRtbc78snQrnpwRWT9nGDaevQSim7Gr4kuLG/t4xZXgnkLGRU2FV2kcAqcc8+nQ1xkts7dJwO+ABz/AJNdVP4WWbVYmErAud4LMVAOAcZ4qDVPDw8yNrS42y3EmxvMwdvcncP5frXsZVX5r0Wtd/UwxMOVc6eh55rJMcTSK5l2qcuoYhcn1FcZP4ThuvNvnnjncZdQByeMdK9d/wCEYHjO/k0QXdylnEFkury3QAS84Eakg8YByf8A61drH4D0Lwzpxi07TEUqCgkY75Hz13OeWyPU+1foOCyypWjzz0R8/iMyp4d8q1Z8e+Cr21s9S1BTbNLJCxcsoG05PX3xXd6P4ostS1S2WBrhZoyQ0smB6En5RXJfEXwwfBvxAvra28yGO6XzbdlbgIy8444wwIwf7verPg7Wo47h4nyLgYU44bHf8O/4V4ePw7hV5X00PosLVjVoqouup9A+H9Ymhvre5VnR1cMrKASG7H064r0201nV/H8EKaw5QW/IljDLI/JBJH5V5P4J046xayv5vlwRJkHIy5xwPyBrb0vxZeBnSKYx5Xyy65BUZ9/p15rijiVRvF9SKlJ1HddDqfGVyll4le3jknlMGwSPcfeZsAtgYAxk4/P8N3w/4pjhnfAV5uoUtt3nHQEe31riDbS6kQVcvcJ8ysOdx9/Y5rRTwzcXMAWaDyXIxsVlO7uGGD24/wA4r5XFpyrSnHqdsF7iiz2XSdRg1OzTygcHK4A5DDqCOvvn05rlfE2kG21BECr5cwynHctk54yTzR4X0TWtJifU7qYyRHcpjdCJHUcnPHJB3Y7/AJ169p+hWlzpavcsHaXDrIy8j2HBwcdq78Dga9Saku255eIrQpLV3OKuJ49M0iaaV9uxTwznPA+v+Oaw/D+pG+mje6m8y5WHK28a8x7vvOxzxk4AH5da6fW/BGpa7q72sJih0qFxveTIZz+I7Z6Dv3qnP4Yh8DQSyq4+z7t0k8nJJ7DoM89gPzNLEZfVo0nUmtmKFanN2izj/EPg9/FOtedqEpt7G1BW2gjYb3Yn5nPBC89M1mXcb/CjSNQ1DTITqaSyrFMbp/uR5GduABkk8n6cV3Wg30d600twXjnlO6OGTcHEfZnTHygknAPr+A5n4sa3aWPhC/SRgZLkrFFGB85weTj0/rivMpVpu0G/dZ02v0OGk8V+BNYge4Gkavod+PmUWMyyKXwDn5u3HTA7/WuKuEuPEPiO1t7m8urtGlEMUcpw0e5gpGB0JyM+uK7/AOB+hWupR3Orm3ju2t5vJiRiMow5LEZ44IHIr1rx94fsPEVlAZLN/tiOJfNtTslGMdHx7DFer9YoUKi5o6q33GTvH3UaUnw4s/D2hQxaJY20aRrmRboAszY5J3Z5z6e3oK8g8b+EI2jmm+zyWlwZAbi3Mx2nJO0qp4A5JwO+eOteheAvjLHe3F/p15YXrXVmCjRI3nhyvGd5KheRxvPtkmuc+IniLUPEt4NOTS7y1s4DnzbhASGJ/h2kgJwecnOBwOlfb1a2GqxWqd9l/wAA8SnGrGTTRU+HXg63tUttZZDKVBWKFAOP9pu+eM4+ldTpcmn61qU8doY5Z7UFZ/J5MQJPyk4wD14JrgPDviCbw7qESnzp7OT5Wgj5yeO3X2Fepaf4ts9CC+efs8d98uyTaJGPGcdefUnNfE4uEpYtRrytBv8AA9mN1TvBXZzuseH5DNDfs3leXlGdz8hB/hJ6HB9PSugg8M3tnp8E5uhbrK+PODYC59T754qxda9bX8iRR2rSJFJuzISQR2LHAH5f0q9q/iewutFktFiCJJmYOTlQ4wBg55NdlDDYDD15VIVdYq616+pzSnXqQUZR33ON8VWra1qkiMRqAsiEMyMOq8ZIBz2/zzWNJqsGl2UExjG1sRLGr4IJxztHbmp7qTzblLyCVYy2HDg9OuMHvmuU1WKefUmZ5ZJ2J+USElRz1Ga8JVHjMQ5T66ntU4KnBRXQj8Tx2FvJk3Q86Vtwz8xb1z+deLQJa2XxJvI0kLy3BEzkrtVSR19xx16ZzXuGqaJHOsTzM1u7/eZgGwTjkj0rxzx1oU+hfEK3uN6Nby2q24IOHbBLZHqNpX9K9KnVjOq8OlbQ32jc9K0PQ7vxJr0cFgPPklIcqW2NGR/EM44yBXqmiaPLpdzHZ6iw89NodZQAVwepIOO2c+2fevLfDWrT+HNTt5ImYeXtQbTnYcZ3sSeACB1z16cV63rPi7RdT0S0upbczahdnasSsAJG24ZifvALg5PGKWGp4VwnKrK0lt5nnYp1lKKhG6e56pbWOn2+nzyxC3t0VQryrGqqX/2mPJbt61yd/wCCZ9djN75sTWyvloF4ZlHPzNjpwOAB9TXIaTrk8fhyS5urgTaZAvnJEEAUqvzb+5ye2D029TXpNr4u0q20OxEjJYXd9EGFrKQrIdgJH4cD/wDXXrRr4PNLRr+7yrueJKlWw2sNbs8OvrgN4jmjN/Zx3TOP3PzKFHOFywAOBgDGf6Vm6j8MbW50271u0Ys8UUiTwbeBwPmHrj071t+KNOvLXWBcWllAI7hmzeQQ7pHDHkbiTg49MHB69av+KNT0/Qfh3e6Z9pFrqUi8QK4818kcleoGCe30r5pXo1JOlsera8UmfLd4ESdtu484bj/PaqU6MiiTADfU5IyMZ9+lYPjUvb+JI0vbprbTthdZ42Kjef4W44A56Vr+DtcOsiaLYlwtvIYjOrhhLg8H24Ne9TjzwU+4naLsOaZjgkGI8DeR2/CrNtiWOaFWZ1ZtwcHPT+tbcthaXAJEIz64xxn6U5LGHftjVlx97YOSal6MLplWzh81HbPIIA56fQf1P+NbdnIECg4jz+Z/zx+dQrYAIoim2n3ALfStCzsCSQzZ+bcMLjjisHe5LZtadcNsVflTHQrWwkR8oFc+rdj7cVn6PDD+7UkuyjjBxiuhLqkJUp8uPT39a7qa0OaT1MiOJ1mRmbCtjHoc1ckYRQSZbdnKkgjj8KqNdHzGGV2jLZzxxTY7oSy5ABDjA3en04pxXvoHrFki3ixNhgw6dO1WWuo0kIwSM5yx6sPT6Y/WsW+w+oKTtIHYnPNblj5DH+JQwH+Qe/ev0uMfcVux8e37zuT6FA2s6lBG7GMFvnGOQPXnFd3q2iR6XZrMHZg6jaX+vSuC8BXUMvik28LCRm3fNjpgHHX2Feg+KdWf+zzYhiWKq+0HIyCfQ1KdipRKdtcq1u8PmY3Ac49BjBOc96jg2xuoIEmBkoRxn/647VHZkwqxV/JB+X5f4hjp/T8aZ9qK3p6KozkkEn6/rV89jBxLmo6jI0kSqjszAgBTwOKltriWGdNqlnGcnt+H41mXW4PCUDOS+ASOhP8Aien1q6jyvFC6kgYJAPBbFOMmS4pnTy3jTaHbwptWdWIw0mc9z+pp9ppFtZEhT52Y8ndjjPtWDDqDGOJsACIHIK/qf89609GnaS4Lu7kNk4IwMfzre+hmkzdfamjIUBmygUq7enH9KwfspQKNirJ/EOmT610T6c0lky5IypI2jI6ZrEWN5bkRZ27Syleh4OBWsHcGjltd0aFhJlA7MNrYOO/rXmPi/wAFapFBKdFuREshBkgmc7WGRkY7E/0r2PVkQSAOR8vDE529evFVb7TRG8QYKA2dj9yOPatuSMt0XGo4M+YvEvjDxn4a1e4eyZba2jhQpbJChGf4iSy9OOSDxk45rPi+PfxD0yBo1tobsBMfafKY7CSc5C47f+hcg9D9Caz4WtNXh8q5tRKxyu4KBgEgkf59fWsK7+EGlSRMI3ntZWwvmIOT65zkdPb86wdFJ6HWq8XujyjSv2w9TsrgpqXhiUlhwBLwD2GCOcg9OOcde3c6V+1po09uhuNLuLeTHMZwMkHn7oB6ds+lR3/wL855Wh1VTCdhRMHKkHnnv2/yeMO6+Bd7IgeaeG6XBVWlXqOeuAcY55FNUmDqU2dnYftT+GJAqiSS2DKHARWXtzzk9D/kV1Gk/tF+HruX/R9R8po+S7ttAOCRgFQDkd+ffrXgeofBW58iNm0q3naEfLk4fHpwRx/+s4rn7r4NvHHJJcaHPHgr/wAezvjPA7Zz0HUflVqlYVoPqfX2m/GfS7145ItXhmIXcFV04HTP38/557V0P/Cz9zItver6ux8xcKe4YKR+tfBGofDpppFjkmv4mDgLC7KPlIIwBgHnrnrx9als/D+p6SkaWuq3sLIwHlGLA2DhcEntyMfpUunYfs49z9D7P4pXksgiSYSrntIhUEDOMZDZ/CtiD4tXEaI8sZfdkYA5xjPYY9K/O601TxbYT/6H4nmEufL/AHwcJjsMHcO3XGami+JXxIsL2Hzbm1mskOCiJFulHTJwOc/hyfQYoUdBOkj9FF+LKWcP+rkVAoO4j7hyOuRzx+NXtK+MEF265CMrj5dnOeuOhP8AP296+A9O+P3jPTnBm0qaeEAlgpIDDgHp0x7j/wCvfsf2qry0fOoaPuXdlyXKIAMY4ZWySMkdOQemaXL5mLpXP0Ps/iFp9yztLOkQU42j8vx5zg/ypbrxbpeoXEcGEePjJY4x0I/H2r4V039qjQpUkkdGd5MOIkKxtzz8uCAOemT3rstK/aR8HXtxGGvntyR/q/KlYL65OWGQeuPb1xSlFtWuZqlyu9j6h8SeMvD3h7TryeV0ligTzHWIq42jkggnA6V434I+O3g/4veJ59FTRH0W5wZLSeZEYSYJz/DxkYOPrzWZa/EH4e+L7KZJdXhRGXaTN9zDdFIO3r1/T1rF8PfDnwdpHiF9V0TXbaS9UFxGJd5jGRggbjx7+mfocPZSsdMElue22XhjSNV1WKzubOxlgVzslVBHswP9nHb+ldFcfB/R5o9kMt1AzEsTb3brx27/AJ/WvL7LUm02QTLdwyrwSsspH44xz2/xrrovibqKwbYnt5PLOQRPH6HAAJB6e1OlTlFPmJrvma5S1c/A6zuUO68uoXJwFdLeX64Jjz6dTWNN8FiLlIDdQZ24Zn08MWHHVlYe3Y5NaUfj+5+1LJPbOHAwCF/Hr3PH61rJ8Q0i/fyQqWUgneCuMdeuPetPeWxz2fU4u9/ZljvDGJrDRruUZPmMHiHT0w2ST36gCuUu/wBj3TJZS8vhK0mZwWlMdwhLuQQSCVTn7v4/nXuEPxVsiSWQli21VQ5IP/1jVqx+JK4JvoBBlm2hCScdh069q3jO3UycZ9j5J1r9hvR2uXuB4Zv4OA22BhJuIYlv436/h/Djoa4zW/2KNEOoO5sfEVsr/MkNnYXDIq5Iwfk68e/b6V+gWk+M7HVGZd3kc/L5h4Ydj6Vek8Q6bG2GvIyf9ls/yrqjWlbRmDjbeJ/O4FjhuSJGR9o3bVBGTwcD3qKKWOGQxicgS72+YD5uAMn2GaluLYwXhZHkXPJT7yoM9Tng1LFZRrL5jxtKgUdQWBz6en/1q8aMrnlpanG66kS3zJIo83YxPlnkn6+1dH4RmitNIB+0JEsnyyckbmAxgkdDXLeKCi6wk2SGxuwSNuCf/wBXSul8Lwfa9LlkV8O8o3xkHr3wP61pJ9UdDvY6+CUvJbOWUf8ALQeWDuyMc57dTx71+qH7OPxHuPG3wn0O4WSza5s4hZzpBLvI8sbRuGBhmADY96/JzbcxTwp5aTOAeQdrD2/l61+k37Efhy4svhOXj1y1ura4lMwso8H7OxA3AnP3jnJHpj1NfnfGNJTy3n6xat/Xoe/kb5cRKL2aPeL6WeZG/fKu7rtwMVltc3CFlJeRBxhjk+5z15961LjT5iuWkQk8AKM5981VNo4L8LIGIJyT/I1+AzjJO7P0um4JD9LRoJjO6OvyjjdnNXGmiuJQByV6cVSSG9EWFspZFx93OM+3NSQgRHdMoDHqnUg1UddLCkk3fqNukZcMzYQnisPVNSt9PiZ3kZv4RGOWcjsMc5qTxHroF1Z6ZauTd3MmFx/Co6k/keK5b4ifGPw98MNN1S0spI77xPaqFisVVn8yRh8u9unGcsM5/OuyhhKmJqclJFSrRw8OaZMkH9lW9zrGsyCyt/vSPN8gT/Zyx/L/ADjIuPFmrtYag3gbw7F/aUqMiarrmq25hhHPzrDHK7kdSAAvXnpXzbB8f/it4g8R3Fzfa3p+nW10nkPbNYCa3tht4dImJyQSOpOe9e26Guj6gYbzRbPS0vZkEclxp1oluZZONxAAHBOOO3FfYLAwyunz1LTl0ttpvc8ueLljHyrRdTzXS/gU2va1fX3xG1p/E3m9I4J5FXLc5ZiAyEei8D6Yx2PirRNPTw1ZaVp8C2MGnjEMUAAVffJ5yffJJPWvS77wVqdtbs4sJjLtyVXkN09O/wDjXLx/AnX/ABz4kii8Q3Z0nQEg+0xppz5laUOvyuccYHpuHpWX9qYivVSrTUYrp006HHLCUKNJ8sbtnhfxMtTrOiadqkKM7QkeYqrnAOM5/HA5/lXBLdSSW8UzyuYZPlaRRgKemc+lfWFt+ztrV/8ADzUJLmX/AImRLm1syBvZAwC7nJxkjJHHHGeSceP6x+zp418H6LaS3ekzu1wpzHAhuTEQQPmEeQpO4AYznHtX1FHGYea5ozX3nzssLPax5c7p8iw3KyiFt7IAMjk9SfT+lbo1GC8CQ27PKVJ5C5Udcj0zg46dzVPxJ4Yv9Lkezu4pI/LHkXMJQxsnPGVIyvJHB9q09PvbC20+0j/1RePeUbPJ4z+WP1ruVSNRNxeh5tSE6UrSVi79nEoEq4ZlBwe3v1/D86yfG2uXeneG1tvOZrdtw8kv+7TI5wucDNb6XVvJFKxcOFwwxyp47D16cVyviTSV1FZZ2MhjVGBjVfuJ9M8k4J6VMLc6ub0Kj5lc4DSvE934fuoL7Tryaw1SOXK3VtIY3U46lgQfX6jIr7K/Z1/agi1rwlfaRrNpfa14isYctqN3eeaJwxIRQrH5AMc7OOnfNfEmr6b9iYFYiybsofKOMHA/AV61+zveaYYdVaaxlg1PPlQ3auwVo/7qr0GCM596eY0IYjCTpuKfb1PbhUjGSlJ/ofXvwR1fXfHMeqya0sEzwXO6CeNAqoTlvL9TtwME9PWvXdQ0UeIBY3drH5dxEgUS+ZtJHUYYc184fD/4lan8OI72CO2iu7ObD7ZGI2NggsMHqRt6+ler6J8bnn8NWogtInuYWUPKXKhgOeB68AHnv3r8zx+DpRruKVtFt3PcoPEYinGpBX3tc6zxRd+Ik04R7Y57dGUuWiIkUj6cYwR2z/IV9C1We8h8i5Xy5cnDjlePf8+a51vjBrF5exh7Szjt5ConiVSxOcZKknqBkflWlKkc1jdXFk8kSqS8Ix8yHqR7dx9DXlyoR33O2FKcYcs4Jeht3WoTyuI2kMVqigkKeo7HHbmtC2QrHuJDHHU4rG0XxJHLbpFqUG+7QfLNEu0/T9B+X0oa5uLhyfM/c9ChUDj6AVlzxgtER7KWqtY3Le7KzEq4DDjjqf8AOR+dcFrPwWt7rWptRfUbwG7kzLDAFUgZJIBwcenT1rp7GZEuQEzvP8IOMitbxAlw2g3xtpzDcrbvtkVghQ7c5yeK9LKMXHD4qM6yvC+q/rsc1bmpu0Xa54L8U5rvwBoFtNokVr9lSYwPbv8AI5UH724HLE8knB6e9eR6TqmpeJdbthcWps9NM8YuZIVLblJHyluMV1ngH+0tT18TeIbl70LG32Vrg71Vjj+HGBwD07mvQ7wSwtaRw2rSCVyJGgQEJ6ZxyF59Pavv8ZLB1Z3pQ/E76UasFabMTxJf23hXxFoGnWMEDWt1JIs+9C5VFU8Ae+Mn6D1qfXfHa6VFEtrAkbZ4bAXA6f0rp5fAC6jrlk11AslzGG2OWHGVIOCSO1ebePfCd6XS0iV55438o+W33VzkkZ6HB/MVxYrC1aMItxtcdKcKkmk7lyX4yyQRRyM7urKCQqht3p0OBn+n0pR8TvD+op52oRrZ3jSojTCAuZRhuQOoA459/rXmmt2UlkrrZxJZyMc7Qv8Aq1OMKPQgEfTiuW1rSnvW8lTJ9oDlZXZxnjGMfpWEMO5/EdahHofQ3inxz4b13QTfadqVt5dqxWZn/dOCeB8rYIB6DjPPtXlXhXxsmsm7sJZZF1W5kaO1cphVQgc545xnPTp+XC6b4cuZZruKYSR+WigXEhLKAD9wDPJPNexeBfCsOhW1vcPEJNQOQJZPmdf9kHtwMfp0r7LIMu9pinUS0W7fT082eHmuIjhqFm7t7HX6HpsWkWcVvGcKoGXxjJwOTVnVC7sBHyo64PGcf/WqvNN87KMEKcAEYI9frSSyjytrYUAcd+fev1yySSWx+cOTk7vc+ev2pNCeKx0/XAWDpm3wkhx3ZTt7Zy/PsK8q8DahJdXCp9nZGmRcZHLZ+vtnj2r6b+Nnh6PX/AF6Iog1zaD7QrMgYjb94A+4LfnXyxZa5aM9ng+XOmU3b+Q3Svh85o8tbnX2l+Wh97klbnw/s39l2+/U9e0fxJf+GrmERu9uJWEbxznoDwCFrttO8Oaha6st9FMyWcnzssrY3D1wfwrynV9uqWGna1DcmdFcQ3UTAZSTsePYZ/WvZfCXiW517RLLR5LZZbyEttlU9YwM5x14+p6GvgsRFync+ojojTuPEseniOwVgsrfO5j/ANYWzwC3bA7fjXbaFqgfyLhyqI2PLeXLkkcbto98/lXkmt6PcW+pSOytg8yPg5T+XtXW+DL/AFiW3FtaRQzg7cyuikAHGWLkcDH8uD6+VLV6mrguW6Pp/wAIvJ4l022lTyQix5MbYU8Yzj1qTwb4ol1i81m1hsozJYzMqzGUNG3zEZHfPBz6V5bpF7NbwkC9kYquQ6ARxoD6Aep/OvR/hzrdjLbXFuStrsA2zSRgCU8546dc5/8Ar19Xgsf7adOk1ay3+R8xisI6cZ1L3v0NTTPEF1ZNc/27m1M837hV+ZWUAfdGST368nNV/iDp91r2lL/Z2xbeIfvZnjPmDnop7dOfoKi8XanFJrOhR2moQyskm+WNBuyuOW4rqrvVLcxs806xxuuBtUlyMdOP8a9ao41FUoymkrb+p5iUqbhVjHU8NjvNP8J2HlqFWW4IZnlcmR+eSQMnHbAx785yx/E1nfyTPasL1okYmKQFAfbaV5XBHtVvXNPs7/W7ie2T+z713AjjmwVbtkMAck5HHNVbHSbs3YtdSggls2LESxSup/75yQfTOBX5/OMISsndeR9WtVdnHjxRf6Zqsz/2dZ22nsvmgWFtsd2HXec/NkAdR2xV/Vf2m9LhsG+zafcSXoDAxToqrx07n8v8a7WTwrYMXWBDGXAA+clQP90/0FebeL/hzpqahHNdW29upRHKJKPTjkdeoOfpXVh4YfETalv+ZnJRe6O9+D+kvp2gnVb6zs7fVNSVJZBZZKlMZXO4DBO7OACB+JrvnvQYZFjEkewkK3Y/r745965jwvrtu2m6fGbUWMJHkwRmTeHCADqefzJPHNaGo+JNM0W0Ek37sTttAVS/PU8dgMivGlzOq4w72Rzyjd3scBrNncQ+LvMtoNoSTIgxlX/2uM8c1di0sSeIvtl+VcRqI4VVcgEZOT78n8/ap7jxcJNdguLSMC1RDG5eP5mBGcgdeDgY710QgS5mjt1H2yeRTIFi+4q8fMzdAP1Ndlf2r5edO9uqN/hRR1RWt9FuJLdjGQm1dh7k4JqfRrVLGwitlIHkxhSsan5hjk/j1qHTplukniC7pYjteF/lIGa1LSFSm4RSIrhtwUnjiuBXcloU2cJZQy2D3lldRb40mLxru5ETAEYOTyDnHpioUt5brUmmaGNoo+Iox129icmty/mgZVMe+42jcFUHcPrg/wCetchqds2tSB7WUpMrfcZSVY+3uOa3pzdG0obnVBX3L+qXCWdk+qX9wPssDc26x5J54A989v1r5l+IPiqf4h/F2yeytp4byINDsdz+8UcA47f/AFuwr2PxFqWo20S6bdqyKxyUkU7vY4/OvItA8Vw+D/jBeG8igktLqMKGePLQYBBx3GcjOD/SvTwk5Vakqst0jo5LLQ7aJoorg2+qubcqcvJgvnnn6nBHPT+ddZa65HqU0M6RhjLEsEcYIwFACKuAADxgY964+dVuHkmkOcP8u4dQSSAfw/nV5LltMZILK5/dSR544K8c4OMjB449KUcNTxFO9N2kc1WUouzPd5onk0g2pEY+SPeowAcMCw9+Bg496m8Z6XPeWdnqVtKzzWTGb5RyVP3gOefpXJeBPF7ahPZabd28sF66MFlMmUY4UjAxkEgk10viPxtbeGNS062miNykqn7QkZ/eRcDawHfPPHoK4nSqUqnLJanC3cmn0O81LT7uGwclpUPlqXJX8/Xk8V4Re2sNtNdG8lntphLtYxpuYkHuD9Oa9ub4g21vbyXWnziTylLSW8+5HjXB+YDoTnHQ18+z6gdRkju7p5JWlkMrg5ZmJJ6+9dVOVk01qVFXZD8QtCsNUtLWWONbiyJ2sPUEfxL6j+tYvh7QbHRbZoLSzS2ikwzlRyW9TXdSacNTsZp7e2SGFVACRhtpKgZBBzyeeRwfbpXOy3Bt4QqkMxX0/XFejTcl10MJlW4lQ9SAOeg4/Gm2d55jtt2uuOSo6Z5qjfs7BcOjIwIx3HofevMtA+JdxZeNLjTr0G2tgmYkd8MSCQT78D+VdCg53a6EdD3DT40kBMowMYyMn6/hmtIQSQrt3DBAI45z/nmsjRNTTURHIm1Nqg5z1FbxDMAjHDE/MOtRy3M5OxPpxMbHqmTxXW2F5HLAR8pYL1PT8BXLqqtBhCp4+6T+v6VNbtIjOB8ox8vJ5yOtd9P3UYvU2LlI5XUbEIHTHWqv2YQozJtyOp6Z570xJzJAVOd5PIIHrTJkLI2JGXnsOtTHWpFeZMtItnM3d4kV6+9GaNH4dWwSPSunsdQSSLhMqVADZziuJvVMl5KF6eYcA9DW5o0zGE5AVMbRz3r9DhVfLY+YlBN3N2xm+y6lHcQbbdg2C+Tz/wDWOK6mO7WS6a4bA3H5gq9sVzNq+yJBjchPPA4robHdbupAWVSDkEj/ACKzb1HuaguRIArfKS33jnj1yKUoJDmNNxzznvUE2+GeKRoz5ZGOVyAcZ/Dg1OWJkG1gQw3ElgT9f0H51epk0SBwcOuF5HykZGfeliKu3leYUycFSOBnvRC8bEq4ztGcdCevetBrNJvLIhBYHDDPIraJD2LcegmzthIsqvEW28dMD04Fb2l6fHaxgvhpGHXIOOP5VlOzS6f5boF2v8pI57Z/Hg06znMarsPIG3A6n2NbJGR09veSG03I6nBIAHbH/wBesK8l8+6EwX58k57n3z+VVkikjSZPPZQwIPpjNT2VwjLHHKBu6LnnNaRdhPYpXSs8TNGQ7EcNjj2/nV2GUSWiF1BMa9QOM5/xP6VoC2hDuOdzHGNv3RVpLeONG27SBgKMYJFdkdjnbON1QrMQwj+Zjtyv51Uu4lR9wiyXJYhief8AP5V1TWCXKsrKA/UEg/8A1ug4/Gqt7pFqscOc55A3Lj6/Xt/k1MnY0TOKeVpZDGUAQjIUHG4buuR/n160gb96iKAYyC24HOD9O9bx0aNkQQsduMbV6+9TQ+HmMTGNXORtwV44659KSnYqxzXkwSMHYkOP4QMj61Kln5eXKBg5+8y9OO9bzeHDJLGzRmJem/PH5Z9qlu9Bfy4lSYOi/LgLj6E+px/Wr5wscv5ALOuUCkHcQOQO34e1ZcvhqyeUrJHC0u3A3RgnHoDiuw/sKZJWMkUhh6E5xn6Vm3WnNMx8iEtkjBDk49cGlzIEcxP4J0ecqLjToAxVWbK55yf/AK9c94h+HGi37ZNoowSQ5yABjB/rXoc8U8S7RbgtgFt2TiolM8ix7oV64AZPl/P6etS3c1TZ5LdfCO3Cr9lu5ImRhyhyNnf5eufTnjHTmquofCC6umGNX2xsNrl0+YnAwcZ5IwT/AEr2aKFwyymONQeAdoOOR/hTZWcyl/KTKkHJH8v8+lTcvmZ4VqHwi1KZHgLWkr4C58kPvIxg5cZ59+eAc5rOvPg7dw+VK2jWkksg+8h2uxBGO/X2OK+hg0indNDCX/hcr8wH4VHOGkiYLaKRkDaCfl/I0ri5tT5tuPhPcRpJG2mXlud29mglc985wR05A6/yqpceGtT0xRb2upajbMpADSLkgk5wM8+v5V9TWLBsvNFGxXoGGRnp1p09paS8CCFXPUSKcY9h3PatEy/aWPmPTx4i0q4BTXWDjJCYZGPHJyDye/t61NJ4r8aWl9A9nrEMzKwLQpOQxXOcfOBjqeRX0lJ4csZoZJJLCGT5vmJUYHbr78VzN58N/D9zqKT/ANnRrLgnKjBOfftRZoPaJ9Dyq2+LXjLT5ZZIz52IxGVYo6+nQAHOD1z2+uegsf2h/FMcjrPYyDysArtYM568MCeBgdutdnN8I9GkjUxxSQgA/KvIBPp2Fc/rPwbsmnjeC9uIyg3Mn3CCB2I65PHNFrgpRID+1I1ndwfatAkBG5WLfMwz3yV6k9R2H510lj+0r4ekaI3OnRwo2N0iKrbmLMfm24IJ3AnA7muNu/hhqtvOxt9YwgO8BkYhSTwO+e5+oNZL/D3XOY3tdMvVPyxxm3iyByT0AzndjJyRtHpy7FpxPaNH/aN8J3ckcUTzQwpltnmyFT8xyoYsxGBjA6c1r3Hxj8LSSbjr88OQOEliOeOpzGO+fyr5s1D4b6pbzxhvD0UiYAfymYbuB1IJ4wfT8az5vAv2eTyxZahabQB5QdsD6cVEk1sHs4SPjMSy3IfzCjNIwyygcrjnv9frRI4tUbZcD7QwB2hj8g5KkEf54qnJZTeXChb5BKpA6Y9O2Oa6Xwl8LPFfivUhLpWjTSwDA82STZEuTgklioAG4E5/I9K86pKFPVtI+dp0as5WjFv5HnHjP7Ml7DhZJdiiMMp+Uc89veuh8HAuGRTJEYvlbd9xjxjGcfTrXsJ/ZI1ItDPq+t29ixIZ44P3jMORnOB0GOx/lW54P+EmheBro/bI7jUZMkqlw4dU6D7oGD9T+defVzTDwi7O7Po8PkWLqtcy5V5/5HluleEtW8STM1lZnLttMkylFznk59MfWv0r/Yw8K+IvCXwst7XV7yO8gZne2tUjXES7jkhwc4LE5DDivmt9UheGFLXSfKCjKqq/d44645rv/hd8Q9a8O6tYpLqepw6LC+XtIsbQhzlQG6ZJ6D0r4fPK9fMMNKlFLvbv5H1NDJaWEXPB3l5n2TeNBsQ+Z5ZP8IbJrMvHMJzE25R03Z5qKzvbbV9ItdWiV/ImTzY/tBCEKeeRnj/CuMl8Y3HiK6MWjKn2VXKNfspKMfSPGd2Oct06V+OVYyTfunqUV3OgvtS1EnyoJy8jdEGcnv3PPWkj8MXRaJ7y/laV2IRYvkA4JxxyRwaz9M13RfDlzDc6jqPmQqTG8iqWZ5ScHaMcIo3ZP/6q63RfEmn+NNZ/4k5kltbOJg0pTYGYkdAeccd8da3oYOdSPO0FXFeyfLFWPPvHmnLpfhq9bTtTi0vWpChsZpoGk2OjA7iARxxjJI69+lfK1/8ACzxDrfidfPvE1TW9VuFAueVhklZsdOoGe4r6O8XaldeKfEBe6iCwQFoYUjJVSAx5P14r0b4ZeANHnsY7q4guI9WjfeszMVA2t8rIOmPw7V9RhK0cBQ95LXXzfZf1seVi5+2XNNni3wr+BVponji70vxxpKXs0kDGxlSIyWspU/Pk8YYAjGR3J9K+idE8D6JouiWOl2+nwx2lmMwqUyVYHIbJ5Ld89a6K8tjG6gYCg7gSvU9OwquqnerM/UZ2189jcbVxEve0Vlp0OeFkvdK91bGaMRZyHbqewp1liFTGRwnAJHUZqw4DDB9aarggZYKN2PrXhyqO+rNrtqwt3OYo9ynhew5qnNqDTHduIkXIwf1pLuULMEJBUZND2nlmMITjk8H8yawlUlJuxpCMVa5yPxLl0a38HanNq08Flp0ltLHdySQhmcMu0AerHAAGCemK+Hm+DXi+68KP4sttNkg8PCTMTXEiqzRlsB9p5KnPXvnI619veMPhppXjm+W41tTqENmwkt9OL/6OHA+9Iv8AExz34GOB1NYXxI1xdd0e58I6Holt4j8VtErrA8SPb6erEESuz/KpC7tuOSQOORn7PJMasPFUFeTk9b7JeR5+NwqrLn7HxlpelxxBGKphG5RF3MD+fHQfnW3FbtNBIFBxjO8DAHsfxrM17w1q/gbW5rHVo5bO7tyDLB5yuTkZByDgjp065q3ZXbXSRyMfLxktG4I549ea+4vzPY+b9nyHPXdra2WoSQyTCINyVGSynuD6D3roPAGnIl60zSt5WSSzR7QSO44H+RWNq1rJvkkkt3QSEq0irywJJBLfyrqvCt2LfwtPcmRnSNCMleSAfT/PTtXRTunZmUp9C5eeMdJttUuRd2lzKFGDJBIW45x8vB69q7L4feKbTXHkm0y2vha7eVuYgih88hec5x7V4zokLazq7bQI0U9ScKQR1r0XSvjLpXgGX+ytQc3BWRVJAYhSwPTHPHHtyPWvGxeWfWb1KK99+Z9RlmaSpONGduRHr1lc24uFWQcqRkPwcenNeh6dei2EsrKWgmG8hWxtIHvXmenXPh3xNc6daabqkN5dXimZFtZULwxYOJZFGdoJA469Sema9At/CDw2U1iNVncFdoLsC27/AA4/XrXw+JoVaC9+LT81Y+0VehV2kXLUEv5gTIY5GM9M9qbfeII7QsJHWJV7n144qtoFtf2l1JaXLOkSHI3H73PUfp+tP1HwvY3Md0kVqHuZ2DGVjkjkcbj0HHTpXiytezOhqClaRc0fxfZS3KrA3fa0jJgfnXRS3t28zpmN0dModuV56bh3Fc9o+hRaZpskIjj89ju3OASD2ya0bC8tYLv7IL2KadcF44xnaPc/hWsEk7XPNrwpub5UeCal4Ak0PUZ4LDUhDdRlkUZLQoT7evT/AAqraeOrvwvqMUWtWytLyI7u15Qgdcgkn/I+tewePbaztbxmtbRHldN7bSi4+XAYdPTB+tePeJdKu/ED3NneQhXiyVaMHaT64HQDNfb0oy5U2dFOrGaXMehRfEe38R6eGslSK6RQEljO526+mMfrRpSRaJZ/2zfSG5G3LI8oZA2emTySa+VtRtp/BOqNJFcf6O5JQyYwOPyye3+TXrGi+KbiSwtbq5/0jTniIO1VctxnoMDr39hX0uFxVSUk6i5klp5HLWwsUv3btcyPF+pwy6kt3CogU52QxuPlOck5wACfU5PSvOdd8VgWjQG3SJ0YlHiJywwOuRyf19qu+Lta02XU54PtN0WJbAWJFRDnI56leBjNWvh14Lj1+X+0793ktcnyo343HIAbAHTr9feuvB4SeMq8kPmPEV4YWl7Spsvx8jrfh6l9rel6ZcagjRQRKWQTRjEzkcNkdQATg+9egrIQxCcBeQVbpVe6eO1s44UbYqjaPb157DOfwqtFMonLKd6ZIPPav0/B4WGCpKnD5vufm+LxU8ZUdSfyXY0YppElYKpYn2Pv096W4mURhCBuI55qrnd+7X7ijdnjp3//AFVI84kiIfDZJ+cnH616NzzmiQlDBhiWU8Fduc+1fHPj3wjB4Z+IV3aOggsjKJFlONpUn5T7CvsVJm8grtABbbuPIbnmvnL9qDTBpmqaXdIgxNEw80/eZlIB47dRz74+vmZlSVTDtvoezlFX2eKUe6JfDlkPCMFyk8kV7a3UQlUOuV34yvA9uK6Tw143Hh10v0ty0pkyuwEIufvDHevJvD+s3eovaWCytOIiGWMHO3HXnHIIr0O3n+3xtHsEWQpxGufbOO9fB4vCx9nKa7H3lKp7yjI9In8dx65rqzadbtDbXDj9zJ98ZwCc9+uc13D744w0b5BO3eCTtX2H5enT8+V8L6R4am8MWkF08dnq3zSmckYwSDtY+xGAOteseCvBEGu2MEn2wSAkB4o+BgdRnrnoc9q+Vo0HW92K1PQqVoU1foYvh+8uoiThWjJ3AzKCcD2Oef8AGu+hVlsGkmkH+qfahOQOOvp+HvXLapYWmk3l1bWjSJHbcBg2fTIOckdf1rSgvwFVCA0Yj24GPlGP/rfpXJXw88LPlmZKpGquaJvWFmb+5tb5gi7Ymjbb3zxzWJo13LpGqy280jAynblmJAbPv269K6DT7yOKzhRHThd0jFWbk9u361m3sDNLHdvAJEBxLGFCjGeCOe3XOe3bpWftHyuNzO2ppappdtqluY5oYZuxhljyM9MgcYPv1rKj0uTSJENrdXBjLlvImm8xV9gD06dia14bpLeCKN3zyCruMkgdiQOvSsXXf7St7eS705oLgqCxt7ncwzjqNrA9umSK5pSbewtdjYeZJZEUQkSqoPyHIXvjnH9K5z4kXccNjaQDbJI0m7O0cAD6/wC0O1cpJ8QtWe3WKCK0ibp5yxuzA8/dBYr1x1B+lYL3l1fzSz3c7XMpO4vIMbvrjGB14GPYV6dDC1eZTIaPR38Pz6h4W04KBb3Ai8xCGxktyV3DPPPXjqawbLRdQu9VhsZjMrklN07knjOee/fpXbaNrFre6VZSxW7JCVKBMhcHOD/L6Umn6nBqdzcRyupubKRh5fl8qCBtIPof/wBdc8K8qMnorj6HP+KtHbRpreSMhopPkzn5i3PX/Iph8UzWWnW9jaOsTHDzyZ6sew9uK6u6+zX8slnO8JZBu8shS0YI645I68GuTk8MXFzfXSQyJHCsg2GZm5GBnGAffrXbCvGaUZsdr7nTLqVppeuszlYRewKxkIO0MSTj6HrS3OsyNL9ksNkrohMkzZKA9gp4yfUDOK5lRMkgjuXLeUDHluW4J6H61v6PBp9zsjlkIuEB/dKGH4ggYI5rkxdFKPPBjUUtyWz0XTNY0tLq7jDyQ5MjIioW4IwxA5/T9KxNDzFrN01jp8upBFyscfVPUnGfek8Y69/ZZntbFizygGSRzlAARwOevFZvh+4uopImTMBQiebym4b0zg8+w96WAo/WqyptOy3ZM5OnBtMzfiPYyytDrMtrNYQTBvmnAO0jsMHPXpkD8ua+RfFk1pd+NGupLmRUjlLMWQfKu7/I9eK+0Pib8QdH1iSWG+tZ57SGAsGin27Jj0B4OenTnr9cfFGt2EFxDrWoEu8b54LYIX6nueO2ODxX1P1Klhm1Te+9x0MRNr3ke/65eWkBht4UhuEwAkhj3FQQMDJzhjjnn8aboNg11sRFj8tZDGHIzyTx9ckV51ofiCXULa3RGeHcMhoD0Kg985xxkkmvU9E8R2ljZWuYo/tZLHzAy53dMAdM9fSvlVKUJPWx3zgnE0p4tTm8QxIlm9pdPMrQR7SB1G0AcZBwB6HJr1Pwd8Od97can4gkgv7stuWNJC6qcc7sgccYxyPrXmMfi6S1vdOv7lHmjgllVQCfMClSSR9Cw46c9q9Ot/EtzrcMVhp5M1xJE0pD/J8p7nI6jI9auvi3yK0de55dSk11LWvfDu11fTdWtbKeLS5b0KGlWLKoqc7R0xu7mvCNkGk3g0x5ItSt0ZlguoQVx1bHzAEjA6kAjNfQeveIY/A/hKfUrxEa6X92kKMAXkPTk5HX/PNeS/DnwjY+J2vVnL+baYOR8qMzN8xAA7DP5+/E0KkYwkqm7FBPfoc5aX8NrbvNNcfYJIyyojM5hmX+44CkKT0ByPxrn7i0NtcyxFdhycZwNo6jrXea5Povh7xLBox1W6S6EiQrcfZmUMW6IMH5jycMQoODyMDPBfEfxZZaLrKXMsciWcynypmI2kZA5PGTgr29a9DDTlVl7OK1M66UY8xn3GluzlhlWXqp/PPrXD+MvhJp3jDUrfUxP9lv7fhZAMBu+D3712Np480i7kEazqXIAy5xt9Rk+v61siaGdA0LIzA5xx+desva0LtJq5xqaZjeFtLOl6bHZRv9peMfNKO/J6DHpiuwsoGwpMolwAB1JYf0qlaxo7YC5BII7H8+uK07PbhHPyuRjjoc89P0rKK1CTudBptpE0QLgEd+/P8An/PrdnsYooggB5XkkdB6/rVWx3CIrsTfgABWz+X41pGQPA2UYc4IIPFehG3KYN6mUxEDDBUAZ7Uyc7gzfKpABJHNNv4RcyH52Dgg8L/9aq2xo42DN949/SsaSvWiVN+4zkZYhJduGLff+XBPB+neug0qFoAyOAVbod3Y8/nWM5aS4d1RTG78KDwOff8Az9K3dKTr3LYJ2nJb+dffU4aI+am9TatIBKitnYNwwfet22bylbcgcA8twMZ9zWXbjdCCrDpuJwMDn1rVS3k8gOg3FsDDAfjxV8hm5GtaTqhaMsdvBKOM5z6Voi3gnCxIm0KNxYN156n/APVWJBZySXQYjLE4DH3/AKZ7VqrbyQTr87eW5UAEk5PfHpzk/wCTW8bIxbZZvvLgMZiX95sPz84JHT+nWoYZn+1xgMBIRuA6ntTLnfwAw2Ak7VHOfb/PrVS2eWO/UAgnpndyR7/gaV1cdro6a6eW6gUk7CjkttXnJ45qtA0zx5Rydh52rgVq3M8f/CNWu3HyNhmTqxOear2O2JJFfYhyflVhnP0NaLUyeg0MxWQOykDJB7n2/nUNlcg3cBAKbieByAMH8ulaun2ltd3RHmGMFWB8wDHpkZ/nWa1u39oCISglW++BuyOmPanYaaZrC8mknMexggwx4zxWkjlV+bGexrnbm5nsbp1jxsbhh6D06+tW5rueHynUMUPA4BGef6VvCdtCHFGhPE5uEKsUYdT0B+pp00QnjhS4ISPcdrjncD3P1z+lQx3G1trEbsjIBzxz/T/PrTvrqaSQAwCVAQoUD5gOmfatJSuJIvpDaIkgO6Ri3CPgYH+c/pWVLqt8NXaMqwtQhw6cDPuPpVu1jkE29FwDjrj0/pU/2QkHzdyoR98fl17VlYdyn8iQZYkKQW3qcde+aarOWhkzklc4OSCO3NaFxbMGJZhKNuTkZz/n+lMjhMO543EeCDkcmmkTcr3N9PCgERJZl5D87se2P6//AF5orxAymWJNzDcx24w3oCKuIIpokV4VD7t3mZzu/H+lV5bFyxkBJTkAhgefbBpNO40xHe1kXBtlbjpuwaqy2NpIcBXRF5wSMk+lWPsasgZ5wpDDMZBBC45IwD7dKjlck72UbA24hhg49Pb8auw0yl/ZFvM5KOqEA7t5bA688D2rKvvDQuEdIGWQj7hDdTgnj/69bd7J5fmBJQsaknj7rDHfPYf0pNPlaSCWPyxkDkFRjafwP+f0zZpfQwLTw7dXVrHthLPjGQM5Ip82g5iKbRvLDdlCDn8RzXTWxNu5YF8qTwBgexp6z/bZMyMHG7azMo6/h61a2Fc4a60p7QiSM8kBXA/T+v51eisJWhHmgLkBuR/9YV1T6XBcXClozGucAA5A96tXFlGnDbjswMADcT2/z/8AqqkQ2cZDZMpZCG4zgds+lQSWJVo9oKANwSvHJxx+PFdi0G/y1aN2HTcORt68DH/16esMNuxLIcvwG/lWlyTlZYJoF3BvnI6KAP51Wk06KZkZs5dcFVxkYz+vNdZc6ZG+0SEKf4QByT6DB4qH+xUdF58vbj5WOcevIP8AWqQr2OK/s9Y3O0Mxzg/LxjJ9frTIbHqrIMseGHp3rtn0IyDIxCVOTg5zj0Hb9elV5PD0hTc/G1sFcDBH4fWqKTORFoZS2QrR7CpYnHI5z/n1rNl0mKaQskiL2IL4Gfbg8V1WpaHdW+7gShzlNhJ/z6fjWeumzFQVUkYGCIlIPHup/nT5rDufMFn8LdF0NhJa6FaIwbKyEB8Z9cg46evf3zW5dXdxJELVbkpAg3Bdu0Dn2981dtPCnia52+YksGzoZsJkd/l6g/UVq2nws1TUIA95eqFbphS27PcjgD6YIr8sVOvWdp3fqfo6lQo6qy9DnLPTre5VlnnUqFOMv269Py6/lWdqEGl2UqmOTcBgFV557dP/ANXPSvRtN+C+lwxI93cXM06D5lRlRT1xnKn1H5VfPw50CxhC/YhPcKBhpJHJB75GcH8R39hjX6lUUbsn65TvozyVNWtBuMFqsgHPmSLjPbGc9KmtrfWNSVRBarFk/M8SMWwfc8ele36b4S06x2XEdrBblFxnyxuPIPYeoFXv7K8zdMxIRnJbd1J7tnqe9H1KUtzN42GyR558PvA3ifWdRisNY1ea08PqQ00Ml1tV1+Uqmc4HJ4HY9genr3im/wBI8H6JFpnh+KOWXaELg/JEgx3Awx6fn17HCtLFVmDFWEBPqRke4/Ks3xNp15MjLbRCWJznKkl8HqePXmvDx2SxnF1IbrpbUweJ5mOvpLS98L6dGsbSOJZPPlkDEhsAgADqMPznvn3NJo2qXelZWylnhzG0ZEPG4Ecqfrmq1mXtbZFuUnCrjKlSoH0OOf8AP0q1HqduwJ3LEcZypDH8a8ONJ0tlYwm+Y6DwFe2//CZ2EE0Mks7MwhihdWLHHcMegGec5+te/wBwIwA+1o5AwyS2c1438L/CNjd3g8RS6bAbiMMtpcNkPG+cMwTpnqNx5HQcGvUZNR3MTcMWBIAYjpXzeZVYuole9jF03J3Ro3MvmBVLBuwI7elV3dZlAOOO5FZq3YjmG5j5ZwAx6UkjbZyFfMZ45r5qrX12NY0raGlIFjhDbQccMwqp5CSqwUhGRw3T/PrTI0mgK7nDxgck9areasU8j+YdjdQex6Vxyd90XGD6Ed3bT3GoIUwsKjkk559v896vzTeTDsBHmycBs8AYrn9X8TQaff2cAIMlxMqYzjjIBP4A/nj1qy96wvNqYEj4znoo7VUFb5nU6M7JyWhoQy/YbR2Q75CSokf19vpiuc1EXNpqcUllHaRm55mnOS/ACrwB83HHJGMd6t6l4isifs7s0xRsskXJbBxz6Cs5dc0kXDz6jqFlYuB9y8u1QKvJxgkDsetelSV5RiieXlTbR80/tGaNZ+GPGkd7Bd3esXt9D9puYp1QNGc7RhgF64OBjgBeea8lj11t5IiWFt29iOccEnjqenp3Fei/HX4/+B/+EyS2+12+v6TaoEE/h+FVEfPKlmKhzndyGK9MYyceL6n4l0Q387aVeSXMDEuBINjKD13DkbvxI64r9lwVGbw8HNWfY+LxTXtHy7HTSak2oaekMkeYJGOSVwACB0A6/l371b8UX66b4YsdLUNiQAMXbau3uRnnHP8ALrXAafr7X+vafbWt3EUYljtZWwFGcnt+hJxVrVLibx6POtpkXdJ5arub5cHp7ZHpW0qdrux5d9TR1z4gaV4EsY4NOEWq3vlljLFNuiU9MErwT1468c+leUajq9xc3kmqXytALv5zESdpznOMHPHGSTz2r0e1+HwibdLMk6Fwdhwz5PVeOvHHNaniPwsdR0NLI2sMhiAMaj5TGAeAB3JHHUVvSq04qz0O2jOMV5no37EiQ3vjW/1TVbm3tZhZmGxtpiA05d1JKZJ3EBM4xnHc19Xaf4v8P6re3MGm6jZ6lfW8jwtaRXCSSeYn3sKpyVBwCw4BwMnNfll4ifU7LVOfOsvLPlReXvjCBf4gw78nJ9z71d8C6zrvhKRNQ0HWLvQrgx+UtzZymKXYFAI3g5XIGDg+ueOK83H5VSzCftZS1tY+gwuIlSjZH6J3vj9bj4lXfhwS79S022hmnjBVVG/5io6ZIDocDPBye2eqE0d9dC9a4ubeJhgohG0D+8PWvz7+GHiO58G+LrbxFd3t1qGZW+2rIwlmlRkw4JPUjdwexHA7V9vH4sWmj/D238Q20FrqeiM0f2l5SvnJCxK48snlg3Y84Br4DNcjnh6sfYXcZb/4j6KjjouD5t1+R3kVxZTSRRRX5EjrkG4BCqR1J4AH51X+1aPo9rJqD6hbTybhk20nm/N3bAzgep4HPNcJ4b+J2ha4HvPD14skUb4lsb+1PA7NjPyjJ7H9axviv4tvlmsvK+zQSc+dZx25EcqHOC7E5yG54Izj8+TB5fOrW9lVVmKVa+sXoReIrW88c61cpBqKavbRMXjlaJUKZGMgAZOBgEjrjvWj4Rn0zT9OutEewu7fVgrE3SPIUKk5OUIwB0yep469K5fwFrHho3E39s3It764YrbxRMTjIJGflx1AAJxj8a9Igt5tEZ5HvpJikQO6S3DB0OcA5+b1P4/n+hYXC1sLHeMl2ZzyqRnaOqPEfHvgS1u7qeJ9kq8MshTEXbAGOc89PevOdX1CTwpLZQPPJHA6DeEk2gElsgD2x39q9e8S391q11eNHbhYwcsISxUt68kn1+ua818Y6El5YRrbTG7muZSDEB88bpjn2BDfp+NcFFSq1rU1byPbhNRhaozmfC3hx/Gvi0SJPO9ikYW5nKfLKfpkHcentjtkGvb7XTI9OgSO1jCrEirGygDK8kfp/OsXwdaHQNGispmRpWXc+1QCDjknHGP/ANddI77FQjfsYY3EFs8cc/56V+yZdgo4Sirr3nv/AJH5vmeOeLrvlfurRf5/MhW4wVjCnaPnwOTn+WKaocS7lTCf3WGCc1V80pcbcDk4+X5uCfwzWuFQsQq7TjIJPX/OK9FrqeXchkkbzFwwRhwSeM81FIxRyGLMrLgZ5H1NSvGHXgHcvOSPSqbl2WVUAyP4j2/LmqTA0bO5aQEB8oCC3vxx9cVx/wAZvCieM/B11EIma5tM3MR25LAK2Yuvfr+A69K6iwlWBQoAAIwTzzV+JUfO4eYoG0huePTH60NKUXF9QhKVOanHdanxz4Xuk0/V7a8hAi8g4Kq54wCO/Tr+H513vhXxR5Wrx3ISMqJD+7QYVVPUAnOehP4fjWV8WfDFt4T8bXa28ZS1vn+0JuYLncfnXv8AKCfbisC3uWtCwS4KFj5ZRVK4OM5zx+dfCYmEo3ozP0mjOFWMasNmez2/jq0OvJYwrBLE2QJY+D07noO/avVPhn4tj0PxBAJCYrN5CJRvwobpnAGc5x9a+Y/ASwWchlu5Xa484MmEDIy59T0A4r2XRb6DXLlPLHlXEZLhWYqVxznGPf8Az0r5aMJ4arzLZHdUUZw5e59Q+JPBun3tqNSmure0m8vczJJtSQMerZHoCPzrzePVlsLtg6rdWG7CuhZdin0ABB/Subv/AIlm70y2066W3t4rd9ryz3KAu2PlARgD37FjnHSkGpKpDu5ZRzj0ox1SljJJwWxz4alOlFqTPQbnWdOa1eOG5N5IThVjPyqMZznHH4kHPSrdjrH26KON5HWaPphQ3mL+IP8An9PPItQhV87CqkZDda09Kme+ulVZNhhRnUq204AOcY744/GuOGAdS0YbnRKairs7pLicRsC8suG3Y24YH0yAOP8A61JJq5t7Z2lkWGEIfNLgADPbPTqcf/rrk01u7dvKEDPMZANyruY+lVfGmhm1S1vpJ5JBdMy+XN96PucdiM+lH9j4iPvStZeZgq8G+VHN3tyt1fSpbI0nmyny1HJxnjAwOnpxXoZ0LTGsII2tocrGCVI+ckd2I79T+OK82i1OTTLyO6RQHjGeTwc9f8K7Gy1Wz8S2m9pXWdmO+KNiHX23ZyPqOeazxjnCMeVm9jrbOJIYjBDEPs6gFI4ssRk549f89arWmlXh8SG9hKm38kxuH3bg27uOMHG3v26DvyNrbzeHr2C6tLy7+xrJvkhnuG8tzg/eGeTycfnW5cfFbUppVt47cKkw2bjLtAycfdPTv3rDB0KFZP6zPltsZVHUjb2auXNP1NZb2/1GfI81ljtw3QqowMemST+X4Vc07xCuoTzzJEzwp8nmtwHx3HqMnHvj2rjJ7i+vNYNnNE0UrZLbCcDp3545qa4ddL0F1bUFtJkbEkS/K5OcEhsg9MdAKlYKvfa3qV7WCR1zKs8z+cNwdgARj5f8azL2a602Z54HB/hVigwvTI/XtWbea3FdW9tJYakM7AZRHsXAyeC2MnPOcEdqxtX8TR3GI4uUiBDMo+8ccHpyK6I+0hL2cmbQfMroLwR3V8Z7oq5fnA6D3x/jXoVn4u0E+GtSW0thb3qQ8mUAMSM42nPPAJ/lnt5DdasUVFQIqnu3XHfFYWpauqhnJULggc88AfpXt4KosNfkitTCvRVdJN2sc5431EWsVxI7FnlB/ek85Pb/AD7V5zY3C6lYXlqYyFlJjcYHXHUEjt/SrvinW5NX1XyYSDGjsSxOO2Dj/wCv6VFp10bK5MeTKgIKqVz+Gfy96rmcpXZXKoxsZvw5gvVuZreJmnNu5Eioo3ZB54Gex/zivaNO06S3WGRmzdIvDbSX3ucKufXGGzXmPgx5tD+Jn2ezhL3GpKI44SpILMysDwPl6HqMEE9jXvdjfjUrSK0t7GRNUtWZrsK3ytgAc9OeD+lcWOwXtKvtKel1e3mFGu1Hkl0KssC2Vh5Vw8dxM53hwDkMMbiM+vA98Zr0X4S6F4q1cLfW8trpmh25+bULu3LmZANuxRuGRx97A+pzXlur3Mh1EW93HCiwARrFHa+WyA9FD7BuP0ZvfFfS/wABtZ0bXvhj9k099otfMhubeSQO2/O4swycBs8A9hjoK0yrDUMVenVjfl1OHMalSjFSi9zkvjF4D1y/0bT9VuNQsRodg63NzCkTRsT93IBLbjycDj7xpnhXRtGawikW+zMyu3nIdseMnIYHBB478Dp2q74v1Gee0lg33l6NrxRW6W7SkvnvtGMDOck/TPSvLB4T1AMN1h5O47yJoyTtXnOPQE59KyzjD4aEoextFrSxGDdWpF87MTxzqVveeKoZYNyWkH7sGQjjhgWA9MnP41598UbOQ6dYyNnyosruIOF3Yznp6H/CvZfD2nSQa/dWup2ml6jam1aR4Z41YOMAfLkA56gfmPfzXxLreo+JxqVpJpttBpcLB4mjgGUIGAgfHQgH3zWOBqcuJpOK62+86a8f3UkzxtbaJpoyhaYnqUzhT1wP5/1rptVgktLKGdNuXX/WA8kH8P8AI9a2dN+H5uZkfz1iVsAqjcgfl/n8K62/8NLNYSRRxqwjxhAMc/j2r9NjSTWup8nOpbZnm1rql5FGBFelTyVOc89cD/P41f0/xfq9mA5vhPJ0+ePI+mOOc849yfpcuvCN/b2+5bUeWgJXaflz369f8iiHwytpbm4ZVSRSABx6DP8AI1nLC0pfFFfcKNWS2ZtaV8Xp4HFtcadGCc7DHI/z/QNn35z6VaX9pHRrXVTp+oaZqlsiZEdx5cbxnqTkh1I6DquP51xtrpxikEsieUpAZYWbcQD0BPTsP8jnAuNPeTUZHJRoDJtAUDGckg1NPLaNV2asi/rElqes2fxp8Ja67W9vqbmdnwIZraWJgO2CV2479e9dQl5HqsaR2swkk5ICkHA9DXinhvw3C8sjhIJHB3ruXPlHGMjPftXqPhy6WxtJ0BCysF+Y/Kc+49sVvHIaNKaqKb0MZ4+TTjyiGwKzNBIjlmcKARyOR2xyPxrorXTN0EZO4Mx2hcZOf8/y71nXcq2oj2rHJOrFi2c5JPHb0rQhkd7YHc3mq24nBwPYHp2r03BI89zb1NTT4JIlVAp3dMH+f4V3izrb6QHuIkeQEDOckfLn8Oo6d+tcRprtGwlZm8xcMO2T/Sukur8XVkhj++W+aMDPbn+VS7Eq7LlhcST4kKANgYRep4zx69amvGZp8InJwRnBPAx0PTpVSBd0Ufllg3J4Y5H1qJftIlb5xgNuJCZBH4/l9awlI05SW4lIiAxsf7wI659/fg0JcpBEr7/nPYLgdu9RX9ydkewRIW6E5yevf/P+Nf8A1jc/InVix4JI7Vg5GqRu2+syJaNAY0ZSwYZ69Mf4flVi0uAjMdzMCAdp6nt/X9KwYpDCyADI4AWrTvu8vZtA4Azz3/XrVqYnG5tSX0SzMwwjAnGM8D6VLLIA6CPDEgkvk7j71zd2zoFeMiQBhxj14z1/zitG1nmNsnAkx1IXkCtVUbMnTsaMMEcs0zlfMk2gcnOOefxqSIzAuuSM4X5snAx0FUbOcwXLDJwOpz6joa0LS9jddkYzg4LL0z/nFbJmL0JVvX89FJIQMWCjAB/T3rQ+1IxKFU46kd8jp05rHchHEjiT1+Y85/z606SOTEfkTcY5LjGRnt6dOn0q+YEa05guGJKNGysvAJCnHf8AEH9BUz3cbqsELOjY5DdN2OOcms1rlpbdUkAEucB2wOgPtVOOSRQwZFZVYlXRsY7f1rRTJaOiM6SqIyIy45YrwSfTPTuKl02a3EyNIPL2Z+dsEAfWuXa9FmQCNxzwCMde9NvboXkAjmkMcSsT1ZWGetVz2ISOovrS5jncxlWUc7QMcdT+hqrDcXCl1QOVzwgXOAPXHT+VZNpqF7AYlhZFhKknLdT6Y9a1dO1S3vmIZDFtPJPb6fjVJ8wnoLPcJFKPPX5iwAO3p+lTS24KkEjawyHyMH0p+owTRx7o33FfmzwSCOn4+n0qjbMzqm6Tc3CkHgZFVaxKkPtxFOAmBuI53YP69z/X8KsyWbWWobphvJTYjsOoz0/PmqLW5S4OMAEjoehz05GMf41bbUJdqowyinhhwV+U9wenA/KpaNLk8toV/fBl3SjaV6gYP3h71JbWi2kpICneAWIbGf5VVTWrYMvmsF7DcdvOTxVlnLPK6gHZwSOQSPT2ougLEiRtI7AZUDIxk04WG5Q8jFTjCMDkYP4/0qsLp2IUR5IGTgcgVZe5XakSsQTwcD8ulUi7ESztBPIvmjghQoUcH6fj/nNRPHA/Hmb8fNgoccdTnPtVhrbzYt7OpBztJ4J/DHeqAiDTqdzEA4yORg+lSLoWmgKkFJFGRj5TyahclUIONowO3Q1faT/VoxDDoCw5/wAP/wBVI1vuc4G35eTxn+VbIjcz1j3wb5DtYdiw5OM+tOmVVXKrux8u1Ov5/Wo5NPcOp3l/m6YAAwOvH1FOWGS5l/cqXQqPmDc9fT09/f8AGkBC7oAm1SMjew6H2H9PpTSZWYkW0dwDghpCwI46cMKuGza3Lh1IJHHTtx789TUBRc4aNgR/cVsfoRWTdh3PMQjMwJAcn5cMMAn2FSWdobdgDI6ox4UdD7VoOiqgCtuIOevGRVeV0w21ASTnJPNfOqKWp9JzNqxJJGJo/vYJY9Fz/wDqqMWAlY70DDHBHBzUMl/I75Zd0YHVQeTnvTLi+ZCCyNGxPB9/SnJx6glLoXktigw7jbjkYFASBj8z4BOMEdCfwNZrXNxNGvT0xVQ3DyPgnA6cev1rndSK2KUG3qa1zeWsfTL8456VA+q5OFUHr9MY71lySOQ5fAj5yeuaiEwBX+E9cgE8f5/lWEqh0KBoTapJLFtMgwCcgDI/z2rz7xn4pk0K4ijtrSMCRCRPJ0GTggH1GM8+3rXWvLk5A9Sd3GM9P6VyHi3wm+vusi3cgMRISHICD/Pv7152Ig5wfLuEk1F8u5738GYrP/hArPUEvrm8ubwmSZpcqiP0KoOm335PJ6dK69pBMWETlufuqM1wXwctre18EWVkCPtMIZZk87eVOe/pniu3tvLs0LK4BY44BJPH/wBavw7MvaSxVTm01Z20I/u092SSXBWJYmUhMYPAxSRTrEVLMrrzxt4qlPqCYGAxycc+orM1CW6mTFg8AnGcLP0PfqPwrwZxbdzujRuux0X9oBEcnG0ngk1l7ILq9d0ujEWwHj659x/ntWVLrF3EHjv1soVC8CKYlieOilfr39K4++u11K7hZbbVL65kb9zZ6cxjYJnHmO/RQc8YzTVNzfKjqp4aycm7GhZeFtb1Dx1eajqEUcenWkoS1JkBLqOSQPxGTx6V1s92l3qBa2O526EDClgMevIpLCGO9c2z3N3GIQDMJ5U+Q/3SQT0/2sVNM9jDebYrU3DBdh44PXg//WreXPdJqwVa0ptc3RW2Ofv9Nt9IlS0iO7agMs8x3mRie4/D1/Wunkvrix8LagNLj0eG7jt38qTUMi3ACn/WBcHbwQeR0P0rFXQo9XnddR06G7jZvliMYKp7Af4V8kfty3/h3QNOttH8LapLa6nslXV7G1vZWiAYriN1LFQ33sqORnkc19Nk+FeLxChfl+VzxcZVtD3tT43+IuoXPiLxFrOp/abUzPPJJPFpqhLdXLHPlgH7uTx9K5aHX7q2uFwrjLBSJACCc5I59K6/w9p15dwNHFaNduwyp2llPrk07xb8MPEOhQwXl1p81rZgbzNGQy/U7Sce+fav3eNSGkWfF1OrJ/AC7ftd05aaSVBHFyMkNwxzjBwufzGK+gfDHh+K8tLQxsIIEAZ1j+XcTgr0+p9q8l+GPgK88TS2flOWjgXddShcBATkj8v5V9K+H9DVbURQErBCu1WfqenXtXiY+pGElFbs47GaNNKkouBGD8wAPJq5Daq4VEbhSPm7j6n+tXFtJLbK5cHqzY/rXmfj7xlqfgq9njtZYZbUJvZZUyVzxnIPHWvKpqVSVo7nTQpyqy5IbnW6v4Q03XbOeC9iErvnEpXO0569v0rwUySeFr66s8kpbyMJIHJlz2UKw6dfTvV5vjD4q8Q2yW5jt7WJslpLaIh5V7AMSQO3TGceoqjrEEt8iLOv7xn5kbnnnqc8+ua9WlRqR+I9ung6tO7mdp4dvrXXtF+1tbRwBrkRMTgktgc59cD8DWvbJakoFnKFW3OCCokOMcg9e9YPwzgkUxWBUeU0qyE45Uk9T711Hi2ws49RaC1jS1dUEh8gcAbvT8SenfNcda6cj2YYOMoJs6DwU8pnl+yAtHMpVh3cDqM9cCvWp/FmgXPhePTpdJW7vkzvuZiU2vgYI4yQM+vYde/nPhCz1LQfDUk1rHBLe3CgxJOoLJHnnJz15JqCGeO3kkknuBcXC8SOOhbHJ6evpxXmzoe1mn1OiEI0o8sdjs9HOmpOjSaRHqDFctJJMIlzjt8pbPfPt0rr7L4gR6On2eApIn3VSVg5UE44wMcV41P4slmzEh2oCQSvXp3q1pEk13sIJCso3HHP49674Zcp/GS6ko7Hf3d1Fql3JJFfi0uCc7o/3Z+mRUWteHo7I212JBK04wzKoALDqcD6jn8ayYLRpCWyd2MZFX5Huba0kWRZJYlXcm0ZbPoK68FgaeFxUKyeiZzYmtKrRlTW7LlrGHddoyehAYgEkcVfUs8JP/LQ5AJ5H1HvwKxNG8Q6ffssUVwFmJ4VgUbPbqPr+tdBaxjzAhJAOOv5Cv0qNWE9YtM+NlQqR+KLKEFqY3JIyFOMj1q6Ww/BXnvjn3qC4wyyI3Dg524zjrSsPO8s9N2GOcYFD12J5bE7oRJgAn5Qdv8An/PNUZoHaKQuOEbuc5q6ZklumcHkcDK1Bcsybhg4/vEZOT2qUydiOB1TJ3ANtyD3P4/WrpLm3UxhSyjHPb/OKpW6FlxwRkDjuP6VdA2Jj1+YcY49K1Qup4l+0paSxPpWoLDh0V0MjKGXPGF3e2Tx75rxVdTYQxmWbadu0sTn249+tfVHxTsRrnge/wBsZdkTz0VTg/LyTn6Zr48tLlZhNa3BMix8IzD5+SeQfw6fSvmswpfvubufYZVVvQ5X0Ov0zWWtp1YoNpXcCjk4H078f54r0fw74uFhG10imV1TKp04x/8AXPH414rBaSfZ4wsYmVd23cdsp7dfXn9a6C18QXWhyy290h2MisiuuCp5zx3+n1r56vDRxZ9JBqSTR6VfeNj431CFTAltLwCd205yefTH/wBavXbGU+HbC2Ooo5toIju8ttyuT0+bPvXzZbX1lrHlSmULcISUUg7SM8/X0rstG8QXUi+W08s5OflLHCnNeL9TtK8Tob0PW7PXY9RTfBOqKGIBXlfp+ldr4T1fRfL8u/vRbXZbGWU8+y+vuK8L03Vo1vBCT5CMPm8vvz71afX7yPV4rZJLZYgQfPWU7lGevbn8K6cO/q81KWtjmq03Ui4o+jp/HOh6BcusDedLAy4UZxyM5P8A9euV8X+P7HxVDiCNJL4ZKusZGF6lSSBkfpXlGp3KDU/NS7LtIAWIdST67iOBmo4dfuLFt8E0bS5bKsNwK9gBXdXxntIOKW5y0sJySUmzW1vX9QsGAhsVubYbdzncHJ7nOcAc+n41oeF/Fk1q9xeR6e8coiIVp3zEBwTuC/MeAcYP41z/AIp8V3GqWdlGvlROVBk8tec9x/n0rAh1C5igkb7VPErDG2M4DDHcdO5/Ovm+VylZ6o9pRTR7f4f8Uab4i0ya5nuoTqShmFtnbFGR93APJ4wSSSTk1RvdR07TrBLia7F5dsVAcv1ZjwAf7oxnj2rxC2nFvdor3IiO4Ky3EZKY+nf1rodX1OztolUywSor4JiQgvg8Hn8a5alK2pDpq56a8t/uiuoLopLEgKorkbhjoT6YA/T0pto0GuQRtO0kxclcOcsrDvz1rzjTfHlvEU+1SeWBzz0H4+lSXPjOOyieWyuFYsxbk4GfX8Kjmm7XJ9lbY9Aawm0m9j+y5kjc4ZXweP8AIqnreoLa33l7GjJUAqScEn2rz+1+Jl5GEaeRZAuD5inAJ/kfyrHuPHN34lvS0lwhL52RDG4Y7ce1bw0RSpu53F1q4jO9Ww/Rd5P6D61xvi3xO3nrp8cuGZQXlz90YPf1Oazr1bpwGNyWQoTnZtxkcdevft/OsE2UcAbf0A3MTwWJGME/lXp0k2DiluTQGK1JYBigJC7zwcEjI9On8qltL15LsyAbSw+QLwQTg559wapW9sdQdFRGEAG1VJyTz9fpWwbQKqsY8eWwBO7mu3lVtDCWpf1fRpLmSz1HSZvK1W0C5YA5dM5IBHG7jg11Ft4n1eyuzcJcedJKiyPGZCRKCDycHuCeRyKzJZXj0tJYiDNChLHHBHBJP8q1fCthp+uxmV4p2uwPMO5zsUDAPt0xx7GvNzCb9np0NKEEndmnFa3niPS5b77UYRK5V4UG4qcjKruORnjvxmuz8GaXqthdquk6G8Mjx7Euo5QHXd1bOemOOg6+1Ztn4fsmspftEUkIjmG1pMgBvZexHH/1q7PTPE3ibRrezlsrG2voIwvmLCSZtoHAxkdvQda+UlXnTd4Sa9DrqKMo2sn6l/xFJrHge8t7+91zULjTrpNlwtiiSSRvu4P7xiD1PPFUPEnxV8N+EzIdNafVdXkBja4vJSZMEDGDgjA54AAyDWp4s8Z+H9b8O39vLZ7dWmG37DeIUkJ3D5gDyOeenatLw98E/C9j9ij14XI1OfCPHGyBIS4GMEZzjGO1e/gMDPM4OpzarTXU8StiYYVpSW/Y8sbxbrHifRTKVSBpBiOd4jHnjkDjp/n6Zo8JanpWjJc3EyXNt5xPmxNkNk4Pynkdu1ezePvhe/hKztI0mOo6YhLqXXaIwT0785OfeuN1i0az1G1szdpJbGXDbVKHJxk/l0PQVEaNbB4pUJRtqvzKlVp16TqQZw9kiJ8oHyjnOcdO9dDb7JkZMnJGSM8Y+lYt3CLLVbqAOrCKZ0yp4OGP6VqaYpX5izNxt5HDcV+qQmfISiSzRr5DDghhyM9vy7cGuOu4Fa4JYENnkqTg5xniupv7tQWZwRuUkHP6n9K5qZsFH+YEnGU7VUpkqJUuLdEjZcYAYY/hwKwbXRoI2VlVdx3DOOnU9f8APSugvEMsU21TJuzwT6Y49vrWVZk4Jb5mXAGBwvfiu7Btyb8jlre6lY0rKzjhiKwIQ6sMgZ+uM/XvWpBb7bYnPlhcncOpNVLQtKhAIYMemM1a2TGIsq7okYgK3H14/OvSqvljc5IrmY5BJC0WUYrknc/p7V0VjciRUPKsGwVrnppVmVTuARCV25/Sul0i3R4ImztDchcZNeW5XOrlNWzYxv1GMYx9K2rSZJAMAKePp6/0qm+liOG1kXLSSZ4A6dv8/Wta10WaLCyFN3JwBx9D6VNmzNuwk86wAcHGOMdv85FZcetyAMk6kKrYDD3wO3vWjd2wnluZmJA3fIhPO3tnj1z0rCnUb/kx5bKORz+dYS3NoWaOjMtvcwWp/dtcBPmCgckHrnHsc+/05ZNeW8O9JWkSRuUKgYzxnPfp6elS6hJHLpumG3kUXCRmOQc5A3HAzjFUWgeWI+ad7MuNwGf61nLyGTNeLE2GJ3Mcgn9e9XoXlluQxIZdv+R+WKxrazZkSQtkDlcmtSCUxqFB5I+6R0PWpVxtomdvLbcq52t644xWjFew29vFn77cgA8fj7VQun8tVGCx6cEY/wDr00xSPsZlIAAGOuK3iQ2bUDrO5YKWzgbkHU96ui1CEMBtfnnjPI/HisHznj2jBJGDt6AVey6kFTkM3zZPPPet0znlFl+7UNhiGJHynB6H/OfyNRSSBMA7uWBCrnHp+NNWaUny/J3NnGQ3JqMvHMWJLQyLjCt2PbpWl7mdifcojKndluQeen41H5jKxyytkcMc8CrDiP5R5wPPQ8euKbtEQVIlVjgsW45+vr1ppDY2aN2kQyD5SOFAyPyzTHhh24A2OhxjjFOe6QIELNgZ6Z4GfWpIJd/lqhDFztCjqT/PrVWZmPsjbxyQuzBmjyEVh/n9PWtBZ/LdiAE4yMHHGfWqc9nLaJuaIrjphc8/41LGQUjyAxb+EnGfb+v4VtB2IkrlrzyTgHKY+bPIqcTKAEJ3EHKgnGAe/wDOs+QbXB+Y9yO1RrulYAPl1BwM8e2fStOZEKJpSW8qqMK7JgksDnv7dP8ACqPzAkLuYHOSOO/p9SKdIskG1RISQeXBzuGOn60+S6dsgMSo+9jjn2/z/KpcjVIqSRFo22kbs4wcnH/6quae9xInz4G4duM9jVCa5dQBscjOMt600ak6JhMbgMkY5x/kVi5WLSNae9MGcJtcYAw3T9ajtbiV1DMG2k7iT2HPr09arrIl2A7KcHqeh+lOLqkMmWwhGQS3Aq1IDTS4B3Iu4HHHfPr/AJ9qijmnjJeQ/KW+6T+VVl8qWJW8zcFyCSMjNFt5bZk3M6jjB55/yKXNdk2djoVuldYwoTJ4OTxipYV/0d16Mc9/w4rOtLiN1CythN3UL7+tFxeie63KOVHA9PfFbxehJaktbiCU5DFeGJJyCT0P+fSmxSfIxXcjhiSU6k4xg+3P51jXLGJ3beFzy2BgA/5x+lWLZW2/f6naQjcf55quZBY27u8W4swpKtMnABGSKyJLp4G2tAzk85x09qtPbsroDnzGGflIyaiNk8fy4zj0Yj+tS9QPOgjyR/vQYIg20AnBPHfjjvxTJ2itiqvL5QPygEEH0rwWbWpbqZMSNtX5jtJJbHpziohLJKP3Uc2M4DM56Htj/Pevzz+1Y7KJ+grKn/Me2XOq2cdsQtwiseDlwMVhX3iHTbV83GoQszAOpEinjGcjB5rykW77ZJZ41STJxIx/zjoKqtDLPuMiQuh4JGR+BrN5g57I6o5ZFbyPU5viPodtGrG8DjtgHn8+PWsyb4weHohmKWVvlO7dGF5x0HPr64rzuWwgKBQ3nFhuOfujA65/rVC50TTVYvJNHKWxuVf4D/nPNR9amzojl1Lq2ejy/F3w8odAZiScjIBGfwPsP0qpbfFjSpScibAxyVB4745z6fhXnscVi0ZcoFQnH3vmXH6dO3pVdtUtLGMGK1SN2PySMf1A60vrEzZZfS2Vz1r/AIWXoYhLTPcwsrHOYz64HTJxWJrPxUjjs5fs0E3m42RmZAFyR1OOwry06uzMsmNvysq7iWyfpn8Kpz6jPe2UqSSu6MAQVznPTcPbpVyxEnFowxOBjToTqLoj6W/ZT8Q6dqV1rFrckTa9M/nGSTIYxAcEDOMZzyADyB2r6GuLTcgczIgzjDHHvmvh79n/AOKtv8LvFzw3FtHdnUMW/nyyhDCm8bjyDkdT719xz3DzQLLbSRShsMpj+YfXPTH0r8yz3CShW9u1pL87bHh4SpeNkzPaLyhwHf5elUk0aW+kyFaNcHMgJ6dBj9a2LKKYugvbrCAcrGgB/l+uKgj+I3h9ruSztEnnKMVPlxHL4zk9OnHWvk5U1a7Z6f1icNIK5nS+DIA/yI25jnfnn6/nXN+LEk0+1+zJGYri5m2o+cN5aduOQOfpyevfvLjxzpsN2LHb5eoSRs9vBJks2MZJ44AJHOfbOeK4rxbrC6m4uYg8cFs5ikDDO9iwUtjHGOn504UkrmtPFVW/f2Kvh/w017A8IwgIBZFyA647+vQ111xaNonh271mJUMFhbvPPFO/lKojUllLc7TheDyOlcJ8TfidB8EvBmm6uBDe3t3MYLe3uGKrKMEl8jsvHHfdjPOR8MeNfiJ4x+KPjnVdQ1bXLr7LdDyDa2h8qLymAAQKuMgbR6knqSea+py/I/rUVUqvlj+LODG4upCPMtmfU2sft0aXFPajw34ZmmdbcvdNqhEeJSwCBChJOArHJA6jHFfP2tbPib4j1PXdXtImuL64eeSMAKm5jkjb2X7oH655rI0rRWW7aDyg29AFLrnB6DGeuQfzHWu/0Lw80fl+XGwXAU7eST7+nUV9jSwdHC6UI2+8+Pr15T3ZcTTIrDwz5Vra7DjIWBMD07kdOnX+Va9hZfbNJMFxbpNbyR7WhY5DqRggg9jWq+j3UFgdhMrMp2xsvPTjn34rP0jV7eSyWOQS2bqnzedhGGDg9eorqV07s8qTueDeD7v/AIVp8YJdC1ueK0sdXYKjoh2MekfyjnHVT/Ovpi/t7YW0aWQjgsg2VQKMueuT/nuK+S/jtqC3/wASYbyONbj7Nbi2hIY5YqxYHIPYk9PSvRfB/wASdXn8HWEFyhF1DGVNwW3O3cHpkEdMnPrXbiaTqRhKG/U9WOW16kIyprc6j4h/FHRfA5ubIOJ9daHfDaKpZskfKW7AexrwLVbi98U6ZMpkklu7g5M7kAhuMjrjHIx+nSuv0Twdp2vePxNqzPcSXx8kbzxk/dPAz1wKJ/B8nhjWLqxuoyHtpAhBAIySduPU/wCFd+Hw8acOaOp9BhMJHCNx3b6nP6X4W1PRrWFrh2mgxiJoV4wDjHvzmqWtXos7gT3CqiImFDYHI5A9D0r3WHSG8TfDW7S3RE1KwlIQZILROdxOCOx47gAd88eZ3PgjTdSndNdebyEPltFbgLIw7nnoODk9elbzfJbszvaUrrqjH8K62qKl/bziNJyHQyqFIxjn9RXXa/qMk+rxXjKrBgqkckvxycdaT/hWd5d2UQ0ayIsAC0TdmXrnOeB7/wAzXRr4Fe3jtJbm7jj+ysplUJgbAO7E9foOK8atCU5Ox1+0iopFnxBrpub3T0b9zDDEHaM8HgdMfn+dc7daz/aDn5ikJydynqSO+K5v4leN4LzVX0zTLhZYMr5sinvjhR3wD+dVdHuWMCEyM0ZYLl8gkj6/jzXZhcLyv2s9zCT0PRtJ09pMs8gPsMH8/wBK67StP8oBmbvkbfug+1ct4V8yddzOQu7O0Hpx7fjXdaXptzrM7xwkbFP3j0Gf616Bwzepq28qosaxqS/YHrXVaboZvYjJKxjU9FU+nqar6F4aSywSWeXgknJ3eproBKLO8h7qc7g3etIQ7mKepxes/DayupzcQb7aUHO6I9+e1aOl3QiCxXC7powQTu6jPXmuluJULjaMjJJ2niuQ1+JoboT78KW2leMH3+nFEqfLrDQ3dRuyZYnna4aUQRYO7q3f3xUSW08xKswfacbh0pmmYWUvM2AF2qx5xn/9Y/Orcl75F06oA6n+g/nXyeIxmOwdTldRr8iPZUqi1ihUQzzLhQSBwVO3p7H1qTUbO42P5UZIIAXjBNW7NzIwIhcDGQw6Ma0o5AW6gEkgljwD3+h4renxJjafxWl8v+GOSeX0XtocbDaXIRmdCi7sY6E49KsPJJOn7wBSvHU88V1yCGWHaZI1wCdzdT+HrVW9tLSCJhKsbkg/IDjj6ivYo8VravT+5nJLLL/BI47W3Sz0Iu4G3Y7MG5VwBnn29q+JrmzMQlZXFxdO5dkbarHryB9TX3hrHhiz8RWEtvLcSWFmyFdykFsN1xnj1rxvW/2YNMvrz7RYav5T9M3EG5ic8KNpXj8/6VdfPcJiNE7W7np4DDyw1+fqeDabclHxbt5UuMCPnIHqe+O/411Ghab/AMJYrWN7IlxdiMvEwblVGCRk8ZBB/wAiusuf2c/FVpA6RLFPGjMqSxvjcpGchTggdBj/ACeYTwh4r8GawLl9KuwwQ7ZWTJ3HP3SM9AK4frdCs0oSTPdg09mZk3gy5s3aHcDLDiPgYO7gfy/xp1nqWuaQHCj7XGQCY3Xk846jvW4mvXN+IG1CRop8qSAm0nnI4xxkYNacciX7A/IyjIOD78Z/SqSW6OtTstTmx4skdJIbuzMKkqdwPPPYk/hxUU+tCyBe3RlDZ/eSN1J+mT/XivQtE07SEuEe9eFoVIJil6c8ZOfSuo13wZ4fh0u3ktbBULMr7wc7vf06muOpKEJJSV7lqotrHh0fizUDLmOAFc5IbJI9xjFbdjYa/rFxFLZsMSNnbHEzY5GCew/HivQbLRLSCA7LdFaRsgSLkj1PvzXaaDoKw6JI1g4E0bbGXHO4k+vWsa8oUlew/adjgYfCfiCK2gO6Allb92d25cEDOOeK09D8E61fxXDXKW0DRhm3yEqhUdxz/P0r0jRPDhjiPm53Fd8o67z6Z+vp7Vdhsp2v1LbxBGg3BmxzwAOf0/GuP61TTUuQz5pdGeT3fg3VZbhRAtvdgEEthipJ7DPc9MU7VPCXiHVrc2mo2sdvJAcK8SfJg+nJ6Ee/tXsGrW81o1teQRKjxjB3cjb7/oauancPHA9wbQTyIARtbaSMc5GK4p1uebtoilUaSufNDeBtRjuWma44A4Kp97JPb8a2IfAsjCKS6Sa7AJxuJ3OD0z+QxXpk6RXlzJ5se1mz1BwD3ANdL4fn0R08qexP2gJgO7/KQO3P41vUclTvHcv2re54xJ4Esr+0Y29q1qpUZSYE4Pfip/D/AITs7CZUnaGELnEoUkY9PXsOtddrATU9bkjVVji3DKKSFQE10Gh2NkZpfM2/ZETyxxkNIOQWPbgetbYOk8Sm3oTVrezR5T46jttK1Jbe2LTERhhIvRuT0HYfWs/wv4Wl8T/a7m5kZFt22hWJyWPIA9f/AK1d5430Cxt7gtEwmjK7i8bEhjgkhe/QACo/CCJPqKKirGPMDCNjt+UfMefTH869KjTcKvJJmNSpzU+aJw99osmmSpEIy4L7lPYH0/P+VZtxO0zkKpeUNuCqOM+/tXQfEbVDFqS2iYaRpGIjUdOeAwH5fX9K3hvwddXcyXd272tmzgRuFD7+pOBkdj9Pet6rUboik9LyOl8JaT/baxWjJPIZpBGWhUnYGIBJx0AzmvoCD4eaNY+JI9P0+AWaIot23MW84EqeRnqCAQeo554NcR8Pbq40FpG0iGPkFDMfml5+9hScDOOuDjB717B4Pe7a+W/mtLW5uZGHl/IcQOeCdvc8nBwM5zXz31ujX/d1I6N/gVVc4K8ex0WofDeLwzocklvZR3iR7pFMZ3OxLEkHcfUjn37V514Z8N6tDdya7qkcVjAGIt9PswMJ0+aTnk+gHA68V7N9muo7V0dlCwDkGTnBUMcjtzgc/r1OA5vZLtQrwvZ91ERLuMdAwYBefr07dK58xwtOjUiqcbK3U4MPiKk4vnldnnPxN8UWZsbWObRmvzKys8kqg7MHOAc8k46dMZ717P4J+IfhHxfpdveaNqenw6okaxSWZkVZ4+eV2t82OOteKfFHOr67Z6ZZyxBtqlYNw4k5Hzdhwf51j2nwXsL2e3ubrVYVuYjh4mi+YNnop3c8AjIFepl2Ojl1Fynrza2/yOfE4f6y1Z2sdP8AtKfEJbuwbQba+WZLhhcbLbDDywSBvcH+8OB3xz0ryXwLBeeINW/06W6urSGHYr7/AJS2ABnPXgHpmk8aeELzwxtvZ9RsJopfu28VyrTICSBlO3APIrO8NT3t832TTsOArERk8sSOikdxXsLGU8Q41pqyMFRdGLhF3JdXSC28QXEG4ROjnEeecdjVsmSFsqrDcwyoPDAdv0rgfF15fyXYmnaVrpcCUyAqwYD88/8A16da+L28g2d9MzQNwJsAFT2yfT/Cvo4TUldbHlyTO21G8kkibj1X15GOP1PFYEdx8iud657MOBz7fhXPP49JT/SiGgUbTJnr6n8q17XUYLu2DR7likPEmOD34pt3FaxO85kjkzuyq8kjAPf8azYP3mRGpbccgLjA9OKRb5VmlgMm9th2gYJNQQ3R2BsFQGILtwAPpXsZf9pnFiFsben+b9ldlbDkltp4B6VpT6g1xBDGir8gKkA8nNZlmwFuuACQSwX19sVUS9P2ojbvU8Z3Yx9a7cTK0DmormlYvyWUzQEITFOTxt+b8frXc6Lbyi0txITvK4DFfyrjdNdZpfmDAbwAGOSR6+1ejT3NtcQW7RR4KfKT0z+teXodMtDtbNI49JsmZwB8xYuccgnrWfctNFePPvDDd6g7emPwqjPqOdLgVXaNUypHr+NUo7lnUMGJZicqOc+9NzSMOVsu6ncTTxncpVTyPXPv+tZ+wPgcMCCAF6nBOfx61Yv7p4osMwcMAPv55Hf2Bz/nFVw2FQgqGI7elcsnc3irF0sPIiUYHAHHWrcXyz73BwRgAnt649azomchdnGDgE/r/Wni+VZiWysn3RxkcdqSdgaLxjjIXAKnfnFXY7jyJCHIAOFDZwW/DFZ8N4oXc2QxOQR29ufrVvy45V5fBXPzE8jIq00Q0y3tSZCgkZQSBkD2qYKrIF3EOoznPQY//XVCzkRFbLjIYEjccZrThVpG8sLv+Xp7fX8a3iZSY6CdJTtXkgfdJzgH/wDVVOeWe2dmgxJtH3N2CR/kVNYp5c80eceYcgjoOuaZd+XbznLMrDqccEVbBajFuXmXzc+WQSGR8g5zVyOVEDjJWRhkleRkYx/n3rOluNiZUCROMK2MA84OCM/r+tT2x+UqwGd3KtyTj1I+v6mpTE0aa+WUBIGw9CeuaespDEhnLL6VWL8K3TJ+6MYxjjn8zTBErzPtlkAYDKKwH9OtaJmbLe5vs37xchT97AJ/SohOGDOEKEc4zycf/qpokPlgMx3Ln0H0pZXKxFucjqo+nSr5iEXZ9QubiBEJB25IXdnv/wDXq5azyxQ7WUgkZyen5elZGngyRLlApbJ5OPy+tWEX5FI+XHO0N0q0wdixPI7qOSznsBT1ZxGjsRuH3cORn2xnmqckoKqpl8tugJGcirEZTyifN2gcBuM9sfjVAkTG/EalCuw9x1x/nAp6XQlHAySQAO/8v84qFSrk7CsmRlm4JIqtaxKl3LsXy4yTJsJwrE4A56ngdRxyfrUXKsW5mZPMMhJ3fdGcnHoKzmOHY8MwY8gcgHoMev8AhVwXjKWlCKOcAE54x1GagBWWUDDY5PysD04qGNFyFg8ILnOzGFXnI+lOkdGjA/i6jn9KqKrxSAgnYudyjnJpTlIgQevTJ6U07DHvehoCpUYJ4K9KXSpiA6KjAMAPlOeg/wAc1mXdwUAJ+UH5tyjge1T6PfJbRB3IckZJGOB/nFRzFqN0dM10kFoY2LGVshQPXHaq0cjW8SGRlYnGCwAz65rPbVEcmUITMTwFBwKieQyNv+9uHQHBHtg4/wAir9oyHGxfmuVnYKQjruG7OB9DUsXzNywKn5gM5rOS0+YHzxhuCGIPHsP896u+QAvmmToMFgP84/8A1VcZXJaNJbkKuWSRnUFQRn69v8/1csEk43xhyPUVBbTKLUDcNhXkqeR05PtxUcv2yJtttbwyx9dzP3rS5nqfMIt0ii+RAm8ZGOv/AOuqhZpSekTBsFlXnOPen/2paxWnzTLs7ED7351Gmr28K8kCUnJdVztP+NfkTVmfrEWxBZvMrZlIQdCY89O/+fWo30rMYLSKZOo5Jxmkn1+AhkWYoTjJZMBvb+X5VFFO9xL+5HmdslflU/X8apaG3MyldWBsvLcZdWPUjqOc8en+NYmpNwwU7g5AJAK8Y6V3C2Ya2WNphKQp2FOceuD9azpNDhDRiWPaVOSep98/zrRtopVUtzz2YyvLsO0FzgOB26DPr/8AXqvcaa7ROqRN5qjBMn1GSC3Tp/nt3txHZ28m5kjU5zlRgZwQPr/+qsC5vI4SCqxlc8budw6845FawcWtTohVUtjBbR3aNmdyAi5fZ3H49/pUF5cQWNvG6RSMHc7gAPm9Rj6j9a17ayvfEUxjsbaec7tuyPuOAR1x7dqPFfw/1Pw9b2p1HE09ySI4A/3cf3j9PSuyMJNXS0PLzTExjhpxUveeljzjVoZZZ4plieN3kGHU5KEkjH8vSvor4AftNQfDnw5caHq2ntcWcDEwSQx7p3PQliWAxj+8fzzXiVnpn9ua7FajLAyCFY4yeMn8ux59qW80eNLnUrZXDASHYccke+Dj/OaxxGHhiYOnVV0z8+jOVNqUT6q0T9pmL4ma5d6F4e017XzlEdvPdS/vnc9flGQOCT14C9a9BNh/wgui63rKKhk0y1kVGkXcpbH3jj3wPwr5N+AelQaF4sTVXmZb+0JaOFQQoBBUk88nBI/xr2L4zeItT8Q+GJYtPuJY7GQEXEBIIL4OHI7jpkfSvCq8PRqSpzox93r3Pcw2KlOPvvc574a/tJaNpev67rnjRrvUtauo0jhSzhTy44F3HaAWGMtt6Z6V6G3xf8I6h8FPFerS6lZ2WpSfaSumTShbhZZHJiXaTljja3HGM5x0r528N+Ak+Ih0S7solIEyWerIiBWt2BGXGf4WUEjrz36VS174e2njLxxq72V0xgedUVHHy/IqgFPwXNe/U4eoVZKfLrpbtb0/Mr2neRL8Vvi1b/GjUdGvLTRW0hILZIJA9x5yklyTgYAGN2PXA9657TNIXzQil3AJWNZVCgY6gEDt/nqa7Gf4Tz+FtNWPLToxKtMQoA7f/q+nFVbXShZ3DS+XtijDPsUFvxx68fyp1MNLD2opWt0PFxdTmm4xd0W9D0qeK4EjRK06rhXxjI7D6ZBP416xoGiixSKS4xJK6ZaIrwpzgZJ9v515Tb65NHAs1vJ8oDMdwJbAJzxjjgfyrobH4nXF/ZQXLyR3Vqx2hlBRWbI/OoVJxesTyJxn2O/uPKIbyc7QNqnJyOvFWrbw7aXOmobmGOdpc/fUNke9c1Y6qb4IdjDcc9PvfiOP/wBdddZCVrZVfhlAAA54+tVpexxM+b/jl4FsfCt0L6JUR5lbZCT8yc9u+CMjipPE+iC1s9I1mwQjT7yFXRUTaocLh1Of5V6b8ZLDTr/TLSG8ty9xucR3HdRjJH0JC/TFZHwjc+ItOn8OXsUl5Z2wF3BICQsRyBsJzgB8gD6V62Fo+1ik3vt8j7jA4iUsHGb1cdGeY32gXegSWl5I213IeNGzkEcg469e9eifFGzu9e0Dw1rs1ultcyIGvwzfMzCPEblfcHI5z8xz1pmracNc8Zp/aqeTpdgDdX+4ZCwqckfU8L+Iql4e8Sah8QfEfieyukBg1NBNZwgY2Mm0Ig7/AHVA/CvTWH9mnBdTp9q5tSfQvfDdDoMd9q1wipptpAfN8w5WRmHyoO2eM+vB9a8Nk8Sq+pz3F7cbkLFpJcElck8n8ia9t+IAOmWVt4RtZvK+xhpNRlU5D3DY+TH+yox16k+teSa78LV8TNFDpZnubnLNvTjn/a6cZ45rgqx2pt7HfRUW3Uk9zvtP+O50TwybC2O+AIVV+Bk4A+vGAPoPz8Y+IXxQ1DV1kS0mezi3Yc5O5wfbt1PrW8fg14k0CzmWZEYnOYt+7DdQQR2+lec6r4S8QG7kWVETGc4P3jzx7fT2pQptNOQ2oJ6HO2mr/wBnXDbgxywPnMcb2B6c9++K9F0C9a6trVQzkAZ3nkk+1cXd/DjUJoXkaYykL9xQBuJ7jPfpzTdETUtBuNsYkZRKAVJ6D0Hv/nvXoNJRuZfFsfVfhCzeWzhKL5pb7yg9vrXq2jt/ZckClQAeCAPzrkPhPBBdaFbSTRMkskY3I64+YZGcY+tdtrMQijDMH+Vf5VlypK5xzWtjr47iLcpRcLt4waxNb1dItSji3jeR06jr/wDXFQaHO97bI27AIG3B6g981k/EK1nsbWPUI42Jtj5jAddvf/GoltdGCWtjprZ/MUMSrfKOo71T123+1WUgwAx5Hsf8/wA6PDUq6lCjKd6gBicYzXSS6ULizbaeBxkVrFXQ9jmrS0h+yxcZKp/CMis+7txa3qS8OpGAuelZyeJho2s3Onzy4dXyoJ6rXSPa29/bxXSyiMqN6nGQT1rmxOGhiqTpyX/ANo3jqVL3xRa6Jp893ev5NvbxNK5CHCqoJJ/nXg97+2OsUkrweH2a2Q5XzZRnaTwcA4z7frVr9pj4iS2mhrocUZRboEzSKNqkDkKPr/T2r5Jkl8yWXcY1SXKFiOQOxGP881x5TkVKVOU8ZG7vojLEVZRklE+p4f21dLRo2ufDt4IeFbZcp5hY8ccepPQ/nWgn7YXhG5WNpvD2pR5OJB5qtj02nIzkew/HFfIl1CDsjJbIA+UADj1P/wBenK3AhQGMJ6HcTgfl1zXo1MjwCdlT/F/5mca8+59nwftXeA2eMTWGsJldygpGwHpk+Zx+tX7L9rbwZCodbLU7cucqsltFyOmTiTPp+dfGENu0jLwBID0J5A4xyKvrHKGA8tnZQSzbhgDnpXBPI8I9Un950xrSejPtOD9qnwlqCL5P2yH51Ty3iAPTJIO727f4ZvaD+0T4Lkkjvb66ukYlQiTQEuCcg5AzyOnXpzXxXaWwZTKh+9g7XU8fQHvyOPYV0Wlt5jRg4MnAyOhyD/XGe2ayhk+FozVSK1Xdm3Mmj7Z1L4u/C7xFGI9StIbxXBb/AEuxDgEgZzuB55/SuP1hPg/q5LQu+lsw4ltklQ9+cBefxB7Dpmvnm3vWYBlBVB8xkDZ3Ac4x6datrmYptALAbdhbg8j+WK7pQ5t0NPl2bPULrw54CcJHZeMZCODi8snds8cZCqB37f8A16c2sWOm3D7dYs73TicJDbrImMegZBjr0Poa86uoFKIGiJKNwqLgDn+VEyARDZkQ7iG9Aexrllg6c3fZmkcTNHpFt4r0+GcmXUFUE527O2OmCO3Wuh0bx54fjspEutaTepGxhE2AfTIHH4+teGmFWU8FXBG3J4I6c9/Wq0paQuyTCPHJ2Agn68c1x1cBTmrSbNPrUux9Mj4meFre4hjGt2+XwHKhsIuAclsY/DP8q1W+IvhiznkeXXbE4wpkaUJg/jj6fl6ivkhpJJojn92sqgYGMhunP+e9LbsEQh2MjEltpIyVGR0rlWUUXtJ/gP6xI+yf+Ey0HUYgP7XtpN7bFJmXJzxjr+H4/XGtcoE0ydsCNFiOWOcew/HHH+c/EElzdKIoYWaNmc7XOOF4JP59/evpD4eeHdUl8EWFzcwT3G7JHkpubazYU8n8+ua5sRlSox51Js0p11N2ehp70+U5yOu7HJ/z+dQXWpWdi0YulmZX6tFgbR689ee3+TpRaO19I5/fWyqpLvNFsC8ZxkkHPT86qeI9JtNM0VdSmuo5JEKosMXK/e5xjvkjmvOqz5VZbnqUrSZsQ6XHZ6ONRigdcOrqkv8AECcdK073xroC+GZ7NNPe1aQh5pGK4LEcszZznOMeteZweONYvla3ttwtAG2oQW+U9+T1/DvUiac2t3VpYzSKrTyKjBuiemf8+lb4fF+xi+W2oVcMqjvJmhq80WoW092tzGY4YyYxEN/AHT/I615iuvXwmV7RZxOcqWj7Z4wcV7xreg2PhTTZdLsdMklum+R7guVZ+Bzg8Af49K57TPhfqlpd22tDTrlIrhvKt54omkiDYHLEDAyeBniiOMlzOVr2V3YnlhGNmzkPhv4B1DxX4vhg1MzWQlHmYmGXKEZGD2P1969X1PwDrfh+7VjFY3Olo/2aNNy/ICeCUzuUdOf1rotP8MS+CrYam8pn1Ax7WKqNqEjGDzVS7ivZbm3ur6O9jtZyx3LbtJyhBHyjpyRz9K4Y5hiMU3GnDptuYSjGL5m7IgtdO3NLC5WzESqQgUsrucYU884Uk8+nvXdDUU8K21ncm2XV7+eVRbWEzBQzA9WwDjB77evHvXN6L4xsL3WrO1aDbayOQ17c4UhsEKAnPUgHJP4V6N/YdncatHqExWWWzh8qG3GBs+9lsepz+leZKnOjL31ZkTmpqyPQv+ErgTSGkuY4nkmUt5IXAG5fmGcfqa8r8PeJbzUr26sZZZLC8tyc20z5ZkB+9kAZ7Z6jOCOtauv+IdK0xIbebUwkzsuI8klSQ3DkcBTgjLcVh6lu0+7+2PapdXyMWSVkBIByMKeo4JHXHNd+NxtXFqPtFscWHw8KV+XqUvFTafp/iDQtSlt0CzXDQT3jAKgBBxvxx6kHHrVzV4E8Pacb+SQy27t8s8IBL5H8PX0rh/iRr1zqGipaiIh2l3vFtyrAggZyOMc/nVjwt4Q1TxJ4UubK1lnKxAsjySMQrNzkZ9PQds9Kyp4WWMgrPa50SkqWrOb8RadoutRyXEmuwWN9GAFs508yaQk98MMDr83Nc94dv4vDV9BqEcRMNvJgRscZYc57dznPNYUvhS/0fVLqS6t5ZbWxdTPcW8TMiZ5yT+Iz9aPGmsw3caWlkQRGA7SqMDceSPfFenTwNapKFGP3mM61OMZSZR8S6oNVuZLksS1w7EBB681zctqAxYksW+UBl46c1dzLEAGIOBwSMYz1o3iR2ypZjyWYde2BX38Ieziodj53V6nM6vbt9h5YrhVyzZwADg4z7Umm6xe2N3Er7/KXICs2Bt54A9QO9bGsoLu1ZPLUozcZPQVi3I84opVCy4G487jk8kZx7VrY1SutS7aXJafcrEruxyMcY6/pXRQz7sI+QWAXPfOPU1ydq7rJGNyglstnJ7en1rrLdU8lHB3Nnhu/5fnXuZerRkzgxUVodBC2bOKM/MT2Byc+1Z4t233AiYYLfQjjt7Vftp41tAhBWTGCAMBR/n+dQwzwRCUbcSFjgHG0jPX1/OjHO0YrzOTD/Ex2nXBtwA2QTgKT05PvzjPvXfWtyZrVGJAMa4IBwa4200kX6xSrJHPH1Jjk5+mDgn8K7O1tzaQxq6PD8oABXAOeScflXlqTOqSNyQMbFHBZixPyfwjp+tQ228BtsRA7kc8e1WLaQJpgZmwwc59O1W7XxPb6fvilhV9y7vM6Z9v0NVa5NraGdcFIgGaRFYL0A6fWmQXCBIzuUkDGRzxjNUBOt1E6xuXLdCFHGf8APaszSpZ4L0Q+b5kYwW9jj/P51hKVjRR0OsSdXj2lsHOQV/z9KuGHIRCT0zgYyDWNbF9pDBcg4HPoOMflWhbM8mxyuW7bsDFClczaLO3ypmxweOg4PrVmaQzkBcg5JP0qjI7FzGCflIxzz9K0bb/Wnc2zuR3b3qlIkhhllSRk2ny89AM1t2vmJKskfzJn5mJ9q52VpCz7SVUNyCecZP8A9atOI+W3EjhGUEkjvitozsZyjc3oYvtjiV5tqjgFBwee9PeC2iG6UuW5UAEEZrmodSktV2+aQ2eOBj6EdKsS3xeUB0DMeePX1xjFauaYlE1D9njiPlFH7BXXGPbP+e1QgxpIW3hF7Ip+mazbSRbgFVJUr3JznHqcdf8AGpVuCqghf+AgjnrznP5VncpxLYZp+AwY7+QAOBzz+tSxXLKxQAcZUMg6VnQ3cbPhlKsOAoBzjvx361JM6xNuDuBn7oHA46/5xVKRm4XJLkRSv52xzIp65zx61Yt91ygVSEzjcpbaeenUc1z1607MsiTOUzyqnGOK09K1lYrgbrWR9rBhIrEnPrjvVe0BUjZjEkCMGLdf4ueKczCYhVypx2rLW/knd5HZlMh/jarNs4ifJYsRzjI4rSNQzdOxcTzY2lYP8oIAZ1554/r+tJPcmJNkcqyOp+4WHBx0PGab9qZCzq6lieML1GePx6c1Xl2tJl4wzsRkheTV8+glEkEp8oyPubvxjn3qFLwTSx4V49o65xTFcSJlF2nbgKTnj6+5FJYyGCKRJS4kOMMBwzZx0+lTzmnLoaiybogu4hdv32xn2pUUxL5i5UkbSBz/AJFZ8l38wDDEeOeaWJmklx5m0A5AHUjNPmIasX5ppEhJ3AZ6E88+lQR3ZiZ9waQnB2Hn8B/kVQupyxPzYUDAVu5qBWdCQTtkJP3elZudjSMLmrdyRvEVfKluik9AelU7grYwLGuwqQd3OPwqIXDFG3fNx8w7VQmL3OVRs+px/nmsuZmqjY27OdETdnDMOOaub4oYGZ2YnGRt5P6VhwWzEZK5PQ47e1aClFiWJgxUtkk84HTHTtWiZnJGtbXHRgq424HPX8Ktu+UkLPhyQ3HQevTj/wDXWRJJNASqEyA8AYzx3P0p8V605wp+fPOBjPNbKVjBo2A4hCo/3mHVflOKiF0ekZ8xB0PmKD+OSKyDctgxZ2uBjG7IHpxmp1u3XIADAHqWx/Kq5jNpnx42vGZwIbRJBk7UAAOR/kc+9T2sFzdsvmxx28LAYRj94+39MV7VY/BvT5E5knjBbl2IDBe2AR1/Tn2rSk+D3h4SMzLPJu5+eQknHQ57f/Xr4tZZWnrofpk8yw8dFf7jxrTLbT7VFknk+0MRkhsgYz39ecCtVdVtWg2RsODn5RkA/hXq9t8K/DlpK5+wCffjh3ZlXjGQN2Bx7enpWhD4Q0eyIWLTrWIf7EY5x07cn361Syir/MjjnmdJ7JniTaoZyq21tJN1BWJdxyPb8P0+uNCLwx4h1QFYLKSMdd8x2Aj+nbg17SLSOBdnlpgdAqAY/Ko5blI1ZR8zLyQBj8664ZTTXxyucc8yl9iJ5PZfBe6uZVN/f+WqsV2QpnAxwc9j/L3rfsPhLoVrIrSQfbJf4hO24MMdxjH6V1baqWJIBUKcndxg/wCTVaXUfPypJOfvAtkGuyGDoUto6nLPGV6m8vuJ4La306EpDDHGoJIAUDH0x2+lcn428M2nia0ALvHKittkQDj6/nWw98pjH3iijknoO/5VRuJA/IGOeD1I9vT/APXW8oqSszla5tzzrQPhsPDutrefbYpUAyo2neGwVPX8/wAfxrO8U+DILq+N1bKHYAkrIcElv8PpXo8ywLvHmfN1woOfXGayJo1Kk8E9MIelccqEGuWwnTjJWZyPhTw1NpFy0+T5n3V8vnK9yR69K77TIZA264iVomUq8RO4MvTB96yDcywqPJlKKBgg8/pSwahIkuHfzFK4bnkHt+HWtqUYU0kgUHFWiQ6bpkPw0n13xBb7pNNu0jWOEtxJvYBshcZIA/SquneGY9J1mz1zSJTcaRdNtUKwZ4XI+43Hv16Y9MVszWlr4g0ZNOuQZbh52e1/eFAsu35Qcdc5YfjXKeCdcvPCXiBrdrc3cMriGe0I3eb83HHYgnj3+tWqqjOK6HRyuUJW3PZ/H2n2Gk+FYL+5LTbQZHVRuEo2n5T6c45/xr5y8T6bqdr5N/aTPdaXczYMsYKlGH/LOQD03ceu3OeK+rtc0i2TwnfWKN9oge2kAHmfOGO44LZAPzccGvlzQ9Zbwxqc6GNZ7JzturZv9XIuPmPGecZGR9KvFKn7SMpLfqY4WjGcW2tUatr4RujpGj3WnoGuFuYwwYYQRkEPu9BjIPXr+NUPiLpkNzHpLaKsbeHY59qtEOUYs2Q2OQeDjt+Yr1zxP4fe3+Gupy2L3Sw3Fr5ykqBJFFgNghepK857ivDfAvif/hGtaMDIb/TrjatzbO4AK5HP+9xn8BWlZKLSfU0p0+e7XQ9U8PaXJbaWjRuZE2nCt2+vrW1rHizT/D0cNtfym1uCoLRkHOSO/HBI5x/k9toOixadobapp84u7WdQYC4y2eeXBOBg/wBPSvmP4lGW+1hp2cvK8++Rmxj3Oe/auLMsLSpxU4xs2zgoYKliZtTO4+I0sOuaVBdWUyXSxqPOVc5AbkHH59Kp3tr/AMIJ4M0+xjxFqOpbb+4eNhmOID9ygIA6ghzz1I5NN+GD2lpf3t5qUsA0jTLRp9SjmXIMeMIqgghmZiABwOvOAQb2o6ZLqvjBdb1S9Fx4djQ6hPcxqcCGNRlDk8E8IFz1YcdRUqk4Uoez3Z30YRw6dJP3V+JS+K9zJp/ga2lhtZLe41sxm/c/eKoMqpxyASd3PoM1z/wonj0rTJvF88ew28rWekwK4/fyrkSSnGSVTp/vEelaHhzVW+K6eJ9Pu7mS0jvZzqQYgMtvErANng8BeBk54xzVTS5LTxLeTamEGleDtCQWNnGUG6VAc7E6gu7fMxHHPU7ePQk2/fizaM+SHI0afibwMt/qEuqJdSWsF7/pCoMNkMSwJzjnnuP8TqeD/Cdn4fvWliaSaVhy7nqBycD9a0nv5dXEMsq+QuwIIANoQAfKo+nT8KvWlv5BXB+UYO1+ePSuR01z81jN15Nct9Aks47q53SoQgz1bGSa4Hxd4Qh1iSeS0iCcEqSvU5r0KaN5ivz5TO4jHf8Az2pWs1lXAIJ5xnHP4dqUo3IjUcdj58u/DD2xkilTy9ww3PX9Kh8MfDSK98Rx3dwo+yQ4cqMLuYEdvw/lXvN/4ZW+Qn5DlckMORXNnQZdJlEiRBVHzc9Tznp71jK6OmFVs17GKLTmjeGMRvHjPPvXQXd6t/auxkGccA9zXMCRry2+UKkhHXqPp7/56VLpEwH7pzyOMjpnH0/zmlzF7m/4ZZplQ8gr1J/nXaT6SL+zaN1Lh1xtbkkYrhNNu2sZkiHR2456etek+H7vzo1wdwHVicVtCzViGrHAaPD/AMI5qbaY7MFx+73dcDAAr0jSo99vgkHuN3r9a4r4laLJEINVtyzNbP5hA6svcdfatrwlqkV3FHIWUq8YK5wfQ/5Naw0dh7q54X+0TouoeHfFMOvWsTyWJjH2hlH3X3Y5/AdfftWz8OfiLbajp8MbTZkICsGb2/nXp/xcso5vCN5OyrLGsRd0cAhgQAf0FfnnpnxJOl65OmmhxZeaeR2H446dOnP4U1Tkp3XU3U4uFpaH1/8AGD4V+H/H+ih/ta216mXinwWXdjgMMjjNfDWvaY+g6jqGmzQtF5DnBCghjzyB1APpXtEnx/3aYok86WQc7QSW7c9ckf8A168t8S6xNr9xcXb27xXcrfNk8A+v8vWvTpXirHBVSlrc51yrysoV2dACoIOOnBIx/nPtUkMquWC5ZsL+6JCnnr69PwppuYYIzvZ3J+VNpA3kdjk9P8/WdI5nUXAiVSz4LoNpXH8WPXBP5VUtTnWxLaw7LmRwu04wuCenJHU84PWtKN2+b5QQBlh2GfTjNV0RS+/KFwcBnO1ecgZ9+R15rQ2xPboIWWNlTcePbnHr0rjludCdgt915GrwysRy2A2APb/PpW/paS4ZwoOwsFVeoGTj9Bn/APVWLZWxjIMeY4t+4jGFPrnv2zjP4Vv2CmLy3UiRiw/3jx3/AM81zSRunobVpIquI03KpXlgB3+nArRCMkiDbx1Y9azYrgrDjyMFQTnOB9D+NXreckrIz8ED5SeM+1YtFllojuQkBWHBB5GPwpuzf5oaM4Rj949fyq0j7gC/GeFY/wD66gueVOV6dMHI4Pf86zsJFe4VZ8rnarDnIzx1/wAapyxqNqLwvJO0gH2qViIyAXBJB5bBx6fT/wCtWdNIyyOrpnnGTwPXd+VZuJVwEeLxIgSR1BbJI5oRpLrzJGw53/Ko7/j/AF96hMpgJk2AqQQoAxtX04Pr3p0/Jby2SP5RvI6Kp5+h/OtYQC5dsLd9U12K32l44j5PJPQ4Yj1BGP1r7p8DM9n4fsEC+S6RAGM9M56c/Wvjn4QacureK4HQBpg/KlcqRnp06YPfP9K+59KtBJEqrbgR45bbj8hRYxm9kGpxw30B3w7HAAJK5BHofauZt/Avh/V7ae2vLRJU35Aj+QDjquO/Gfyrtn06NVDKGRvVeCv0/Ks+7h+zsJnBlOQSU649x7V5tahGUuaSR1UakkrRZz0Xww0K1TZawSh13Dhjgg+oHWoPCXw7Tw3qkl0JI55WGEZ4/mQdTjPc8dPSth/GdjZDMlwtoykjkFiSOSOPasfVPizo1tEjJJI8hySAPlPPQkZ/+sK86phcHL41Y9CEsU1aN2bOvaY2uyP9qka0liUiMrCGbBHDcnBP59e1Y2u+K9Y0qwjto9T8yS2ESRW4jYKm0Bt5BG3nGOp4NYeofG6zubdTbWsvnxncJA5IPtn04Nc9rHxmvNYjRWt7aA9lRMMB+vqePp6c1BYahFxpdd/M0+r16jTmtjsPh/PqXizx3p1vc6hcxLJISwiYxoVxuIIXHB2jrX1ha2VvHp8NuDHKbcABdoP1HPXGM18C2vxK1WG7S5gc2zoVYMCVYEHI549P6V3fg/8Aak8QeHpm8/TbXVIpHyQ8bQsBwC25eAcD+7+FaYKph8K3pa/U5sbl2IrJOHToej/HvwVY6PqFndWlvDbxXgfdGsnzFxyTsA4BB9etYjfEuK10S2j0tHutYlijVjdDYiSZwwY9cj2656iuN8R/GS7+Juvx3VzpIt/LURg2vzFU3fxevHfgf1it4oLi8YT3S2dsw3pKEyynIxkcDPHXPBxXBmMcLi53vt2Jw2HxFGCjNanb6jBqOqXN7Hb6Za6hczqBObnawYZ4yOwHYfmSeuF4+k8ReEfDdpDbtbRxt+63LERjj7qHOEGM8HB4644rtNN+KGkT6Vf3c1ld2draAmWdFBH+9gHI69OcdK5r4k+MNJ17S7PTrdxdWk6LPBLblXLEEjGT0GMHjk18InPDzUqt2ket7OUvdjGw74NeFH8TabLJqbtHdpOUzcEHzjjII9R26/wnivQPHrS/DXQVtNNuzumYzSPvA4weBxx09fWvO9S+IEVh4GkRdQttOvFytszspAYYxhM8/THTJ4xx51c/Gq4+IlteW2rXNvBGRi3u0hKMjMANpHYdTkjIz7V9jgcwh7BqMLa6M82rgas53b0K+sfHjVrrS20pEgjW5k2MypudUK7CNxOM4747n2xw2rQrbXzxDCnGRhsZ6HFQ+I/Cl14cvV3Sie34YXEasFyDnnKg56Hp6VUOpvqU6z7mkwCAvQnjqP8ACvssLOMqaUZcx49WDjJ3Vi9sebG3hgPXOP8AOaqRrzjlSy5O44Of6dq1rC3+0ws24CTqSO/oD24qpcR7JZEKrux1UZBOK6ZMyRQvZAANuNo5O3nI/wAmsnyQy79vpnHJzznj8q07uJWcBAeAc56k+1VILMWURHVd3ylPbPWhPuXsVkg3XKsDyedxb044/CultmEcO3kqpHPRhzxWZIoiCExAKD1X7vT1/wAK0IJMqifKpOFweGPb19sdK93BfA7nmYp6o6KOfzIFOAx2len+fasmRjK+5h1JBcY4P58VsyyBo2UPmNUCrhu+PT9KwUuFliztJCdid+F9TnOK58xlZQ+ZlhVds09NlKt87Y6gKOcDjn9a7W21RoljZpGkMYyFzkfhXA20hWVGXg9+OP8AOP8AJrqLVwqh2LOT27D2rw1No72j0/Q/EdvrWiXUj2UO2IjIRTGwzwTxV7VdM8OTW0AM80DTx7sqNyg+/wCPvXFaVfw2/hy9tI4zvvJFzhsAAf5Hft+ZbJcyQ2+Fysa/6s885+tdcJ3RhyWOkj8KR/Y/9AvILwsDjdJ5TnHs3cc9+3tzz8Xhe902d5Li3khU98ZjAz2I6/59DWmypHDl1ZXBycHOT+FR2XiXUtPmma0nmtw4CsobC8DuOhP4dMUpJMLlWOUpcGCQEYIIbrg5rTjm2qoC5LHGeoAq0fEsN5JM2o6XaXLsFPnxgxSnkdSvU4B6+tXItL0vVWBtNQNjkDbHdDhj3AOeO/8AgetKKFYppat9o3u3y7SCD0/pV2SVDs2Fk6DgZyfT+VXZtIv7IhAIboj7xt5Q5B9Mdcd/8KfqIjt7eNhCbaUHbIsgxk59e/aulQ0M2jLJaKQsRy4+6VA4J/nVqRTJLIFdSoXcfc9v5VU1KcxyQv5i7goYgc5OT1/Cl80XCSsihG2cK3AB7H0rKSaBIdBuuJTlowo5JP8A9ftUj2Lf61rmEbflKb8nnr0zVW3cBQTtRun3uCfpVxpIWAcq6tj5QDxkf/WpJjsSJDFEi7Ji8bccLjGf8Min+Yyv/eVgSpH19KpyCQKhG0EcA9MD0x3phuQVWJ1I42jbnA6GnexdjTeSPOZA7MOu3+H8aa0oPmEysMDaVk596qTakUgVUZd45y5wM+/WqUmotPxt3M3RgeP88Uri5TRzFOxCPhgu7aMdO4x+FRpG6uxQH5lILKxOQfY/54rOMoUR8MzZ5wK0Yr1IW3Asxz0KcD9apakPRl+EiSPy9qsU6luvFWGEZXLFlbjjHH14/wA8VQFwRIWJAGPvdj7cVYhk+XnqozjPXjv+daozeoqO0YKmTPGOv6VbwxUMrbUHI2c/rWcsjo2/C+YTnGOhrQtGWCQqS6W+3kjOFz+PA/xqrisRLE6IGYc5+bB7ZH5VF5oSQ8lucbfT2/z61cSdEyI8E+vOOnTFRyhCqg4VCecA8mk2NEDOmc8sB/CT3zmpBItvLGch3xycYGMmozLE753Jjpyff270sUYdTsbeD0wRgEHp1+lWmLlJWQGPkAHnnP61CjHdtLnf0AzwaeySs5LZOeuOtQyyKWY7Sozxk9P/AK9ZylY1iOljJVmDEqG71FbhI/vHJYDAIwfz/wA9KI7gvFuYEKuS2/r+nGahmkWSTIkZcZwCc4HWs+bUTTZpzQ28KRCKYzbo8HJ5DDtSQ3BVVB3AfxAHOTwKyiweTCuylgx6jjv3/lU/mttYCQAA9NvPv9fSqUlYSiaMcjElo1O4nbggc9adHcyQSCT7rk9SDx/9bFV1U+bGkUyMuRhydq5zyDnpVmWNkLFdsuMjco3Y9ce3ArS4nBFdtQG1plJy2CQ3171JBcPJGHRuG5JZgCf1pkdq11HN5Ww7RuAYgHr2/P8AnWbdXs0Uu2PycAc+YOc0rslKx087nnks2evpUEtxvUjbtOevXJq+yhFIJUe55FZd1MgBbcWOeNnGf8+lT7SMd2eooNiPMDHlG+YjOPfFQufkBDrvAzjI4z2z0rPlvZF3BVAHXcTnj2qg13LvLfMxI+6cYrN4mC2KVFmleXggDE/NxgY6ViT6g8hOfvDjBOB7cVbn1BnTy2UPjqq8cfWsm8uBu+4QAcev61Ht4vqP2TQ53Yvu3HJ6YIx/niqzzZGBlu3XkfjmoWlEr7c8McEjP60FCGyCxc8hR1xVOSfUjlZHKflOA3QcluvHB/lUchBGMgKO2MYqUAPvOMqP/HR9aZ5YxnBwSSD0zxQncdinI3PBI/XPvVOR2jC/KFOM8EfrV+4iUDI3RsfQ9frWLqV5bWg3yzpCF6u52jgf4/zrNvUoC6s7jK7gvGOfzqu93BAxDEhgOT0x+dc5qfje1aRodPiuNWnP3RbIQoIOApcjj9a4fWPCnjHxpeIt5J/Zen8sbaOY457Ng/Mcfy7ZIqXtoNR7nqltJDry+Vp063EkYLKI3BJb0znArpfDlyuqJc6tc2LL4jsS1vHHIAglnGdpP+0BzgegPHfgfC/heLwjZCKIO82BvuGOCTjjGPTtTNe8U6m6xQTPhUfImC4O7GATjqenJ9KlTjT1kaKLnoip4R+JeueBvGWo2+t3VxdQSOVmsbrau8EnOMEAN1AYe2MjOeih8G6FHdv4msLo3HhpIjOYnlVpElLbVgYE92IH+5nvXkPxs8a3zRWt/NBF9rjQRG5AHmFQOFIHpnOcf411fwk+Ls114Y0y3nso44LaSSS/syp2zq54I9CBjp6A8cAOM4yV5Sul3NprkfuqzfY6DwR8X9R1DxLq2keIJ1h0TWA8Ek6qQbRmGEKA5yFz93kjHrVjTfg/Lo/ibVJvEDvaaDpqi4uLtSFaYEZVIznlmx+teYfHz+w9Cv473SdaVxeSqZLLZh4Mndt5IDDtxk4K9e/vl9d2vxQ8Lx+GdDllSfSoUmsDIxxfhVKsWycbyBkZ6ZxXRCSnD3neSF8LXLonuQaP+09phh1GK5015NMiPlLbwkAJEoxgYIwQMY9fxrE8aeBE1UaXr+gTHWNDv3V0mWPa6Z5CsnUHtnv6cV4x4je68N6hf6XdQC3uJAfln/dEA8Hjv0Ne/fDW8u/hZ4Ih8QXomtftcaR2WiTjaZXIyJihBIAGTnAz8vIyM5uUsX+7rrRdexq6MMP79F6v8ThvjTrreFG0P4aWUJF/K6XWulSshmuXCiGFSvI2DHy/3m9c12uqySeGPh/d+DJGNzPNbrc3hyfLtZBjamRnhQAWzwWJrzFvHGiW3x5v9UvNPkEoSOVLkSeZJBIwJk2q3Qj1z39BXUav43h8ZT6Potrps1n4amv4vt1vBIRJdLv5aV8ZfHXuBjvgGt37PmS5vJHK4TUfh8zm5PEL6VpUXhLwNYXOqXU6bNSuo4T5t5I4+4FXnYo/lz0y3oPhr9nz4n+IvC0c+r6YdOsrT96ljOAjyLnkLGueeP4sZ9cYr7U8NaV4H+GHhy0bTdLsdFEsQLeQgQsB0yep/M9axfEvxoiltmj0q2knjYYNwRhRzg8HB/T8a6alKnTj78zz41qlR2hA+ZYrGWGFY3UIy4Gwrnn/AD9Ku/ZHVlw4bPGDxz/kV0C6eb2+Em4HL7nYjrk849K3o9DjXGANoBwBXkqbZ3OnY4u2sZJsCRA59Uxgj6VoW+iMW8xlK56kdq6GbQo5ITJE+x4wWYLwCP8A9VQ/NGUOdwC5YJ0P+FLntuHsrlK304KrDbj3bq1ct4pjDRuEjy4BCgDgnFdyzC7R0h8wscdBwBVG58OSgMDDNc7jzhDxn6fzob5loNR5WeMWt1LamWG4OGX5o2GBj/CpheYkBUAoDyVOAOOMf/Xrstf8FxtBOXidQR17f56V5j4i8OalpcUjwsyxADaXYKe9YO8VqdtNcxr6zr0dhamVSTMGG3aeB9fSuq8B+No7vaGcblODzk59K+b/ABZrusW6pGI5JRGoCyA5UNjjn1rI0n4vyeFdUju7mxn2SPtY9VYd8YH5U4SvK6Z1vDNqx92yXMWrxPG5BJQgj+n6155YXj6Hq50yZhHEZD5bAEfL2APXjOPSsbwh8V7LWdJgvbaVZLdsEMDz25PfqQKwviz4qRdIGrOzWiWWZhclgAB0/UEY4OSB14r0YLmtY5XT5Pi2PbPGVvb2fhaeeSZltZoW3sWDGI7T8/PA98mvyH1KeSw1u6itpTHbxzMI4znLkA4xxkfjzXvHj39qvXfGWgT+H7e3aCCclJlBVkkQgcZIJAHPTt6ZrxaLwq0mxml3bizHbk4P5c4GeSf/AK3s4eCjds8nEtOyi7l/QfEu54pJE/ecJuLZbGfmAOOeff6V0d1cxStKJmZFUg/L0/X8awrbwz9nvFY+YXTkN1JX+9x/Wt61tlW2l8xRskYKHCjcT39/y9K0mznjIjhtsgSOTByG2oQdv4n1/lTk2mRBtBYD5SDtJ5+9+XarYs3jhCRj92VBQAcZHv75pjl43AJJBBHCAsPpnNckmbqWg5ZY45xEqEq/cHJJ57f4f41oW7GI5x2IXACFR6j29/rVG2t0OPvbWJVg/Ddz+v1rQs4ssrKgjKuVGw8ceuR/+vvXO0bRsy1bxTsp8slAuB8vPy5AIwfoK2LRgXMQ+csSN5OAeOOvuMVlSbvNG3dKrAK/l4JB47DjGcdP6Vp20KffYbJBnngknHQ/TArmmjdWNNleRSjgFc4JHGeOeCD3q1btGibtgzjGWfBIH1/GqMc0iSgu58xRtKkgY9MZ471dSeTlMYXgdeMfh71ildlFj7TGwGUJboMHjP1HpS/aDJGARwD8xyQP8/nUVtNlUVUYOAWG7HAHcc/Wq94yCI+Z8yj5Rngn2zihw0C9hbsouOQCTjI/+v8AhVCSSALhIwW6NuHYeh7H6VIygFiFRWGAuT0GPX16e9UJGMkhMikuW2nr0HA5rJxszO+pPHslRyM4dOB0x1x/ntTLh/MjYhUxt2iNxu5IwCOMYPvRGwWXJO5iACQ+e/vTTGIrhfMwCuA2Dt2nBwQR368e9aRTsWtz2P8AZ70yF/EUSS/KFbACkbtqrngD/ax/PmvsSxv0tkCI52/883IH4g+tfFnwY1y4stTuBAGhKRdR8wBJz+HA4B4r1t/GWtyQERXbvGSSMquB06HHHevLxOMhQly7s7qeBnW96+h7L4v8a2vhu3VJWLXL4KxYycf3iw6DrzXkOs+Ptc1l2Ecojt2GCB8qYHT8fxqmPN1T97c+ZNLIfuseowO9XV08EK8pyR92Ppt4/KvBr42VV6aI9ehhKdFa6s5ea1uNQ2PM7SDbnc5464zg+gNKNK3FdkTSk8B5Gwo9/c9K65dFS52m4C/KNu3quP8AJ/KnXds6AeSywxpyJf73+6PyrhTvqdylrockNKWE7XR2YZI6c8dAPT61TvLTykYuyR7kwfmySSfXtxWzdXiSXRCuzu4+Yoclvqfz44qrFZCaT5k2sMkZ+b8PStFNI3TtqZ0FgLyEIMmN8cwnK5/3vXgVr2+n2dvGvmRbzu3HLAg4/T/Jq5FYyfu2BO5c7lC5J49B0q79jBwCGaQHq3Y/T8KmU7kuZNDqKouxBtAJHOTx0A4/zxWZqd/dY2qSevUkke9X2hEaklF5GSQTg1hajIAJSdz464Odp9v8KhXe5MUmzGubtyGZpcyuAjKjZ+XI3D6dPyGaih12509GhgnMMKKdqx5J7npnH4VDJGZ9y7gJBJuLtjvjp/8Ar7VHFYiR1ypVTkE7vmz6c/WteWLXvK52JqxCttb3N/8A2je2B1PbnyknmZUXjBOAwGcHvnpWlpMWnwDYLPAVxIriTIHoue4we9B0yby2fZsVSMgLncPY5xVq2t/MikZwEVhkMB096bjCS5baGcknudZJ4s0zVvCy2xt0i1ITM5mMWcJgDG7GMc9P8ni9b0GAQxXtjGUkOC0MZyq8YyMfTtWlaQEWrvlsOWzgYAHr9K09JZra2ikX5JsbgvBwR9OtdOFn9WnzRPLxGHjUi4o4+3kmVSNqkA43Dg5x3wPqahlinYNIASoOcg8D1PvzXu+g+JNB8Sw/Zr/TLcXXIDKigOe5YgZPbgk9Kp+I/AGiyw4sopLJXOMLKXBz67iT+Fe5Vx9GnTU5PQ+YnQnTlaSPnrVLmUWyb0XOeH2jv1BPTPTpT9LuluTJJvLCMgA7Oo9R7/T8a9G1X4H3coaPT7/Y65LCReGzn347DPb04weUuvhP4n067ZrfTftULkZe3mGQBxu2kg5OB2/i9qzp5lhpySU9WZOGhnXc8SQBV2mZnOVHBDdicdOw/HinW9wIhG3MRZwFkH1xj8u596k1HRdRgjjfULG4tyf70bRnGcZ9xx69xjORTbMSrOpMaoeA8jE4zjkdTjt/nr9ngpqVK6Z4+KXvHUud1sSFLgDkMQOMda5plW3dxHwFwSMEkc/rXQzKWjZk3yAcMjHI6ds9BxXP+aLU28gQOq7S6E59vcHt161zZhq4r1FhPtFu32SMgRmTkHd0Cmuos4wSAzMp6Er049iawZrmLUrndHEtirktuA+UHPp749DVu5uZNNR5y2YQ3zBWGAOmfy9a8Keh6KVzrrIFY12twecEjP1rpNPSMwbuUbpkDnPrmvNW8Siz8uVVePcQN+cgdue1ddpPiAahBGY5BtIOGDcHn2rooTT0IqQaR1Jg+VfMBKnkqCATz6ms+4h2TkmQsTwDnOPb3FSSagxUqNxCjlt2TWfNcHdtbCEDgk+4/wDrV0zaRypClJftAKrlVHGScMM8/wCf8Kvwo7FssRu5HY/hVCC6Z5Pv/NnaxBxnH9K1opgGUoCMEcHPb0OfrUqxTZPphaNipZlHGMkH6e/at8+JrtlSK42zxbeY5EUj6ViE+dKwMhV+5JHP0ogYDaCPqPpWykYs6SCXR76PN5ayWkucBoHJwCcAkE8DA7D19zQPC9tdQtLpupxzbRt2XDYbHTqPof8APXIDGJmUP5asOAcEY/z/ACqOVAUBRiuDk4bHP86JMpIJdIv9Mkbz7aWMgk+ZglTjuCD059aie4aFAjj7pOeAMmrWn+JdQ0yfct4zpjb5UvzKRjGOmf8A9VasGtaXq0+zUrJY2YlTPACFz7jP61grXNLGUThI8tE2VBJzgg9DkD8qgFxHGRtkJByDkbf89+P1rql8I6bqOf7N1BJXAZgGGcjqMD8Sf/1cc5qWiz6fOfPhbGSqyCIlWPAzxwMjjn+lW0TcpPILlmUMGUDOCOnfgf56U5ofs2Cysc4YZI5FSPAqgAjy+g9z7H/Peq7Q4djIfunYRnOB2/z70tijWdYpbfeqojEA8ZwOP1ptiocMxDSHd7Y+majRSUUbiAeASepquJntY8b847njkVV0iUr7mxH+53qQWAOSO6juamx+5YeYGJHGeD19M8dK5K48R3CXZmnkLjACuDzxx1rSstXS4RMtsTpzyMfWhVE9BSptal/zGEnzHcXHP+B5q3CC0aRr8wboQ3r71XRJd2WRWOQST6UzzRFvEi8ZxjnmtOZGNmacLMrqHXaCp+VOcdc5P1/nUaQea2x9qgAkDryOf6D8qzvPUbfLQ7kbZhmxgdelXoHQuXaPBBJVs4xjnNMLEUyYcHcUA5ywzn3/AFqzBGyEuG8wAYGBz71QvmaefHmYz8wCjgEevP0496mtJjHH5YY4GQRjHGeKL2KsSz3BkHTj7pIOf8KrHuof5AeWXknH48VO8yqwPy4ByRyaiyGnCojJu4PoMfzrF6logacQxNGASGGSce36Cs5tQzKqMxcpzs459RnFW1jJuJCGAAOPmH8qqTwKt22HXcTyCfmwOwrM1VicSRyqDjLZ7fKferdrEqHb5Z25xyc0y1ttkbbirYJXBGCPX/P8qtpaGWPICcAZx6VauQxjxpBC4LMzkDO0fn3q3bSoIshQvAwFJ47f5+tVprBpEUM2B0243DH49fxpVlMMiKRjjHGMHj/P5VsmRa5et5Ps+6RQWdlKnjOeeQfTn9R7VWOlK53yJOu7kbIVYEeuSwqH+0WViXBA4Yhx15PPWpk1fUI1HkTTLGecJJgA0pSsLlJDNNKwHltjqNxyBULOzEkoRt6dTzXmln8ftDmKxzfarFWXcC8e4Adxxnnpx+tXh8Z/C8kf/IRbcF3E+S44/Ef/AF68lu570TtZ1wSQgJIzt9KrMq4b5ccY471xZ+L+kXMoisobu/lJ2nyISRk49cCtJNd1u+RHstKMIYcm7ODn6Dn86ycl0NuVmlPbeYQ2SctyfSqV7bsiqSQMnO8sAKgNj4lu33XV7b2qc4W1Qk5P+9/nrVaT4djUJEe+1G9vGTGFkkO3H0/H9KzeoWI5dUtoZhGZVMoJwqHcRj2FMXWpnbbb2V9chTgnyGC5xn7xAA/EitzTvCVlYEFIRuB3ZdtxGewrZjjktwrEYAAQHOAP6U1zLqJpM52L7YysP7NZADkCRlTnvkfnVW9j1G7mVZDBaKW+8AXJ/UV0kiGRgTN8vr1NVHgZ2ZlO4kZ9+9b+1l3MuRGSfDP2iMedqcrISMrGAmeOff6c1Tf4e6C8nmzWwuZM7gZHZ9p74B45wOR6VqTWrLJ0Zl/2eOaiWZk4DcDOB2we9axrLqiXTfQqr4bs7QEQQJCA38KgAH39arTaKQHCtweQCKt3OtW1nte5mSPYc/M2C/fGO/HtVE+J572Rk06wmlAyBLP+6jPbvyfyrpjVizFxZFPpLcEjkH72eKxtR02zLeZc7B7yuFA/Wupi0PUtWSMXl+IAM/u7Qbcjnqxyfyx/Srtt4D0y1dWe1jnZRhZJsyMfxbPrRKKYk7HjGr6FousHyYori7j3bsW6F068ncAQRz3POfrVKDwbeKXjs9Klt40ON1yyjeCeSQuTgfQE17k0bQR7vLEWeNuOAPp+FRqnnAEx7t3B6jHFc8nBLlOhcz1Z87+LvhdqfiSKENbBTGeCrg98dCP61NFo2teFzZGxiuYLiyASKeMEMAMDj/PavoI6MZARyM87l65xUy6EFYkrtGdx9GrGOjvE05u58seN/A3irxlr32+4hu7zEaq0rSABRnhNpycd+B/SvQ3sNa1Q2DT/AGi6nSNIVRssUAAGOAcAdMDgV7rBoJ+YDa2057EVoppe48Ip3HjI7fgacve3Zop+R4bZfAawv9b/ALSvy4d0xMkf8fTqeuMAg49a9o8L+BtJ0myRLayiECDjjdkY7k8njuea1IYFjI3xqQPQYNWYQkeVjjkRsDmM+n9KULRFK81qauFuAon3SCMBIy3IUY4HtUE0MYUncY26BgahF2zgowBIOM/dI/Wo+GY+ax54B9/8aqdS6JjDlII1W3umLxqNxBDDHPtWlb6la27OhGUbpxwTSx2kETo87oQMNtlOcnpwM9azPEHxL8NaKjRxQNeXMYJ8mEYK8cc9ByMf07Vj7SMFeTsX7NydkjVt7yGzieSeNo1yflYfz9uKwG+IemW1tJBEGuZUONsSkjHoD0/Q1wGreMtZ8WReSsYs7Nnz5akgseMbj1J49utU4JBbBNxJJHKds968ytmTUrUtj0aWCVrz3O5sPG93DBOYbKMA8rI7nqe2MfSo7rxpqbhVWSOE9sR55/GuSkvbyRAARH/sqM8eg/xqOSK6QK3nFNwDFgNzD6dq8946taykdf1Wje7iatzeandP515qcoG04QqoDH6KBWLc6ZFdTv5zkxHGNzZPp1NONtcSK0jMWVMHc3b2FVruGS4PDvJgA4XCjP8AWsfaze7Z1wpwjsjOvvDWmSjyVjZ84G3qOO5J6/8A1q4XxV8IdO1F5jGdk7D5QvIH+fX2rvJYJhlRIY1ZQMIOT/QVmSWc8coKSMypwQOSM+/vTVSUX7rN9DwyDwf4i+G968lq4ubJmy1uzjoBj1OT7+1L8UPibd+LtHt/DkEDQ26fvbqSTdHvbBG3A46MSQ2eq/j13ji9Om2DzuIyZG2orMSc5OT+HNeRKsk1yWuCJtzZJLfOMkjr7ZPtX3GTSqVoe1nsvxPms2qQglSjuzmtS8OQwGKMwJFIyg5PG4fxcjpz0Gc/rkjsNsMZS2KLv2IYyMcdsZBzgZyRXVppz6lIbe3jE7SKuUUAtwOef8960LHwPeRx3Ms9rMqMflEeG2quN3t0xxX0EqijufMqNzjBauzXg+ZVCbmz9ce3PX/9VQRxMlrHxypGJc5Oefy4Fdu/hJzLF5cV648z5hPGNoHAB4P88U1fCH2HDQiYPHITiWIHaOuSeB+Fc7rJ9SuRnKR2rxuA0rqyoQikZ2+oJ6jg9KQRSLOjqrK7ZXy5Djcp9PQe39K6dvDguTcSKbhtqnLGLqw9PYdc+1Q/8I4QH+e5m2IHEhTCk8+/BANYuaLUWYcCmK4G5WTecqSuFJ/Op7V5FSKOIKkhJ2knIHHr9fSuun+HojiL/a9xSBJvMX7uTzjPX26d6wRbhJXt/tCzMkhwEJG1gOmanm6GsRVXy4cBHO9sAKeAf/11aszJG6cHA5ODjt6/nVYsNohUCeVVyA3UMTgZ9/5Zq+7OscWYgGB+YEnnGef5/SsJO7OlFhWNyVRnCKckbSeRz09ef8+skcxEG6LcUHDBuTn1+lG8bHVowh7DvyM8n8f5VC8yiOWKQ45x0Jxz6D/PWpS6g9CyhcFSWySpyFb2/wA/nRLkSgKPNUnAPQrmo4sxcLlsLyDgdf59qjsrrMjuXRWfIdcdByPyNaW0sTe46WD7Mi5kAiDcblzg1SkZWRXZmXuT/h68ZqSW4V1GJi275iD1P0+lVPMVy6zF9rkHZGcfh9M1DiTsTTi3liC5EmQWTeMbh/PPf8Kkd0MYckbl24ZRnIwcgjoeuefWsyPy2CuA8O0fKSoZs9MA9upqxLbRecIxIST/AAg5cDrge2PSqSLTTPV/hJG406XhlhL/ADMSclVAx1/GvXIoPMtgqoVUgqQRxjPauA8C6QdN0OGUuuZU3hGJBPHHGK76wlmmhUmNk28AEckHGOPSviMXJ1KsmfXUklTVizp0zBmR9yBcfNgEn2rahVjndymAdx6n0rnG+2WxQhGlU+4Ga07e6n8sERsU2/xccV5nL3KkjZUxkZfkDnCjI/z0rhde1ubVrvy4RLHApAARfvDA746elX9Z1G9sLVYyqRvLny03ZJHHWqGm25D/ADEEjnOflGPT29qLdDanGyuyfTLUyxhHjbK/wjsPT/61dHp2jKIxvIiReWC4yeOufU1WsFi+YoHkZvnXJ6jPt7etbSQNNuD/ACgDiMcHjtmnoZ1JO9kFutqsbLGjcdGHI5/n2qG9lSNsFsrgElf5GpbhZEQRom1QOmMfSse6cgbXwc98fpTbMo7lG7u96OoO1eOM9f8APNYVzH5pYqjM+TgDj9c+9dHFp80udyBFz9z09q07Lw+N6gRiIdW+UHPFCN+dRONg0VptjuAyAjah7en1PStmDw+8rOux0QHHlnGP/wBVdfb6TFbMd0ilVbcQe/epdQmhgAVQqhhwR1BPrV30M3WfQ5B9JY7oowfKU5Zl7e3NQ3+lNGGT7m77qjnjvW1LqcdnGyxqsYB5J7msWXUnutxVGlmOdqgflST1LjJsqXjrZwr8mcbVCnHAOc0MyC3ZogPKQD5ugB/rUj2I3m4vm2lcFYl/U8jjtV/StD1LxN+7sbXFqh+aTblAc89/mNdMYuWxMpxW7MnwlDJLr0Qi81lLjocYwfpXrt2pmticMrKwyh4xz0p3h3wtB4aVd7RyzEYMj8Ef7oNXQis02dxjzjPQg1ljqXJRV+rPDxNVVHZBGfLkEm3923Y9vrVtna2bKREq33iDzj1pkICW4QEYPQ9efQ1ItwI49xUDHBAOMj0rxlFHmvUdcRW+oW7DbFjCnBTr/nms258FaDdSfNptup6uQgRjwccj61Bq1xFaIJoGIYn50J4YEjp+dV7DWxc3iKNw+Ujr/nnpWsK8qUrwdn5Ml0uZaoZe/CbQ7wybBNaqx+byZc8dyNxPv+ftXGaz8BmaPfZarHhVyFuoiD1wQSvbv05r1S81HZASGYu3AGepo89xPFChbdt3NxXpRzTFJ+9Nv11M/ZKOiVjwa6+DfiTTpNsUKTxqnLRSZzxk5zz2rM8SeGtVs7KS2ktp48/L5nlk9iM5xjHXn3r6QbUEe5KZAVTliDmqGoapbi9SMsrHaCxHfPUfz/OuiOaVftJMcYHz/Y6ZcQ2jJcbwSETdJjn0NSaW01vqkVvDEEVXBOP4gfpx/wDrr2Sc6dql1KWtFmXhR8mTx3FZsPgFJrrzLK1eFSuAXOFzz2P+fzrqpZpC6vEqUG0ULcC6nlO0pjquOadqMQiL+U3UfxjqOv5V0/8AwhUsUH7udN2PmG3r9PyrMv8AQ7yFWVo1dQMDaR/KvoIYyhVjpI4XTknscxbXMfnOBgFWPIPKnpn/AD61s71KYUjJHSsO1ijEbkvj94VO4c5Gcjn3Bq9EzSMVQ89GB+nXNaxlfVEyiaEVw4ZeQR6k54q8ZRKiPtVW7lTXOuzq4CjqQMk4781oJLlSXYe4Pr2xXRGRnyl4XW6RlL5RTwQOfx/z3q/AyysiSCQo3dCAR6VjRxiNk5ODyRnJJ61oRTlogwyjL/h3q23YNhjD9+yHAIJxuHek3yrJkSHgjI7EVP8AbpIZGZIoy+0qwkGQQewqOY+cm+O38nPO1Djbis7AaFpMqMgRhnGCznocdvT/AD0rQOuXMKhDdb4WPMZO5c+vf9KwUjcxLuB3deO4qOaZlVcoxHTIOcD/ADmtr2EzrH1SxZIkuolk3DmW3facY/8A1VHcWOnXaeXp+qFctv23C4YsecBh0/H865QuC+SMqRw/r/hxTlYAI2enJIOM/wCc0KSBI37/AEW8skTK+Zx1U56d+PzrAuIpbZkQZBBCjfnP41sWmrSlMh2C9ApPHFXjrEEojF1ZpLgH542Kt+WOf/rUOKYr2OPnt96lZIBgdAOeeuRVC4nubNlD2pMIH3g2TXVXa27qTbzYYE/uZFIIPruxiqn9jyX27CuRjO1Ow6H/ABrCVPsaqWhJp+tNJFG6bkYgDJJ4/wAMCrVxeSOuY2SQ9fTdUNvYCNFVcgLwe3b6U8afPcAKqM/pt69aaTM9GSQTblO5WVT02tnB/wAitA3btbunmsQBwMfyPfrWMZvKOxjjHU/Q9aswzApgkbSOmeD1qr2JaFmjc4O4FMcHGMHvU0UwIZW3bhjkHr70eXH58ZVyqjHTkn/PFI1u0M7oQSjHjA569qrcB6MMffLN14Hv70Qk73YOSA2MY/IVUtxcq7GRCAp4Y45/CrEY+aQrgkqDuzj61NitBL2SeTDeWWyuMZGBmopwAsYHBUnJI5zn8qkumDqDgjg8A5596qG+f/VGNZGDZz3H+eaGhIvWkoB27vfBP54q2rMcHIAPOe+awotscr5Tyye+etWN4jj+ViQOoJ4waQM1Q/mgGMlSM8kknPHeib5WQj5iwJBPAqpbh7lEAKPHjg8808sQflLDIzjOQO9VcS0GXbqkwyxQ5IGRk4z+XrUYv4kyPOCezDJ/nStaiUuMsXXsTnNVfLVCQwVueshGahq4cx5Lon7Ol1PcwNquq7Ig+54bdAc89Nx7fhXf6b8GfC2jFNth9oaMcG7fzcjjHB+ldos29tzxFTnO1f8ACp4raaeInaWOMEgdP8K4NWe7Gy2KEOlWunxhYRFGqg/KqYA/yc08xIR95jnJAxir72ciREupUDgllOP89arkITwM+hPHas3fqXcqyqCB1B7cc4pgwv32Az1Gcn8qmlkOSOAOnFV1t90uZGLDnGwHn2pFWHvIFY4VSCME9c4P196icoy+Z2PXPTvU7Wkac7CCP7p6elRNEUIJztPXoMfSkJkBwjbSgAyc45z6f1ps8YGC7Z5429Oev8qyNa8ZWGiuYjuu7slVEEIBI/3vTrn19q4PxZ4h1O20y61LWZn0vTlBEdjCpEshJ+6c4yccE8DHOKta6GblY6zWvHuj6FFIWuoSyAllRgcDPO49AB7n868U8RftCfb/ABHDp1pttLWUgPcx/wACk9Tnvj6dK821qfUPFuu/ZmkMdk6jbbr91AScDjqeRVjTPA8ceryQX0Ag84/JL0K8cdfyosramLrO59XeHPBNhJHFdQ5u5GGBNKxYsfUZ4GfYd67G28KxhN2SxPG3sPavle0ufE/gu4igtdXuEtMkRAkFFHHABz1IX8vz7rQvjv4k8PyA6xBFewlsmWNG3Y9euMf4VpB046EOTke+L4fSMDyyFYeo9qS4siv3kLYHUHtWL4R+Ien+OI2ksrgNs6o3yMv1H4ds10bLLJ/CpyOx4FdTkmtCFvqYF1YkMcRjjkBeTRDZwpGvmxZLDpk8/lXQNasSd3Bzt+XHSo/sabiCu5Rnqeo/z/KuJq7udkWV7e1s2BXCKqgYJbGKutp9ur8CMbeq4HWhbWBNpMHBznBNSJAoLYgAycj/AAq1oBF9ngi5EceM44UCopQISF2oQeRj1q7JH/0xRM89QPy5qs8fmNzsx6jqKymzSNjPkkVFH7oFvug5FRRXboMIhQc5PTI+pq9LaMUICbuQQApqje5020Msq7bVAXIZsDaOv8q5pNrU64JPRFiBftSgyTqm07vn7r61geIPiPaadJLa2Cfa5cYCqvCnOOT2H+Fc5qPia+1yR1t2+y2Mh4WMYyO30+g9qz4LGC0KFFyy8F/6fnXDUxbXwHbHDK/vC31zqfiGUvdzBEbkwxpheOmcdeg6/jU+m+FraAZeNFRRyq8KBjuf89KdLqgiyqmMODycZwKp6jrpWyZIVYg/KSAQeR3GP85ry5ycndu52RhbRE15fQygpANsHqOrehqBHjIct3PAHNUoA24NKjJGwDDI6/Qdh9TV2B4gFKr5j8/Nnp6HisrN6s05bGxZxlocjYuQPv8ASryWiBcMAshO7d/n6fyqvbiJQS8ZBUfdLZxV1LlCrFSFCEAkH170uUwk30I3shKFO1hnoGPt1NVJNHMpCJHjgnAwKvXOrR+XyNzg8bCMce5/Gq76yhYkt2IB6D8PWn0EnIp3WgQwxZLedIvUL0BrnbyElzHCAjt+fXHfitXXvEAjsmA2xgDv1x05/SuQTVQ0pY7pQBgKejden6VVrmictzy74k+Hr7xHciSK5tI1hJiRp5kAx6DPGc9h6exrjNT8F3ehW012DamKIK37ieOQjJTAIDZzz0645r6l+DWo+ENT8cTaf4isNNlt3UPHc3W1Y4WVsgliOCSeue3419TW/wAFfBd3m4Tw1p0jS7VV1iHzAcqMgcgAjjt+VfqGVWq4WMoKy2Phcxk6Fdxnq2flNZa4+nzRzW08IeAkM0bb92Rg59ufyFaH/CwNQtwgguIzGDzHtB9eAv15/Ov1Mb4AeCG358OabJMFO7EQO7OD3HJ4H5DFLc/s9eBLjDzeGdJYliFVrZWHIGf4fQelenLCxn8SPMjinHY/LGfxprcDNGskKGSTexIG7g5659zUeo+NtZ1KCUYSKOVwJiowdmfu9fSv1KuP2d/h3GiF/DGl7i3DmBeuT0OPeoB+zX8LrgZbwdosisQWH2NBkjGM/Jk44x6URwVJdC3jJPqfl3L4z1B7mSZgZmK5Q7chQOeAen8z0qpJ4p1DyZpUWPdsImeMclWHOQen1r9Tbb9mv4brKZv+EV0hZmXZ8looXHI6AfX/AOvWdc/st/ClmMj+FtKDuPLJWzjUlfTO3gfSh4Ok/skfWpH5lS689zoEenRRMyEhvNVju9wR096zILaKMEO24qDId3ABJ4J559Pwr9Qm/ZV+FDBUl8Paa5jYbCq7SPTHAP8AhSy/ssfC2WQSDw9YxrgkhI8cnvxjvnr6msvqaWxusZofl3JNKZTt2xswLHzR8oOOD/6DVk3Qh+WDITdu2McZOMgj26nn+tfpm37JPwukhCHQ7RI89I8qMZzhfTn8scYqOb9j74Ttkf2PaRysCjOs0ihR0HRuuCMegJxjPC+qJ9S1jl2PzbhkKqUlkRnyfmjc5x0549RTDqKrcRq5aPAIAQbsHjj8Oa/R25/Yw+E86x50wK3TMF5MpxxgcOMDrz/9Yii/7E3wseaKVLFY2BKoo1ScknHGQznOPy/Wk8Gu43jl2Pzsjuo2kFvK5kOCGYZBXHv+NQ3E8cj42r5idPMGQVzgMOetfoi/7Dfw0ht2h+wgg8F3v5Sw6gHO6oJP2F/ADOnlwzSNjhxeMePxPTk8AY9qSwttmR9cR+dV1fRRNtZVhjVT8ynd75qhcXaHagmKhzk5XPzcY59K/Rab9gHwRJ8itfJ8247rxc/idpPXPp1HWsy+/wCCeHhae4icarq0Cjk7JYjuIzydyH27Yq/q3mDxaZ8CxTrPdBUuERFjywdQSfTB9c1qWVq11dRpAyhnZI1IGWbnoPxNfbEP/BPrSdMkEtx4g1YW6ggo4t84YnqSnTnHHPAPrn5z0rwafDPx3i8Kx2Ltb2U+VnVxJ5qqSQ54AAIxx05x0rlxFBwpud9jooYiM5KJ6tYfDjVHsLW4hi8uVYQDh+MYH5dDQDfaU6w3cEtq27b8wO457fr+o619D6ZYRQ2kQ8hWcKBkDj8qvtZWrMHuAMLgqWwQuDxj0r5KeCUtbn0kcwlFcrjc+cIrtNrMy7gBv3HLZz/tfhW1o11EFWQqrkjAHm9B1zj8vz969k1bTdM1VGtjpsM4J+++Dtx3H+fw9PNNU+G93psrNpAhaIfctyeQfRTj0x1//X5tfBzhrDU66eMjU+LRlDXNNh16GLayrcRglHZcjr0/OuebT5tMuI0mZFKnIK8A8YPBPvWvffbtHm8i+t5YpMEgHA3c9RjqPTmq1wE1hYEYmJj8pC8k/QV5zhJOz3O+E9N9CfTrmNIsMoHzYZiCPy7mta0mjdeSMbeWbqff2rEtfBeqXynyUumTcGDvHj8unbFF/oGr2MYSNQWxuKcZH6/5xTdKaV2gbi3ubcskLYXdgtwB3/KnLbWoQMxHmEd8etcrbRauF3fYZmff80ojPB6cnGPp60+3sdduJVMtpJChPEjNjryMZ7Vi010Fy+Z2MUsFsw+UOSuP/r5om1eK1i2xnc7DO7djHvXMNpmowovnSxxBOoL7s49MY569agg0xruOcQi4vHbgrGMIO2SR05P/AOqrjd6ByrqzbuPEaRpsP7wnnHXHTOP0rnptRu74OyxkY4V2woxxz/n0ro7H4caxP5Upt7e3hbBd5W3Pg9doGcn6kdK7XSfhNpjoX1O+mvLluR5TGJMc845OeR3rrhg6tR9jnniKNPrc8ZisYriZXuJS8p48mHPzngZx3HT866rR/B+rakwa0t49PhIJYXDGNz24GCf/ANVeu6Z4QsNOAiS1jgA+VZVAyef4j3p09gLA5ChkBxkdV/8ArV2RwPL8TOaWOT0ijiNG8A22nuj38bXk46pOPkyDkcd/xrsDdLHHGtvHGspXGGBAxWhHALxSrEnAwH6n8qjFi0DbZAwjLEhhwa9GnSUFaJ51Ss5v3jDvINTvfLz5T+ytgfjkVXNnqUb8QEr0J3cHHU+wrp5tKDKGRirY4YcZ9jUNqrhnRpHBBxgEn/8AVXJXwMK8uaTZldHKJfSy5QLt525Ixj8e/erUVlIoBeZlLDJA6/z+ta2q6GtxHLKPMSbGQ8fIOB3GOvv7965q01LzHCzNtP3CQfv/AI9q+cxeClhXdu6ewXT2NdNJswUWQeY2Od/JPPX+dcrqsH2W93Q2siBcAuqEbjnqD6V2MWoQRRjEiKy9Aepz270kV6Zbr5SEbGADkgD/ACK82STGpWOKh128MuHtp5CP9XhCwGPw57VbOt3MEQVY28xskyMCDz/n/wCtXXTyKgTnG49OnHesbWZoAzowGzG8MhGQe36URg90zRWbM61tbto8yzCJJO6HLN/kc1r2kGnxIEaGN9p5ZsEnp1rlxdXYRJljZbf7wkYfe+lSm9eJ1bzCyOecitbcq2G4nWRXdvHh0CgN83ycEe1SPftgsB+665Xkjj09vSuSS+SC4Kqvy9eue/YVP9reRjs/eKRyEJySf60KUuhDjY6Ka+UnMZ5PQdM/Sqc1xsi3mQxLzzjJFZL6hJpkLSSB1jwSNw7j/Irmr7xDNqNyiuSsZb5lRc8E8498ZrbmcfiQlC5q6sftF0XiCDPXC7c+/wCVZQuDZTrkZzwQTxWvcKYFChMgAc9c+9c5dyk3bs4LpkDao5r6/La/PR5X00OOtC0jT/ds7MyA8ggHtUV1dG3HCZGNxHTNTRyRCIOhyshwAR+VJJb5k2sVY+o/pXsqRyWJra4AGMnOBzgcVeQrt+8FJ4yeoPrVCKOMHC7eP8/1rTjWMYAAAYAg1qndGbRGwZWxu37j94cD61BeNIIz5TtE2NrDOCeOuRV3acM4+7wCB2NVndT8r5yeOuOKoLF2K4drZN0gzwMNzwP5USgo4OOD1wO2P51Hb7WZsMAqDcDx8v8AjReRBQPLcgA7sMeTwMf1pNiW5HJK5KqFjdumT7fyqOJYiwDW+CWJB3cZ+lRNCzSKyvuHX3/H9KSNESfLLsVumB09PpWSbuWzaht024G4AAYH+fwqcQszcBsbSDycmq9jcqmRtZwRjKnjFTXE7xugG7g565BHrXVHY5ZblOS1KTknd8w5R+orQ0HVDo1yXbcUxgqT6UXur21xbxxiApOBgzK/GOe2P61Vi3SL/CBzg4AJptmiWhcudZi1LUJH8oBSMgqcY/xqBTwVgbzCeCrd/wDGlaMmONjFuO3P1oWFZYgRHjA54x/nigT0Ir2J7chWgZJOuc5GMe9Vo74RS4KhlAxyOvpWw8lxCFkRt8IQqN6g4B7EHtTLi3iv5WaRYbX3jwFJx/XmpauHMQQ6hufcIQTkblBHHv2qxFP911JEgGAQeMVQ0+BpZlhiUOS2BtI/Hn6VNcgiYDGwjh9vdvb2/wA807WGlckZ8iRDjcRwW7U+NzGNoDF26EUxLctyQCW9WwQfT0pVl+zkx7MEdCGzmgGrDnKOglIHQgjqcAfnVWS3hlZTHHsZcjIbp71Kql9+Fwq55AySfT6UyM/6SGICxZIbaM596CUyOOKeLI5dVOMN1PNW49hIMu3HZV4JPalKQyzSLGf3YPUtjimOHgGwLgZwGBPIz0pWQmxQ7R4IXag6nB5/z6VE0672YMQWO04PU1GryFiTnaf4D3pZ3eFS21V4yDnp/kVIDzNKTuQlsnLEH5gRTHlIxmVI8jOGGc+45pkNypmaNFA28B24zU0bhQfk3ZOee3t1poVjsd4CbVQKuc5brmntdu6kAneB8pBoSOEjc6YU9etLdWYcbYYCW6klsY/WuFuyPdTM6Zri4XBYuvdB3qhJbsrcxMnbkEc/1rVSC4t+CoVuf5+tUrm8ZSElLEjkc8CuOVSK1ehoivBBjG5uB3PT3p8qqifL2bgjmoRdoxBBCZ/iYVieJ9cv7O1UadbpcXTcDc+FXn7x9eO3t1rF16aV3JGupf1rWLPSLeSa6uY40TGBvG4noAPU5rl1v9e8dyTQaPCbHT+A93KMOOcYXrg8Hp+Y7poHhCK+1JtQ8T3ovbgMHitxxHGMYwBnr06Ae+Sa9LsdY0yxgjgtzFEI12iNF2quOgA9OK0p16E9edfecs3LZIxfCfwx07wwquQL28O7M0vvz379s18+ftHNc6l8Q4bB45Ira2iUQoPlHzZJYY9TwfZe1fVR1uxYlknBbGQGNcN8S/h5ZfEK2Ui5FvqEGTHIrYLL/dJ6/l611z5HC0GjnvK/vHzBP4MuNPWzu7JxJLBgPFkHcvQnPrXbQ6Np/iSzSRx+/jO4gdd3p781dfR9S8LSfZ7+yljZz5azDDIw69Rx+HWsoXFtZXBuY5CjkEeV2bpz6flXFNs55as1rTTI7q3+y3yASKSApxgjoeaxNb09dNQxx+WyA4652109lqcVwjEsoKqRknI3fUc4rk/FmuE3MY8kqVIcuMBSB1z69qIRYKTTI/hjbXugeOrGIAF7p9kscIH3SpOcn6D8q+q7SxdYg0vmtn+AKT+tfNnwaiTxZ8SLK9BHk2CvKVJwwJBUZzzgE/yr6oE7ZULknGMDkV101ZHUnciCxqgAiA6jLckGm/IuMIhGOOMk/wCcmpMFmGcsemABT/JBBDYQg/w5Y1qyrlWW4bBZQASP7v51XeeV8Kqtu+p6A9eK0WjCZ3DJ6YelxlEU5UEcZGM/hUGyKCQgf6wPhhyAKniC7AscDNg9WAqyIEUMVTPPG8VI5BJzIEx/dHH1xU2E5FKeZ1UnasYwQVX5j7dq53xRo7a9pM1mTlZhtb5AenPT64rq5pYQpVE89/77YIqhOrOQF+QLwApwCP61nKKaZvCbi7o8Mv7Y+H79dM3gy9WaIk7PTPGOfSs43F6Em2xK7eYVVSeT75HT9etemeM/Cq2sM+rj92643gLuZ+gBP0Hr6VzOm21pMDIkiq0mOvavn61JwlZ7dD6OjWjOF931Obj068keZHZY327yzY446Z/z3qjb+bbKqRwyXKK+BIF4Of8A9YGf8jpNR0TVbm4LNJa/Z92PLjk2/LjoTjnrn0plrBJpoCtGGKj7yuG4Hp61z8ljo50ZP+kSkvLE7SKdwVAcH6/p/wDXqzAt5cytHBbyNn+Mr8pI9D7VbfxEsrqss4jHTYh5P174qydUlAUWyGPA2jYpLEY7YrKTHzeRJBpN4ScOkZCn5Sef0qK80y7gcfvIyp67XGCPp/jSxT30pYJF5COCck4bpzUEkBjUSGR5GI+boCT7+tQlcgWbTrt5FYywRRBRkyMc9e2AafCLZJWEtybrH8SoR9ev1qGbUVaI+RAhYDq7YP8An/CspdXkZTxw33V6YB+nPar5VoNK5p601rcQlls/LUDGd+Bjrya5hrS3uzzO0UYBDQ9Nw9f8+tTyMt5s+YkD5eOfX9Kb/Y7vKjRK4kZcnkEn0HFaqJfKkjktd+F48RhYbK6l06EyCVVwcblzgnnBIyeoPWtHwp8OviHor24sfiHqixoNpyzkYGSoxuwT8x545A613Gmrc2SBXgdep4QnOMc/r+tbMOrylA8UMjptDcnGB65+gzXq4fG4rCw5KUml6f8AAPMxGHoV5c1SKbOSg8GfFOHao+KeqQonQKzEnGOPmY8HAPtj1FOu9B+KEcAhh+J+qngDmaQg47/fyCcnnP8A9bv7ey1q93COyuGBXd9wgAjrknj/ABrSi+H+vXZQzxx2jdCXk/E8DP613RzLM5/A2/l/wDyZ4TBQ3SPIJtO+KkFxEU+JuoRqhy6O74J45xuPp68VQuU+KjXrzj4h6vdMp2CSaVzweNxUsR34yDxX0Np3wbhaV2vL55Vb/nigH6nP8q7DS/B2k6O6eRaIXUjErAOw98n+lepSr5nLWc7fccU/qEdoXPmfQvBPxv1qYOvje/itlUp/pMsqqePv4DLzwMY45rqW+FHxdeNFf4q3ku85cTRPt4OV2jzBj6dK+iTAAxUHYMDae/8AnpTmRmUOwyeu4cACvWjiK8d5XPKkqcnpFI+eLn4W/Fi4nWVviZqAVEWNgDJlgOcj5wOpPX/9UcXwj+K6zozfFe/VMfcCSZcZyR80jAZ46jt9BX0VIQQduNx7496i2EfKQAw78AfjVPFVu5kqcOx8+3Hwl+LjBUHxWv5UHO0mQYO4n5fnGP65HTFOX4S/FeOCFW+K98CpZTtMgUZAGV+f5MfPwMdQeeh+hSygZRtz9D9aoSZPK5J6cDNZSxdXuaxow7Hgk3w1+Lm1Fj+JV2HjkLAuH79QwEnPfk9z2zTrb4bfGC335+Js8zOCq74pCyjjo+/1BPSvdmX5SxBGO4PHr/hU1qYndfNYxjqdorF42vJ6sr2FNLY8Kt/CHxq8pI4/H/2kgL+7aAgE85OdwP8AkGtSD4dfGeOAt/wsUHccn/RyNoHPA3fzz0/L3mGazKlYsKf723B+vNW1kjDsQflPGVOOa9WlUlbV3OCpGK2R863fgv46LOBD47tljC7Q7xliG65wxJzz1z9MVgXFp8dnVTF41tJCrFGaKIYOOAcbc8gZIP8AhX1LL5YBCgIe/eqY0u1jyywR7mY52qBzTquo17jsOi6af7xXPldPD3xvvI3t5vHFlNbksWkmtQSM9NqBQDjAPPTPHpWj4D+EfiCw199c12/tr3VAnk74IgFVck4UADAJJJ+uK+jDoBt5mZCjo7biCPuk9Rxxio5NFMjEvti5OAhzx+leZV+tVFySeh6EatGGsUcwiSWzZErMQMdMc1I6SfecNnk4JzzXTpoVvHtG4luADjqafdaasdo6RRhnIK7geRnoP8+lcqw0upp9Zj0OcgGyFpW4ZuAcZxz/APWqBZzbndn5ueSOtX4w0sWBlHBKFSOcj2/Cqk1i0jlnwD0PuR7fnXI4s6VPrczbm3tdWvo3uYFkMYLAOoI+nNaWjaNZ2r70t41znG1R170v9g3IKzxRbwo5XOM/SrVtbyRbiEbI6gipVCzu0W62lkx15A8yqgOc5DMMZ/GqeqaDaXFl5UsJLkHDqMH0PPWr6apCq71HmPjnjPJqnLcT6hEyMQkXdVPJ9MmpqRTVh05yucNc+D7gTeXZ37bB/DMMjp0B/wA/pWVe+FfEUDsnlJcpjKlJAp/DJ69q9Atk+yz7SmFHQ9QPatyVftNvlcbh0PbrXnfU4T3O9YuUT5+1DRPEFy8kD2c/AJfocc9eDj/PvXtvhjRLKDw7apDYtaMBh0ZfmL9ycdznrVqe0wFlGElBzkD0/pU9jeZcFtsMnQg9GOf8/nV0cLCi9CK2JlVViKCKa0kkijOAM5Qjgn6fp+NW3aNRmdPLfH3k6CrE6GQCX5d2c8UuoIGsvL4MjcYz1Oe/4V3JWOHmuxIohKuBiQEYGKjmsTLasXUsSmMHr7GoLSw+ztESgDhslTnnitpUjRcFeCMBiegq1G5m5WZzEVtNCQXTPoVP+fStJHTAjnCksMBpABj8a0pbeNwCFKcE5HH41WktnRz8w6en86XsrFe1uIsBAUICydvpVDUbUieOeJMljgrjqPWrDWLbw/KfQ/j2q7DHkAhmcj+9zVqBHOZAZ2U4QAHtng1RutJsrpnklt4y3V1PG7PGQfX/AOvXUvZQyqQFyxH3veq66eg5ZRjPLEfqf8//AFolSUtJaopVDn/+EL00yB44G6YyrMdvvySPUf8A66Q+E7O3hOwyRrw27eSOnp+tdNcSx2+Qx3AcjPPIHWsS6uGuXJJVo85VRjiuWeFw1vgX3FxcpM4u90e/W7LW90sqBcKZRjHU9BUEXhyed/NvbkODhmROcjr1rrpIPNXGAGJ7DmoJIiUKkZBOBnivOWCoxldI7U7Iy7jTY7qLyGDIkYCrhsD16fiKrN4Ys2b/AFcmVwQN2MYrYEcijDcsD0xU8jxW8AecgEdfX1rrVCnLdIXNbYrWOhaejmR7WJ1GMq+T+n9av3OrW0UIitowoz3A9ea57UdaaQMiYQN2Axn61VtC0NqSSzZJJ3f59hXpUIxjokcdXXUwfHt1v0yVvMKsMMATnqccfmRXG+HwWu2lA5z0Y9PXH0rsvFkb3mn3MaRh3KkBW5H+feuO8MbCXhDrkKED4yR8w/w/Wvm87pNVYT6NfkdWFd4tHoWj2Q1K8t03lUwQccAHGef5fiK47XIpLPWLyESMi7s7d2Men1716h4FjM08+9BI4TG08Ac9frxXHeNtPE3i9UeD5XhIV0/3ulduV0f9ncu7OavK07HL2Et011HDHGBCuG+cjr7VveaJdrCLY5Xrmr2heG5hrKRLE6CNiJAR068fzqa+00vfS2wiYuXKpt74Jr3Y02jhlK5m7GiG4YCj16Vcw0qBlG4kZweDWTJNIEkwgX5ioRhyCDg/yNNW+SRF3ylXB+6G4PtSbsJK5qrcFRIWfgngDjHFIi7180rwR2A/z/8ArquHWRWPy4J4PY1Yg2iAnyiQRy44wKaY7EsUsaklePlO7HHX/Jqw6FYN3HzHaATkZPT+v5Vk+bHHKyZJznAPUcev+elXnmQWoEjBUUck9M1aaZm0NEJeUIiucHBwO+KkhtkgYs6GQBsHcev4VFaTLNdR4kKFsDLDgc4rQ1JPsM+wMr45BTgNn/JosirDbq4to5t1tEYEOP3ZYsF/E81DJKUDHIVD1C9KUT20sUjOJFl/hKAEfSq93JHMoiUjgAHine2xly6leK6EtxhmIA+8CCOn862LeW3a2UKzGUHoFyMeu7P6YrLEyyOESQoMheeje3NXktWsZVFyhhjc8uT29R+VJXuVYui5jMbRq7c9z/nvikWdQGbzWfnJy3OfxqrqVskj+WsgdfvBjwSBjpVOGYhvLdPMzxkjOPatLi5TctbhmEkY25JyXJ49cCmhBIj+ZKUdcEB+cjp3/Cqn7zGANo7446dv8+lWYLd7q1l3MheMZP8AtUcwkjKkuBCwAJgB/ihzn8f1q6Ef/np5zN/F0z7e1U7iMtIxO4r13D07GpooiAgU9/0ppmuljXt1DBQ4UAA+xNSfYxKSz8NnoR1/Gobcg8N269s1Zj+dcgudv8I6VVyGrkE0UVvsGcIT1we/T+tVz5TylSSrNyFPt61dnBlMauMhvvMT0qC6tQygI5AJOCf8aNzFqwxrRIiQxzuG7pn/APVUDiQ8MdwBBAPUf5xV1AcLHsIYdzT3UNsUtk43ZPam0IqRSEHY205AIycn3/SpEZThZFVsn7oOCcY5HpVpYA9nLO8qoVIRUP3myBlgSOlVZ4wUONobHTpzUWKSK80UG+TGDxyNuec9qPMtW/jPHHDYqOSIGM7YzyMcGs4/a1JwgbJzk4pXK0O6k8QW+Q/zS8gKV6Y6VRufF23cIo+D1c5Y1Thtd8x7FANzHoPw7/8A1qni08NuWMYUnBbufz+tfnNTMsRUVr29D6BQijKk1m8uyPLy5OenTHvzUDxXjSLscu/O4M33a3zAPL8iIHZjltvT8eh/CojDDbI6YGzPzEDLEYrznKdR3k7misjCltFlT/WtlPvuwPX0pw09lUSsGxkBVBGBjocfjW2bUJL+8QgrykQX16VYNgpZpJVV5D0UHO36fXipce5fMjnv7MYWpebgsAVx0HfFNOktBC0ruQCOOuB6Drz2rp4dNS4YschA21YySOaY9mLonIIjUZ29xjqP8+2KlkqZyraeRbtJljwWHzH8qu2DzWluG24K5K5JJ655rVaAX1x9mRDsHJPr/nFRajiOMQoGLEbSFz8o7nIqIzlB3THuWtP1b7ZETdASKDyu3j34qG7+GPhPxDAXm0uOMyHB8vKbj+B9qy4ZBbAJ0XggDnFbHhy9kbU3tgHYkbgEAOPXP4Cvo8txrlNUamt9jlq0V8SOR1X9nrSCZf7MvbqxYZZU37kJ9x1I9q8Z+Jnw38R+HoCLlYrvSycNdhiCuScDGP8Ad5yeTX2BbW73AY8t7E8j/Dp+lSnSY3AE0YkRcH5lzgg8H68V9fGlfY4HofPP7PHw91SxvrjXb6BraN08qOLBBbJBzjjjivoGLS5I1+SQnJy3cmtNbPaqYiGB9056D/8AVUsYO5ht2gZwBXSqKSEpWMjcsMOCnK8cmoVmnlib5Cm5upP8q2p7CO4TaMLyCSPT0NIluzgHKgnHAHNS6BamYdtBPv3Hv0z2qSTe2NrEAevc1sfZ0Dq27I7juKiuIFZkjAyp+8ev0/XFT7Cxp7QyYrbzYwzPLtz1IPP+fWpJlWEkYx/sqece9aUkLu22PPTGR/8AXqrPpjPE/wAwUnk1k6UugKa6lNIZbxScrsOduFI/E1agsVgUFT5jnkZ4x71aikSCJSYz8xGAF4I7YqM3E0hdYkVB/ebk4qOW25V+xRuLVYwXuCZDkfIeR+Vc5e+ENP1q4aZbNIcDnZ8n16Y9O9bt5EXYYYyMvq3WtC0hWS3EgIcvg5zkVk6ano0bRquGqZwN38PdKS3z5Mm9jhT5p4OT2z+H4VWm8CXEcuyztre4C8Esu3PA7Hv1/wD1139/amUBIUJAGS3GF7irdhCVQtjazDkZ6n/JNYPAwm77G6xk0t7njcvhfV4JC0WkQh1O35Avyr7c9vT2qlcWesW74ltJEYkuEKEHH0r3c7Y5GSNS0zchiMY9/wCtQRaNuuN9xIrE8tIfY4AH61zSyxfZkbRzFr4keKxeHNZ1DcotBggYTbg5zSHwFq8rGNYcPty2eo/X+te7zR28LN5abW+6Ce1VHtRP8wiKkH78ZwRx61ay2C3Yv7Rn0R49Y/C65lnIvJFtlAx5mNwySODW+fgzYCwZra8d7kjAeRQyKc9lGMj8TXpH9nmRFVsRKDwASDx7dquQ2kcQxGf+BYrpp4ClHoYTzCq9meQ6b8D7Owk23lzcTwBzgAhRg9PU859f6V3mk+G9P0qNo7KwVdwCFguSOoBJNdFcFoiWjAIIwBu/p6VNEzRMoJO085I6GulYKjHZGE8dWnuxjaZElrDER5nloFywB6CqcGnWyOC1uhL87lHJ78+2a0HaRwCD2Hy96ZEpHzOenHJ/rXoq2iPMbe9yZgIQU3A89R2GaYY/MBGM9zmp1Tac5D5AO0Y7d6Yw2KNnzD36CtkZNkS26oSB8o9O1CQKeQTjjHGP5VIVBIJ4Ycf/AF6a06iQoDuI9f1qtA3G+QgJO0sPfPFRSn5GwCF75qWRigyPvHstV93m/ePy9hnkfWobGkxskwA+RNx57nFNXdOY/Mwpx90dxQ23Jxk8DBH8jTTlgNoPPAwOlZtlpE6QKMlcg59M496jdkgfcc4PQ9Sf8/4UuXVQNrbx1/KkdCpDSElVJ6Hg+tZ7lggWXgrt9sf596a9nGCMArk5LDtU7wlY9xIA9Bzn3qMO0jYPU8jmpaQ7ldo8E7WAYZzk0gM0JyCcHnHvUOryXiQP9jjWabkAZxzTLCS5FjC12EFycbghyB64J64qdUM0BfzRgYIZu5YdvUVPHrABLOhznqD/AErPJzzg59+/+FOVYSmGDbiOntWyrVI9TN04PoaZ1SMnA+Uk85FRQ5MrMsm44yNwyPasxbUEgK6g9s8YHvTvs8lv3JI6CM1osVL7SM3QT+Fm+spGwnAOadgONzfdTjHQVgi6miU5bIB3AEVZi1Nl2q235iSDj9P0NbLERluZOjJGwyRMEZ0XeM/Uf5HFQzQwzlSw2E9x1qBNSjZwAGDfe4PT26U4XsLsV3Y56Hg1tGcJbMz5ZLdEj22FG19vGQGz0p0asQd0eOwxz+f6U90YoWA3AEHPSnqjHoPc5yPpzW6SZlc5y70Ga5u2eOZLaJgWdfLLbvxzx0qaz0mWKIRsinPctmt59mc/KGA5/wA/SsrUNTOdsJUepA5rirUqUfekjqp1Kj92JH/ZltZYlYbnxwvY1ntCsUxZBsA4wOlSEbwCwJ2kde1SRQDBB3cd/SvOk4vSKO2N1q2QqQx5AxjA7/Wpba0jaRi6hdw49xU8VtGshTblhxx39BUhmjiwMMx9O341ly2LcmS+Ukg+SPHcio/skZw5Gwr0OeaY99GOx3epHT3qN78AAhHKg/eDcU7on3i00fz5Gd3OM8/hxS7gp3AggDoDUEd3vA3F0Vh3/wD11N5u/IAHB7CqTJafUU5ODkjPUBuhoC7QcDnHOf6U7IHLgYHtjFRby656ZGfm449qq4rDzsH8OR35oW5VR02jA4PpVKTLAgZTHAOaoefc2zEBml7Ajg/jWfOkWoXNwybfu8EDnHUVRv7/AMjKp85AyTniq0l5K0YQJ5Rx1zkj2yPxqrMCqfNkZOMjpUSqdjaNNdSKS7ZnLFdxY8kdvpTGlVv4dufbNOEYkj3khDnv37UrWbqgk2gqeQM9u1cruzqjZEO5dmVJJJyMjpSxxbhu3Ywf1pGRVUO+FH8R6CsDVNcAykXHZieazsWal9qsdsWGRv6A5rmb7VHuJivJX0z1rOuLxpjvZiOcYIyKQDcuBnJ5yM5+lWmIsZ3yYYgKfSrlqrSQ4RiqhsZHJqgH2DoVbbwOprQsOYQQO/15rso7mFTYkaAM+Cc98/hxWbD4BnWV3s4wVZssF4Ofr+Hat+2jMkuC24dOldRpltG+0EknqMn/AD/k1riMJTxUVGotjCNWVPWI7wd4cbQ7Amc4lfBYA8KB0H6muS8e2Yh1K2vUAQxHYmB8o6HrXqaDamACGPYngc1w3jvTGurYjCgdCCcdxz/OtaVCNCmqcNkc0pucrsz9O1B9P1+LfFvW7Q5Ycjf1OfyqlqniC0h13eY2cqShZhkKR6Y5qpo8J0aWW3eUXEIcBCcnaAOxP16euayfFVpcWWpM5jw0jEqSeCDyD/Wt76GXKzekh0mW0lvJIWMMjsjOUzsY9enQ57+/41ylh4KF/et9l1GCVNxXy8fMV7cfz/KrUEF9eaBMEl3mKZg8CkjnaMHPc4/GsCzjOFkjZo3H3dhIKH2/z3rkqbm0W0aF5pl3o6NHPZMMkhSCNhAxjv1psd7IkUY2srBT8uR6dqludfuNS06HT7pvOdMASN9846c/nWNPcLbRCP5UPmEkOTgjHH9f0rG9jVK5dt9RjuAX3ZVepPH+e9PupBJkBiFX+IHOffHbt+tY0bGO7WBflZwBuBr0XXfAMGheHhd/aHlkIAIOPvHJI9e4z1xj3ojzyWgmkjihKzSFgRuUDnHXrxV+O9EcGZCQ3QkjAFZ8NvOUQjBVv41yT6/1/WgJIqFnHPQ54FZc0kx2L7HJXZtY9ucE/T2p8UbKwJJKj72eazrSUSyh2BU42r2xWlDsZSfNYA8rkf0raMrkSRo22o20CShkWVnUqMkDaepPPt/n0rJd+cxD5KA8MfQVUVN8HzIGGfvE01RHgDzMBeAD0HP/AOum52CxelnaBx5ZwM8HH9KrSsC3mLgOFJUq3PHtUbyvI4wA6ngAjBqvqEv2OBo0YqcdOvf8vWs/aj5TajuvMAZm+YgZ3HrVq0C+bF+8ypAyCDj6e1c1YMwtFBZtwIZSpBPrzVyDVX8hkONyk4bjJ/IfStozVjJwdzqbkW6MVjIlVQPmxjnvmoIkyyrkKpPVh261gLfzxzbM7t3TJznjt+mfqK2WnMyo5j4xnHB7itFNMnlZdCMo8xWBI4ORnNKZJI1EZY49CePWq6THeSAwAydo9MelRSX4w2AxXOOD0FJzLSLiSMqkg/KOxHSrnmx/uxuKgAlgWz+VZQvEIUqzYOD9eKeSAgJOQeQfXtirUxOBuI1qFl85CGONrA7v/wBVMmtC9urbxISDnYCDWTbsWQK24rwSCRhTj296VpzbYVZHVM8c/wCc1rzXIcCdztRgAQw6qxyOOtBRJY2Z1zx94Dn/AD/iaZb63cRl1kYSLvAwQcfyqQXEc7Ef3zu+VvlI+n1//XSuibWIntVVcKrFgMk7vl9jVZodp+U4B5wBU73KxucLvzj5QP8AP+QKrzF5X3KFUegcgdaWhNmdLHCkqjbgRZyM/wAX65zTZI5J3K/NHCOAdpGRWk0LqxZzgfexz8v/ANb/AApgQEDbkdCpHevyuUdD3OczZY2YiJIyOCAoHbpye1IYVtiC0ZeT+HAztPtUzbzLtVSATyxOCe55qdYFiZVzmRhnOT6+/wBP19awTs9B8xBAFLtLKpZ85yMlRUzFp/m8v5g2FUjA9jUxgKwB5SQRyCDx9f8AIpIlMsa4U4yMZPQe3r3roS5t2K7HE5AYAB+RtAzg/ifSmyq0kDBDndgmQnG3Gecfiailu1Fy4UbiD82TgZ9vzqtNesgKld5HGM9/XFKSSGkx16YrSFhGoePGCGPb16VhzXUkivsVi7kF2bJGPY9hVqaJ5VZ5ii8dF/z70xWE0ggtELNnkBSdo9T7e/aslGU3ZI3i7blC5tkVW+YPLglVUk4+ldT4I8LyWsX2y8UeZInyIR86jPU59eOPb6YsaF4OUTmW8BeVCSIg3yqexPrXW+XkqIu3Qg4r7TK8qdNqvXVn0Rx18Rf3YjYztk5BLN1OSB+WKeCAOCWx2NOhi8s/vFDHkgdz9KAwBJ5DHgjtX1nLY8+4wMckY2jsR0pQm5xkgdvQn/HrUqMOxycYNDH1GD6VQriMeBtwDn15xUOzgDB2njjnFWSQFVhnPTFMMGRxnPPOO9SCY0Jv4XGcfePHFNVQAMEMcYJx0/WlCMqH5QCemfSkVyrHdkY5zj86AuOLtyqg+nB6mmlN45jAB7EZxQjgISPlBOSQO39KFdY8ZJOAfckCnYNRhsw0e7BAJyT6Gols9ikbiR1GG61dIJYqfm5xxTAQ/wAoUnPVhScUO7sRQ20HJEYyQNwA5Pcf5+tElvGAWVSCfvFe/wCHrUpGAueOfu96jZvLz82B9elRyoWoeXsGDwDwMjgH1/KnFPJGWGTkDGev+f6VC91t3bRyOPpUDSvglmJxnseBUSaWxaRYmu1C4VcHuTUUgErEZyQOx4qJUkZmyTgdfSpkjKsvPGO3Y/59K5tyr2EgtJCTv5UnqT0qzbx7BjAAHTjpikibEhDN0Pp19+v6VOhxySTtHU9a0UbE81xqSZJAbJzzg0SEP65xyx4zUYUk5wSAc46GiRtsiFsemBziqAUE/dJ/djvgZJpVG0FR8xz2ppbkYOM9vXmn87geoPQDigVxVBQkN35IJzimycqMKSD3p5BQANlW7DvSyKJOp25/niq2HuQAEPzuJPc8fhSvMUGMsOw3U8hIlBYBR2J5+v8AWqEuoYLbBxng9T9KmVRRBU3IszXkUCnzpCqnjAPzf54qsbyKSQASeWBkk4GSO/Xjoaz3VpXLEEjGBntUQViBh8EDqOoFYOuzoVBGwJpFdQrM27kk9qabd5XU7iB/dXrWYsvlkZJ3HjIPX2qeC+myck5PGGpqr3B0rGsLcIRtUjsWb1pzEK2SAQB3qgdU8vAdSfUqefxqdL6JyAMZPYgnitFJMzcGi2FUnHGTjoeKQojDDD5T1qMlZMHht3BHBOMf/rpHZowowG5x8v6U7ozsLLaiABkcnHIyen1H4VFIhRS+Nyk5+U/lVoujKWPHt6VCZY33JglcdMc0mySmksZRQzbQARg9apy6xAs5BJY7RwFLAYJ/X/63rV6WQEAeUxPbnFYl7rMdg2fsqKQeXdkVATxySRmlcdzWaVZUOYwQRzlSM5/yK4D4q/E+H4b2ERiWO41K5yILcv8ANwRliMHIAI4GM8jjrWb41+OlvZ2c0egwi/vyh2zyErAhwe4BLcgdBjGSPfzTRvAfiH4i67JrGpsZGlAEl3OG8qNR0CrjJHoAPy61EpdECT3Z6N8KviVqfi3VRaX8cIZYvN3xD0IGPQ85/Lr6+uIckAgEk4xnGK4Hwt4QXwbAyWqNNcS7fMndNvP+yOw9gfzrYmm1d5AINoJ7bMg8/wD1qpR01Kb7HUrCMk5O37w3c4qLykL4AyT0/KlsxOYCZ8IxH3V4zxz9BU7KNvUqB7VVrE3Ivs6A4DYAGAT0/CmSEtuUHd7jvTzLuBHG08YA60AKflCEkActxUsaE+0yQgFGZT14OMVZi1SUDkBsAk5HQ1Cvyrll54wcdacRgjKqhrVTlFaMfLF7ojuLySZSGACgZwq/WoQpOMH5hjnpz/hUmVf5i4C9cYptwsRR035LL1GfeuecnLVs0jFLRDBLGjgOwLDnFWFu4RhS2FxkZ6H6Vz17MrNnOGUBX46irEYWQq6ODG2TwQce1Y89tjdUkzfjkB3DzA6/3VNQXaoZYznHBVh0ODjk/T/Gsr7NIzNhigHTHrRmeHopk+uQSPam5uRHIkXbq1KxloyxUjpnjH0rPtrx4pPJVRkk4DehqW3uJMNhvKIbBWTpj6+lVr1jDOr7cKOhUcH6GsHubxWhfIntxnKsvdSuOfTvVd9QaKREaNkOdxZe1Xop45tp6sBxwOn4fWoZLZmLMBk4+bPOf881onYlxQh1FZYCoG5CD90n061YguzJCFAypwCzY4rJlsFOWhOHPUZwD7iq0cVxGC8bnYp+dTU872FyI3b92g2spyGHPr74pbdC0DzleX7HnjP+FZM2oG5t9jnayrjnvWvZMslkhUFgVz97rRH3mJrlEijyp3DAx2FRyhXgbGNoHJwTx9KmjyVK4wuc8mobvy4I1AQ8dMjOf8/1rZx0M07swg0sd0IwxEPTcQckfhV4zPHCu8bQFwA/JJ96rX91DY25mYgznIQDGBj2rlbrXpLnO6QlVPQMawaSNy9qeq7flH7yI9gMEetczOF8+R1JxnI44HtVyZzLGWIJY8ABsH1qoJCXyQQOwJAqHY0RBg7kB+XacZPp9KsxjjcDu96i8ncOTyeOealYqqbdoJ7gntUoYNN8xAAJbvnpWppyskRyuO5Oax4FDKckMSa2rHCwrng7uP8AP412UdzGpsaOngueRk564xxXXadlQOCvIPSubsFYjhiBj0yfbvXUaSDtyCoJG0evbPFemtjiZtQ5RSNoAOOfc/5Fc94uRRYSFk5JOGx0OOw9a6FWYBSGxxjI61n65CZ7R4z3PDHpQzNbnjej3k+oC4W4lVrmOZgVPYduPy/KoPETPBqNsCxchdxTPBzkd+/H+cVja7dyeHfGS/IxPmh89Bjg/wD1uOa1PEt2b+4iljGWI3owxkr1GT+XHvXI5WNrFO+vXVoVi+WEhjwehNZcLyLccjCnJyW6VYhleaTIV9wyAoHT0/OoJbeXy1mKtEhwnqCee3asakrjSLjFQMoNztxuHcf4VmXTROPM2iRgMbCQDgcdec81YtrlkBdxjackE4z7fyrLkmaYvGikJ94ucjH41zOZpFCRStJcAzRMHZgozyD2H8q6CW61OeFIpzcbWGz51Yt0wPpwQP8AJrHsoALqKQgNGhVVBbIKg5P0r0fwz4gsLq7eO5huDclgUXaCpAxznI/yK3prmdrjnpqclZrdSp5cKFs8Y2EgNxnnv1FOklntQ8cquQz72jkHJOSQfpya97/sy0eImHax+9vAB/HmvDvEUlzPq0qXCtFLG53InQDPQZrerScI81zCM1J2IdW1aLU7jesEVrjgpEDx+PWqVzP5M3J2rgndmrNzp8y3ItYFd8/KGUZLHp/OjWfBeqRaTLeXMaxpCo3BnAfH4HnqK4veNNB0NwWiwpAB4BDZB9efrSzti2lIUOwycE8HFY0F1JdaZaoVZBCSq44B571aIlFvxu692OB/hUOVx8o55JGwDGyd8+h7VBfIpXEgZwByTW4iRTCJTeRFEGcmIg5x0/8A10+90sRby6KNm1tyNgNnuPWmkBnaRaie2RFypzgYGfxFaV7oUtq5BDxsw3KcH8Dz2pNHuIrJo5I4mLocyITgSH2447fl+epqmsS61dtPMGycAY7KO38uldKSaRL3OYu7Z4Yg0Od4Hy8YH+f8atafc3XlqZkBJH3lJHI7/wAq2o7b7RKyghdp5J7j3/KiTSfs8KPHEWSTIJjGSfTjrnv+FRyO90S2VFnIz8pChcHBzimCcpEZGU46cHOR9KW+dYfLVDt6/eHB/lWeLzzGwuGQnr2z9KmTaBI0LS6DkDkhvWrjSjK5BLdMr/L2+tZY/wBczqcYP3TVlJhsCOVOCSBnANOMii9bTKNykNz/AHWx+ORU006DGJCF6HJzWdgiQquDxkYOf5VBdWsjlSjiNR0I5Nb81kRa5bN4rt5ayiR+vOMDt/n/APXUsGoNApEsCSkDAOew74B/WsKayds7nK4zhQc8Drzmks7m4kaQsOBwOc8DHft9Kx9o7luGh0kV2qFiUK7T0GM4/p3qyuvYzhkAzwAB/jXOfaNhJbnnr2P4VYLnOcYJ5PGa1UuYxcT02Z9ijzHKoB1OcVlyX5kG8NsijBBc9CPaprnxNBdeZIQrIDhFDfkSKpw2c+syExJvbr1AVf8APpX5pU1dkeml3JTdBpDHFgIOdztjjqSKYdUjslZVbzZgT8xAGD6AY4HSo5PCN1Ocz3JQKMlIl6frmo4/D1tA0is0khIJ+ZufpXPyyW5pZCNqqgB5JDIQfuJyM1NHf3F86kRGJAeA3Gc0r2i2dtJ5Uahs8BFAGffH86oTa59hZ45IwGwCrqflINapstRNcxR7Nz54OCB1JHI/WqzN58q+SkjPnpH1Yj9abYabcak7SEGG3JBB5yef8810ul6Va6WcwAkk4LscnjjFerhcuq4iX7xcq8yJzUUZ1h4Uub3D3ZWCIkfIfvEHPcHjqK6uz0aCyjIgVQx6sByfr+lJBeKygnPPQ9avRXCSYxx2wRX3GEweGwy/dx17vc82pOpLciRAuMrtPcGpGVlwcfLkYIHUVJnH3DnjvTCQowVJx0Oa9S6OfUJVJXJJweoPNRJGqAhQwHfB71ZDL0C9+SajbkEgenAHPvSuJDQeoJPB4ApCwYn+I9gKGt8LwOnPSo/KaNcpkk8+lMocFbHGMYOcf54od2U/Udj9KeAV+9+HvRjchOCPpxz0pWEMYlduedwIGPQdBUcrMWwcJxj05qcIMHYNxHIFO8lTyeQR09e9MEQBV25+Y8YwOO1CxEsNw8wdjnj61YZNvA247YqMkLjLA59+AaL2HuI64DYQgnOajVCEyW25/unmlluM5GDnPDL9agLlXGQDz1JwKynNdC1EWS48tyoO4AdetVpJ5Gk5G/HGRipQN5PyY9+9SxKuF2pg9Mnsa522y9iuq7xk9T13GpAmFBCjIPGPT2qXyiQc4O3rkZFKqjfgHJUfe4p2JbGRKSM45xjIGQfzpzgnII5HQnpmkjYlsFvl7c4pxIjzkd/4TzRYzYgchhltwxgED609ZioJwc5wSD0FQhmfLE7F9x2p2MBBznuD1+tXYZJgZPVc9j3puNzE4C8jjHWlC5jZmbK9AuOelKzkjJIPbGegosBKoY/L/d9sCnBDsbGXPYDI5xUaIpkyW24HIPAFV11SGIsInDdRu6qDildIEmy+AsEbZVc5GC2eKoXN8qkrHjfyCeeAaz73UmmZlL7lAz14NVvNzGWDk7Rnp61zzqHTGn1LbXJmbLMWJ6DmonU7gx7HsM8VGZehUDd3wKmhHBJ3ZB9Oa5tzoSsNRGkXcoPHXmoiDnnLZ6gVZm2kbRyPXrTYEZnAUBjngEUWHexAlkGAIXJ9zU/kFY8nqQK1LexkXHmkRr3HvVhY7ZDl/mB43E5FUokuRgvH/EcdPbinCLJJ259cdq0tQvNJsbVprmaKGFTnc7YwfX6VyOp/EzTbIsbMG8lxwyJtX8Sf/r1ViHUSOot9MlkjLgMhx0Y4pksFzD1mDjaByegBP5n61gab411PVlIjtlUEctgnJ9Nx4POe38qnk03VdU2m9nSJc9IyTx2z09a0WnUycr9DTk1eOzASaRFY4/i5/Ic+tY+o/EOx05ljjhnupmJCIiBQefX8a09P8IadHH85knducO3frmtdNIs4B+7gjCeqoAaq5Ljc81u9f8W+KYVGl6V9kjKgq82MjrnliBgDPbmsmP4P6tr8sc3iDV33A5KKDIwBHRSThSAcdDXqhs2tt5RiADwVyDj3qsl1LCT8+R0Oeay9RqD6GLpHwp0LRZRJHYxTyIVKvcjzMkfxAHgH0xXUywqpwOCeSB/nrUMOqDO2RPmxkMD+NTx38TNyxDE/xDGOK2i4icGgitFCkc5xn5jT1hBGdoUdRinR3MZXarLwecU5pN0eFch+o9PxrS6Mncb5ZZVZTkY7jrTSnyggBWJxjsetQXN+lnGzyzIAnLHOFFcHqvxaWe6+xeHrGXWLlsgMilUH1J7cdehz1pNojc9AYLHHJ8+G5J5GPrXL6l430vS5fKur+AzkZ8tDvc/guTn2rKi8F674xiLeI9Vkt4pAQ1jpx8pRxjlhz0z6102ieCtE8ORBLPT4VccecVy57ZLHkk49aRaRZ0rVrfVLUTwl9g7yRsv0xuA/SrN55UqEO23GDx+dSPNbhCGJZR1Cjpj0qjM5YAq3mAD5ccH9aiU7G0Y3EZyi7fJaTPGQCM81WuJDxu3Rc85XFTi9YDlSMc4qQ6lvBO2Qn/dBzmuWUjdRsUGgjbnr6ENUAHkSMUbjpsP881JdXMbcHahJ5XGP89Koy+Q2T5eTjlhWVzdM2rOdJ8gNnjp+lXo5UCryDx39P8K5KO1jllBjkaNuoPbpWxam9hXLbZVA/h4OOeDz/nFaxkRKJqmKFgSwz6KayrqN4STEw29MHvU/26Nix3NHn+Fx/kVWvDtI7AHqORmiViYXuU1uZbOYFVwvqAdv5Vox6kS2Qdx/iA7jHWsuS5VWKsDtI7nNQCSEbQgCc5AY9fpXM5NPQ6uTmNi4ullxJF8o6MB65pUKSqZ4uJVA3DpuHPb196w0uJGY+SpbgZINWrYzFiqsEbHIbjirUu4cheuI4dQgZ1ARsZBH+NU7bUvsa+U21th7nt9aw/EPieDw9CXmkDKcsnlsCW9a8217x3da9C77vsECjAK929Dzz+FYTrqB0U8O5nqWs/ErSdJQLLd+bID8ywANtx2POM151rX7RMQnVFsZDFgnIcZzzjt7Hv1x615bq2rG5WUI7GJztzn5vc5/T8a5ldPhkHmlWjO7dggEhvQfp+ZrD61KWx6MMDTt7x73Z/Eax8UBmiudp3YaNztIx/8AXrVtR9pYMwVUBxuJPJ9q+ebO+NltjRgwAyQq+p7+vavQfCHiyW3mWMuTb52srn5kX2z/ACraNZP4jmrYTl1ielTASPkNuROgPBPvTCg2565GMj/PFKzR/ZxIgLJIMqGpokVm2nhB39q30PLH4ABIyF+meaZM7cgZGTjinyTADYMFR6UxApJzyev41WgDVymSqDGeuOvNbdizFUIwMN0NYu/GWHzHkcdfyrY0hS4Axgk9x0rro6sxqPQ6SwUAhQQQegYdea6TT8rGhbCBiN4xyOfWufstqsT97HpW1bzB3wQCoPb1wDXpLY4ZG9CUUK+MM3GDzmob9Rcx88t6jjikjTy1UZCqO4PepLneU2gYHv1qiEj5x+NPlabrNpdEZAVl3N/ER06emT19a5SHxMl3HCqyea5X5gCD9OnU/wAsV6R8d9Ei1Lw00wTLwybtw4yvQj9R+VfPOk2yCfMTsiFiuznkex7Z615lZuMtDtgk0ejQ6sYZVYNhs/Mxx+VWxdPLaxqZMgsWG45Gc9hXDR6pcTM7kcsnOzkZH/1hV631d5toiA2qR14wcetc/Pcbidpcaf5lg10r5K4EiqeQSOKx7a8COwMjE/7I54qzZ3+2zmWVN2/Dbh2I5rOu7O4tofNhA+duS68E/XtWcl2Ji9S9ZT+ZK5k6cZyCf89/zrsPDl5Z6dfGaYsyuCM9sdd2OvYCuC0m6milAdAGOVLDkE9xW4ZM2wYYdcYBz/nmlGVtTRo9Gi8cPpYxZSRTxSAY3A4Jz+ePyrO1zVoLppJgifaGGcFclMj19K4u3bdbKT8wQnG09fUfzp+os1ui5fZwOR0HtXS60pKzMORXub+nXMkyiS2naCUOckHt9adrcz6gh8+V5HB3MGPGea5vTZXg3OrMyBdwzz+dTDUGnnRicKyjIIOMf/roUrqzKUbFq0tEtjnOQpJOeev1+v8Antm3TmMvGflYn5Tzg1rsA8f3wpxzx9446VnTwGFYnaJZ/nztbIHf0rOUblKSMg6i1vOVX5CQPmb7px2xV6PWLm6Ubv4VwAxHI/nWfrNss24HFtz8u08D8qNF0u9lv8AhtsfOc5YeorLVaGiSZt2F28sgOPmDYIbBANbMVxmQouEYAEAEc89KwYEeCQeapQZ5Xpx610/lRxCEttKscqWXleCMZ/H+Va07mU1YRPtHnbiARu7dT9K29Ni82WGFZiqMQp7FRnH9ao2sEckqbnO1upPapZovI2lHwD91l7muyPmczuO8XeGr62A3xO1sTkSIMhhj+o/lXIxafaROjx71bHKg5ya9J0TxpPpdu1rMouLc9N5+6a43X9RtZrgkWIhVn3bo2PHoMU5wiyotkcEaSbVQsXzznjHHtUohAcbtwYdwTmoWnsVCMPOSXIHUMAO/YVDcXiQ/NuGScAnriubSOpra5ryr9o3uihSRk8fKBUlnYrcs0TzCMFcb2TIB68jIrNj1RoIwcgo+BlvrXRWutaedEELW7rdICokXkNng5/OtoNNaktWOX1hg021dxQDaRjHH/wCs1VgVrWcHbsjwA2O57/pUkk9wJ9oTOeSpGRx/k/nUl7L/AKKqRJubGWPdj/nFYyjrcfMWQ0eVZTuBPJI6/wCf61OixuMu6qfRjzWVaSNIpOcY7nr9M1r5tVADQzSNjkjAA9uapGUnY4r+0LpdTeODKAtw2TwPX34r0zRvFM2m26wruDKBnPBJ9fevO9H+a6d/zY9MegrSur10nKKTvxwTwevTn/PFfn8YqOrPUk+h6xpHiqKaQxzSL5pH3s/5/Kp70QXKlo2BkPAAPbqM15B9ulfy5FcpsHQHpj+datp4reGMbnBVvk64I5rKTurBGJ3k7RyxeWWIIBJIOefxpdE8ONepJcyj5UYhARxxzmuOfxUH2yMqgDjn+7616L8PPEEV5A9sXzMhJIHB6+nXH+ea78upKeJjzF1Hywui5HZPFtAQ7Rxlen+f8acEORuXp3A6+2K6hFgnO3dh8Y9CcVWnsFZiACHJzkDH6/lX3Xs2eZz3MKN92dmTtOScf59KspLhQTwMcfnUr6eYU2rknjkjt7mqkhZBggAjue3+eapJoejLkNwVT75wRwM1OswXuuRgAjpWO0kitlOV/HmpQ525IGeoyKvnaE4o0xOsvBOVx071KqbgOecZzWV5+0ZYjHXI4qQ3TZzuJzxjPFUqncjkNATHO0t1HY/1pVbGFwc/3Tz9KoJfFWO75h271PDOpAI+VAMYxW8ai6EOJYyNvI4HPqaCxZuxHTrURcy4w23PHqc0Ftp3bhs6Y9atyRNhGdlbO3AAJyTx070jTPEgLHA6c0173DLnG4ZPrVeZmds7+/3B3/8Ar1g6ljRQJfOdh1AOetNU9S3U54Hf0qONy6kgHA5ORgGpV2RIu5lBOSAT1rFzbL5UhdhcjIwo78CgANjGc9Pp/nNS71l4B3fTp7USIEXLHn255poNSJgF4BBJ564FRu+4/KVUk9/Qf5HalkVPvAnb0/HFVppDEpJzt9R3pkEvmNhlYAZ+7zUgYuByA3Tpway577gSKAq9Of1I45qtq3iC00fLXt5FbrjJV2G48ZBx6d/cEetHMTc1ZLryMFwGyS2F6gdKct4swOGC8jkmvMNV+MvhaxuJI/OmuJg+1/LQtsPByc49f5iuavPj0LqJv7H0qd3GNsrts69Mr1757dPbmXUit2K6PfB5aZ5A4yMcmqz3Ji3fOvlnkbc7vft9K+cbf4neMNWkUrObR9hVntYsZyMZJbPJ9vWs+9fWdUZZNRubu+iBLKt1OSF4xwPpjA6VHt4mblbqfRWqeNdF0titzqltGRj5EkDN0z2/zwfw5fU/jd4ZtrbzoZJ7hsbgkUJAP4tgCvF10uYmMxrDEXydxQ5P4nPft7006PC6GG6ZpxyAM9M9h+tZSxK6GfPY72+/aFinlHkaXdywnJDbwo6ev4/pWTqPxl1mVUFvp9tBkHfHMxc4+oIx+v8AjiQ2scKxiNQkSnhcdv8AOaj1HUbcbtkexccHHUY6H0rN1b7sftZdBT8W/Fk5kkZ7WIcFiEyoG7nr/wDrq/ZfFvxC+8i8tjt+4ghU4GeMEjPQdz3Nc19sNz923c8bvn/LFTpaSSSYgtYEL8M8jZI+uPw4pQ956Fe2kj0TRfiHq183zvDlnA8tIz82ewz19PWutt/GerJeWsK6ekrScsFyCoHUnr2/yK5vw7pW++062iMYkWMlxHECFGMtg44z0z7845rW+ImvXHh/w9d/ZWP2y6HkBoyFEUeOeexPtXtww8OS7Rg8TUvox6fFSGfUWtzZzA+ZsXYysGYnHHtnvXcW/iKKxg5tpHuMZKhlbB9AQf618k2VzeXN6i2lu9zdngCJWkYD+8favor4YeD9dbTIRqGLRFzmJxlwMdlB659azVOipWZ0e0rNXRd1L4mst2YU0+VCeAJW79uB/PNZC634n1sSm3h8qJ1IzEoyRnrlj/LmvRx4OsYJW8yMXAPDmRQRjvx0rTFpZBGihUcDA28Cs6ihtBG1Pn+2zyW1+G891L9o1O8Zi5yVJ3MOTj5jkdz+ddPZ+F9PshvS2BPGCx3H9a6W5jUMVRCcZHQ81UFlNNNsA2lm78YGa4pROpJEKII1ARQEPQj+dW4iRHtLBucnHrSXdsbYxoDu3Y6Gnw2XBL5JGcketQkaEoOTjkc855q9G3yZPLAYxVRYgjbRwB2//V+NWYhhRkk5OeOO31qyGLJb+aoGfm9QKw5oVLLuA4PJ/pXSRnzuQMg/rWNqqMspCjK47d6TWg4syXJz7Z5NVy+GHHAOatSRALubGQemc5qnKUiVmO3AHVj+dYt2NlqPa5ELbg2wkc46fga5zxL8UIPDziBH+1XrqcQRjnHuR061w3xJ+KDWVlcR6Uym2iBE99w2D2VPc88npjoeyfB7TNM8Q6RHrzD7VPI58xZGyUkAB5OeWH9RWblJK5k3GUuU2bXRdd8eTR3fiSYW9j1jsLbKFxxksOmeR3J57V6f4e0fTNEs4obGGG2ROiheSfXOeeefWq8EMkrhRFudhg85AHr7Vvw6EkUcTu+045Xpz+v+cV1UrsxnCEAhXlgo9sL/AJ/zmqN7BMJd2GxjoeMH61rNDK8atCdir1weo/zms65ZS5L7tx7nkiuiS0M4tXMOWRrNtqb1UnlT/SmrOJBkZVj2IwKmvUb+FiR9KjjEQA3hy3oT+ledK6Z6EEmgSQjgjIz+dTQSrkD+EDjtT4Psq5+TBPOGGfwq5FawNnaEUYzkL1qlG5MpWM+QxzKCX+70J5zUSWELOdsiepJHWthrNHwBHEuOmRx/+uoJrKPacLHu5zxwR7fpRyCUilDYJGy/xHHIRun86sKBGcLKRg5ORzx9PpUc6Rg8oAOcsvBqvcMsa/eZVPq3FS3Ytaktxdvja6iVRyB/9b/PWsyS8jWXIVkYc8Zwf8aiu5WBLCT5V985qkhldzlg3f2xWEps2jAsz3CyDgqeeo61n3qBnSUZKgcAg81o/YxKVwFdweDjFbqaaiWcwaFRLGNzIR1H1/CtIR5i5e6YIk/s6LckyLIF3Dnn8Px/lXD+MPi9Lo6JbW1vFNescDzFyoHvgj1H5VqeOfESaXZ+VbiOCeYlQAdzKP73+H0zXkWpy28cpZ3EjdXkY7jknr26VzVqvI+WJ1Yejze/Il1LxDcanuvLm4knmJJ8uQj5fbPYAVzd7qLyzEZK2y4GB3/2R+OP88U+My3css1yQkeRyD06gfiaoTGVJHX5WYsF3bMhf0PHI7Vwv3tWevBJaEN9dwQyEMwDH5R3wcdOOnX9RWDvnvJG+0BmgHR0fAA5469cYNXZUa1DedMpKknpnCHtnHf+RxWfDIqS/MrKA3COevI5/LGP5VcUjtilYniaLT0WOFVc9dycMD7/AOGO1W9O151aJI0YDcdxYdBjj3FZM0aQjLJncfvbzySenbnAH51DcXpcsYxLtBYqxUAHjIx/9eqaFKKaPdvA3iK61OAxfI0UJzn2/wABXXRvsP3hjnGGye1eX/CTW2ivYxKI/wB6uxgc5P8Ak4r1CZPLlMW44Ug4JycetdcG+VHy+JhyVGiVJFkXOdo+99akMhRTxjtVYLtjJDDAPpViNlVDuIwG/StkcZNENijIG/qc1u6NgWxdgSOx9K5y2uCztncg9MjgVPr/AIij8NeENQ1JmCCGJmDnn5scYx74Fd1FmFVaHX6PqVvqCvLaSpMqnYWBypIJB/lXSQMqsFJDE9xn3/wFeW/CMvYeEbd55PMmui1w3oCxzj8AQPwNekaZKBhmA+Y5z0H+eldsZXRxuOp0kbZA3bT3GM9amYkr8uRgce9V7YF1VRgKSAD9OKdLKltGfMfbnA4PT/CtUyLM4T4kaSmoaPdWpUbFTIwCQCOQPzxXyVfadMmrlYViDL92RX56dxng19n6+Irq3YJIGDKcknknHavlLxTAYvFt3A6MrBt4OdoI/r0xXn11fU6YXQtjpLxRIiQ5V1ySpOB9PWlOlwQwG4lmNqwOCnDAjpj9R+VSXVrKbd9iEgHb8vfNZ1wMlIwpZ13bkBwBngfmMVxv3S1dnTWcaW6K0cpMbdBtwT25NLOslzbSr5hckcKepGf/ANVULKd0sdjkkgDrzxVyJ0ZVZjlu2SBine5i00yvc2hj8h1R2ZV3AE4waGu3iKRNmI/eIxkfT/P9Klu5Wt3Vd2VxxtPX/GmpLbSuI3Uxz7Q/Q5A9ff8A+tWfLd6F8zsatpLPPakKFZFP0JHtVlykyxpycDqTnt0z+lLpVpFJa5gmRcgnYrYJPGTjPqf8mrd7YTTwwoZRIFI5Ru1dKpuxHOVvJ2ogfCk9PQ1a+zRyR5jVdigYweM+1U3tpFZQXO1TnDDr6/SpGvDHbsWjIjJ/hGQT+FXy2HzXLTKssfky54Ibg4xg0Xl2twyKqrGEyAQP8+lZ0lxJE/3SzlTgGpljMhBAAOMkqefpUO+yAqXdp9qdhjzPXPUVe8P6ZLBqUY3P8z7mfOQq9T/Wp7WBnQjYqMAcbuta+l3cquY1lZI8fMD0PrTjT7j5h1xFC91IEHnEHAkcDdmofNRXCsQFByAp4x7flU0EaCeT5CzMuVJJ+n9P0qrMrJcJvjwec8dK1asLcv26IyvIh2jI2oBk/jUzXBZcE46AZBBqnbvG5O2QbscjoQBV208udZDHIpKddxwe/wDShSTFykUiYXcyYUjPHWsrUEMkZYnawIUn1rXkCyMcnKr0INQPGrAsvzZbkVL1QJWMPYyP9zdHgZPrRcNMJEATIJyDjtWxcFElCbNobqAMqPrUUkUbIWL5XP3f7uKysVexSVFusxzSeWW67VyRWjY2QgAYO21RjYD+tRwwb3DDsOWPWr8ulOtoLhNrEHDBRyvYEn06VooibuVLgB0YlBuyfmXI4+mfpWezPE3l52qeSSfYdPzrWS2bynOMRlTluMis6/8AJjUO4ZJFboRx+Z96ckJIit9rs4RVeTsAPXnH+fWtIazqGkqIFtZohjdjyC39KyIdTe2uBLbuVYAYKD8uvvV+8164vJi9xc5kHy/NHnjr2I9ax9rGO7IlC5yugTNJcAhN20dzjA+la05jQKWJ3DpzWJoaNHG8oGwjjd1yKtvdgEZjJQggFf8AP1r4aWmh6clqWBdbBtKuIwOG44P1x/nFUGu2hLtGPNHUB84GTzTGMnlk7h8hJJyeakabzYGU4YFQHy2AKy5TSIkt6JhmMAMhJxjIJz2qzpniKSyvY5olCTR4z3yvTmslIzbEqrIuARk85HfAppaM5VnK7h1HBzWsG07rc2tpY948K+PPtkYnD7lAKFH5I/w6V11n4mV5H3kxFuq9R9fXmvnf4f3M8V/KrSMYw3IHQ4xng16Ql2omCgk5HOTjHP8AKv0HCVHVoRnLc8erBRm0j02DVYpyVZt8eCNwODVphBMny7fwPb2rzMX6xFTvI+hrQj1+WAD5sD0b3rq0M0dpLYIjHaSoHXjNVJbGRW6E/his/TvFA2/vOCMYKityy1eG853KpHoeanlTHcyJo2iJDIdvU5FRJJgjL7ee46V0l0lvKGYsM44VuPxrIubWJzwNxxkjPY1lKNhp3Kq3DEDpk9yOaR7ornA3r1AFEkYhwdrAnt1xTV6jJQeme1ZJ2NLEq3cgLbVbbwMg9f8AP9KlF08oJySvTPX8arKsgJAJ24zlTk8980+7GIGBJdm9umf8mq5mFhwuhNFvWQ+WwyMHhh61BGfOf5XZcdME9auMqC3QINqqAAMdsfz6VnsRbsc56k4HesncqOpYt5JkmMW84HLY6Yq3ceUEDAYYHoeprKsXlnLbedxznPpVyW2fD5kbPt2NXF6A0kWGUqoZSCx/ImoVu5LZSfvoB0PUe9U991B0IkT0HX/P+FV49QTd8wOR1U9anmsyuW6NKG4eVA+flPPzcY/Cq+qXstta+ZbxG5mI+VCdm4/XH+fSkEvklG6KfvKBU8MiXM28gMo4Ax0Fac5jKB5F4l8J/ELxAXmi1e301SSyQW5K4+bI+bGccZ5/rXK3H7P+vT+Y9xd28rStmZ2kZWOB1yBnvjjn86+jY7QTSY52qTgE4xVe8dGfaG9s9s0jNRufN8fwm8Q2tupbSIH272YLN7knrjOf1J+lNitdT0SBXudAntYpFGC0Y2t2JB6+v5H0r6VstOedd0oPlDou3O4571YvITJEY1OUB5QjgenFYuk5akSpo+d7HXbESb0gMUYAbBH6/wA6uTask6kqyohG44PIGcZH517c3gnSZrdxPZQOXXaQ68dc1X/4V3ocgCtp1sMABfkxgegqPZTXUwdNHh91e27GJQVZhwpZiSTx0FQzlVbmREBHLbv88169qnw08OQZZbPBXkEEjk1m2Pw00e7KLLaFkQ5Ch2GT+BrnlTfMaRw7aueUNCIJhK7p0yG3df1rJluoJVPl3QKt0CEEYx6/U19G2nwq0SaYO9iiZGRvJbI69Dx36mr48EeFdJZ5TpVm0caYZ7hFwFB7nt9frWqoyIlTsfKkEMV1era2wluSXIOxW3Antx09f/rV3GmeHL6306Ez6fLEXYkSXEJRjgkcZx6fp9K9M1b4j6fFN9g8M2lkLiRvJ+1GHbGhLdflA34xnA4HrXS+GPh5datOLvV7hpGJyzyYZuP4QM4UdOP8c16FCnyq5jy9GcL4aS706KOWCHZezjZ5kysdvsFP09v0rav/AIdXGq/6Rqd18pGPIC43Z7deMevPTtXp0+i2GlMkVpCqhDlmxksSAOvXtms68tmuJAzM271AxXXUrzUeWOhtToQvzM5rRfDtjocLR2cEcKnG7aOT9T3rrbGYWdt5of5xwcelVraxSViG4/H/ABq1c2sMMq4BKjOUyfzrhSd7s9C6toRyTnUbhRztHXB/WrkaRWzkgAt7VXluLdgVT9y/bH9ahkmlC9Tn1AzWtxFqa8IGV4J/iI7d6qYBHmZwykcCmCOZmyysB3yuKrTKQ5UyMM4wMYxWbZSL6r5sxOdxb1qZbQqc71Jz0I6VmtK8A3KGyOhPWlD3RbJO3k98c/Souhmh5iENlccduhpbi5ijOMq7/nVSBTyTMAwHajZCm+SXc69DuA61Qif+0nbCxRZ+tUL2VlAaTILc46Z9sVK18wXEEe1cdR1qnLAzBjM21fVjkkf5NTcaRnT3C+WWyEUdc8Zrxvxx40ufE9zPo2lyyrYowjnnjAJnIP3EI7dORjP8+t+IninT1jk0i1maWQ8XMiMVwpxlQR3Oe1ZnhrwrcXejXN/HarEvkv8AZIduM8H52P49e1ZSi27ESqJ6I+X/AIj6z/bmqRafDE0FnbS7VjjbALj5d3uc8DNdz8ItO1/wIItTa9ktIZWw9rNgm4UdNwxwOevWuq0X4R3Gnh72KykvdSZg6kqGjiGTk88E+meh5rUTw3HKqT6jeh7mNsfZlYOc46OQcAfj2r1I0vZx988mVR3909R8MfHXSo2W3utLkt74FQ0kS7kAI4II/H8jXYWPxO8Kam5Eet2lxdI23yDLgoQBx/48OB/9evm6fxAmpxS6S1kulIWO1Y8ZfB4O7r0/XNcde+HG06d2uIpLiB8ATxjJwSeoHb19sVz1K9KPwjUpSfvM+3H1GJl3SOgXO3dkAfQf5+tV57qN8bSJAwHTkeor48sNQ8SaElt/Y+szPZxgEW8hDKQOBx27Yxj8sY9E8KftAf6ZDZa3bfYJmbaZlJdOo69x25rL2yZ0wa7nubwpcE7UVTnpn+dU7qxVX568Z5yKt6bLDqlnDcQ3MVzC6ht8TZU59x/KpXsguJDsPUg9TWclc7YSsYckQVjtZvoDUsUl1En7sEqfUdfb6VddFDBd6lwe3FMWUB1w+5w3BHP61koHRzp7jBLf8Dyhz3Pen+fdAZKBCODz1FS+bMw7g543cVEyXLYG/gcHINXZmegF5vvFAxz94HrVWWCZlHyKWJxggfyrRjsZdpJL888ED8TR/ZzKC5kymMnJIqJRKi7HPy2TgEDao68L096pPA0Mvy7SDnJrdu0hR+GLEddgwMVU+ytN8vlbueDwawcDqjNFN2jdUWIg/wB4kEH8a1Li/wDsenMLm7EcKoZDIxwoUD1/A1QuoTbIzOmwgEda8o+JvjCVbaOxgkCDGWBfp6D8f6UN+zVzaMfaM5XxL4vfVdXnWNP3ZI2kMcZPGPw+nesB7JL+VlEZ+Ydhkk/0pLWAlgy9ZCQSDyT6f5FXpIBZ28uSQ5VjnI9K8ecru56y0SSMa9dTE0cSFJAdxY8/NwOP89aqgStbmKFiRli8rdx7f571de1WZNzBghIxlsj/AD3qcyRwQOEUSMwIPXH/ANbFZOTZtFnN3enm32BkQCMgAyHOR6Yz0wcVRMLNvWNVKlhufqemQOe9bFzEpRfPG87twVuO3Y+1Z0k812qxwDy1PRiuc8c//rrSLZ1R1MuQLBkGLM6DICj5icemazrmaXeheQFHAOM9/Q/59K32sba0geSSRpGcDKk5JyRnBHQZ/lWNNGjvtmUIrNnbjp+PpXStdzdanX+ApRa63E4clgwfbjPQeue9e+RspUS8Hdgk9c180eD52jnR1zGsfYsPSvozTZmWyiUt823O0nsTXRS1Z4OPglK5alJL4BwOw9eae0BWDe20jqAPqKdCMndjGT9abq00ax5LbQpGcnr6Zrrt1PGKUmoxWySSMwjWMZO9gBj1ya8h+IHj4eNrmLR9OZzplrIHnuFTiVtwI/AY/En2qr458SyeLNYewsrgf2bCxWQREgzMPQg9M5rtPhh8MntGhu7uFIINwMMZTkN/ecZ9uB+dVDmvoc89T1XwfALTw/Yo6gOsKAptxg45GPb+ldfpUshZYyxAJ4Pt9KxrCGP7Mdx3MMZI6flWojBYEKkF1O7GeOOveu1SsZqNzp4777OEjjPzEHkjhf8AOaiur3zHaOPvyz+9Z9ld7wznhz0GOK1ItPWCHzHAMknzDtj3odQ0jTSMeYCSFl5Xb0Hv614j460qCHxELkqW+TptABJ//UK9pvm2zll45wdveuC8aWM0pRo0UhW5LAH9KzvzMUlY8k1PebgRgMkj4kXdn/8AWKp20MkpLOPMYNg7TwOmB/Kul1+zR5UkD+RcY6qMjoQR+VQ6DbxWUCyt5crsMGMKcEdM59aiVPmI5rIqJHm3VX3Rszfw4yPf6VZEEp25ZWToVIwQPWtddJEzhrchwxPyOQpWmXNhJZyGO4AU4xgHII9RSjTcdzNyuZElrbSpGn2lCxAV4xkbeegP0x+dTvbi1VAjjJO5VU/wUgtkhkKoSingjJ5NRPIrOEHLK3UDpRsM6Dw60ZvGRmTGCVDjrW5DqJDyRx26BiSfmbBzWDYPFKiqD+8UgjI/QH/PWnPqUqSKCxYLypH8Jz/9euqMtDJq7JtW1EPI8DQFc8nb161DaFfs7xRAjyzlsng47VXvbjz38xixYn1/rSoyxSgtyGHTHX3qfiZSVi+bGe6CyJEGAG0quD+IposhBF842vngHtWjZ6hHFAVdmDMu5COmB2quri4Db2I39mPFXyJCuwYzIm5eSSAcc8VLaQyC58x2OwDDY/r+lXlvkWOFFARgRyAD+Zp13KIjmR9zE/Rc03Ym9ivIXmutkROxTgBcD35pl/Ii28bS8H/PWm+ekThyQgxtyR/n6U66so5tPk2sQxOeP8+1ZO7RaKqIwkRoXxu5YE5z/h2omknR8rhSpIHGNxNVzFdaeYZUXdAwwRjGMV0f2i1v7WJfs6RNgAseST61gqbZdyjYSnA80YzwSepNasCAR7yvzcjqcGoFs4nckH5g3rjHvUoQqfLHzc5znpWiTSswbIJE8yRTkMfVj0pJrAMzuI94xu29M+tSupRjkHPqDg1oaUiyLkgk88MO/pWijckzo4djnByQMcDmpYy0akIzAsPmG7H4Ypxd4roOpAJ42mrmBPDJPJIBKOFUDhuOeadkidSC3vJbCPakpRG+VyOc/pWTrNg7oSjEgcrhua05IibZGRCueDk/4VnagfKDbHbylIGcZx+H6UStYpMwrK1kMivKfmToWGDjOB/OqepForoqpIGM9v6g11kHlxtu8kOG+6CPWs+5RBKQWRSOMba4ZQRpzI5S23WGIJX2q/zbQP4v8/yqxdvlQxBZgOHfH4nPr3qbXIo5gwUZcdHVP5f57ViRXEzojMyb84IKsfw57V8VLRnopc2pN9qJEWB8oPp/Me/NLHMkbEKwwcMOOMVVk+bhio3NxgcVLBAJpYYS21i6x7sEZGec96Em3ZGlrEIZ7eaMlvNix9/jv+H8hRI2/mL5mbGNo5rro/B0dw2JHbyyfug7eB6HvWzpXh2209iUhUylc73XJHoc171HJ6zfvtJGDxMEtCj4Q0JrBGeQMXc5IPOB6V1druzwnI6c9gaZFB5MeW78+nH1zVglQACCueBgZ4+tfV0qUaUFCOyPOlJyd2I6DOMYB6j1FLGSrMpJ+bng9e1NyocjcSMZ+Y8fn+VNVQoKdj+PPvTsSWo5+QcbQPXg4qzDfPERk7QcndnBrN3kMOm3GSc9acH4AJwMkEt7d8Uwsas/iS4hjx5jEnjLfNTLbxk0ewMDx8vuf8aw72favHXtnj8qxJrhoJcqx2ffyxx9QP8ACuWq2bQR6TF4g83Du6gt/DVuK/8AMBLgHjsP8+1eVpfvHNuD/K3HJwc1s2WtzWrZLsR1IPT/AOvXFzO50WR6PE8blRFKdx7E5waLlpEgJMQZMj5lbg+1cfD4hSV1BO2QqD8oyM/Wuk0vxXEF8mY/OxxuI4z0zx9a0TbMmkSxXw2kZLH361QuJi7kcgE4ArZv7S0uYRJCVVjn5TwD9fSsq2spPtfPBQcqexp+8OKXQ0tMbyItg57nHU1ecAcEgjrgd6hS3kVPmxwMnPf1pII8xuAQGPGOg9a1WxlLcZs2jb0UdPaszWLPG2aLlcfNwetXJd0UwUvGA2OMcVZmCf2bKmRuCMQMDJPUCoaLizDXzI0BbcyMD8w6GpbGYoGQbgScAdqtacnn2qh8FTjdtIqhdFbK8UpgoX+UE9Kxd46m/wAWhttOEtADw3fmjS7MXsv2iTKxIflVhw3rn26Vif2l9tljiVg7M2C27gf54/OuihubeOP7OkigqOFU/lx+ZrelLmZzVIuK0NO5VUQLHhM9sc47f5+tJDbKMsSeRyPwqr9p3gAkYU4XaeO3+fxqeK8UsQcAdsEEYrsdkcurJntsuQG3DHpyBUV7cLDHgnLleNtQSaiBlEPLHgevvUIm2szuA5P6VzyknsaRg+pUGnPqO2SdhGg5Ctwx/wA4q2skOn7lhUEY5Y9T9KrXOojl8jZn5mB6V5f4r+L6ySy2Xh91kfcUkv35WPBwQvY/XtWN0tTSTa0PQPEnju08M2yNO2+5ZfkgQfMfr6DHevLJLzxL8VtQSCNDDYKx3IrBYQO3mE4L9uMY56VY8H/Du48QSJqOpzTpbNxJLOxaW4I4yCTwPf8ATpXsem6da6ZaJBZwpFDH8gVFAwPSqu5IwepkeEfhzZeF0DBBcXh25lfB2nGPlHbpXoVirW1qVJUd9w5x6Z9fpWDbSNM5gRiw4DN1/Kuge1dbMqQNgA5685/+vXVAloqI264BK+YoHHfA6Zp0dgLmUuMYz0qaxVYlYr024J4/yO9FxdeWpCDr1J7Vq7ArkFysNnEVQBm6KP8AGs+K3d5i0pDbscelStcCGYnaDk5ILGql7eAFjGWjOM8//rrFs2iia4NtFJkRoH9hyeOpppuXlH7vAz0weayYZoxIAzIWJ+7n73+P4VpQS7UUsvy/3cdazTuW9B8MM9xLgD5gO/YVDeQB5t7gBUGAcg5H4VrfaTbwMEjG/bha524v907K6FicZVh+v/6qJCixftSt9wAgHgkf1pkSvcvksSpGR6fSr1rBBIB5qqQTnbnGcdv0pl7KkVyUhH7sY46jOc5/z7Vlyu5rctRxBIxjHPp/jUE9shcNkF8D5c0+zQu2Svfp69akawb5hgFjgc9K0toTcqvK6IFhQs7cYUdPesfXruHRbQ3Ex+0XL4VIwckn39hXRmJrVCQypGBySeP8+1ee/bm8Ra3Kw8toQPJtd2Bls/8A1x+HXrWlKHMzCrUcVoR+D/hmviXWReXKBYVYS3DE8FuOM+nBJr2FrfTNNsWgig89mjK8cL0x0J6VDocVp4d0KCzDi4mUBmcHKsx754z/AEqnf6qk8m07cHHy44Xv0xz0rttGOpway0Plb4h/FbxLpfie80K4YWlrHcFUSFfLSSMMdpJ4J+XHX8zXN20V48/9o2ZDSkkuD91uB29OlfQfxV+FFr46sWljCxalEN0T43bvb8sivBkuX8D3zaZqFk8cqggmRsqV9Rtzkf41xVpzno9g5EtjVtYNN8S2OSV+2KMFUBUgjtzTo3bR3EU8Ju4enmN1A7E49eP19KVxHqMX2i0RYLmHaCuAFUDpuxTrfxFNaYg1CJBgMnmEAhj/APXycV50lYizRIPD1nODPYMI5GByq8qT1A/lWRqXhSS+nkaezG5QMy55JJznJ9a30H7wNZybApwY0OFPv061fuWa5tdrk8ZGeKlMSlZnJeDNf1bwHeTRLK01jkSNDuORnrjnHbtx+de/6Hq6eI9OiurC4M0cvd2AIGe9eENbJHfSQOhjkmTCKWyCRnH5A1Y+E3iRvB3jNtKvZQNO1J8jAY7ZPujHHGeM5PT1xWlOT2O6nV7n0lbaYscf7263MeSF6dalSygj5ABIJ5PX/PWhLa3mTfGfMDAEkcZ/yaSRo4sjBOcdD/nNd3LY2U+bYl3QxhSsecdQ3Wo5rkr90KoPp/WohKo3k/kTUEqZG7O1AScZ5Yen8qls2SHy3QRAXnY85wpxjms65u1kLRo25txILnipVTz2CpyB/Een0qW3sbe1cySfO3XB6D8Kwd2aodZ6ZCY1aWVN3Qc5FTTz29tG+zkpxlR/OsjW9dRLd0Qkfw8D/PrXEXmt3EJOyTOPU9OfWhTSE02yz4t8TgQTE4CxjO2vny5uj4g1F7iT5TLJlV3ZCeldj8Q/FcktuLNFIeYn5h12g/oa42wnaPIVRGBj5iOvv715WKq3lZHr4Wm4x5maMMSRusYfZIwA5/n0/n/SsfV5hdaojEK8aDywc8D1xU0l80ckkpdXMo2RlSc/hnt1rMiEhmVUKg7ugPAGOuPfn8q8tyvoepGLSNNYH8pY+Dg7hk9fUVPdtFZx+aeGYbVfAJ546flSw/6IQxCrGinMnqMdT/n8KZezIw3s6kbeHB9ewI9fp6VF9RdTBvIlcmSVVGANo6L36flWbcXMjxCO3ZQCcA4JOB15HTGKvujzyfvSEDDGdvyn2/CqZZWVlSNnct1B2gDPPT3/AJVvGVjvgZ9w8dtEqzuD5oLsDy2R0I59qy7m6YpEzINh5KsOQMY6/Q9a1104hZZpIyxbOwSkYHvj05HFZN0ZmcEyKqdMoeT7H06fnXTB3OhD9Glea7iHkqsTSAjOQU9/5cV9KafME0+2UjcAgOcYHT0/OvmzRw631uGYouBgA7m2jGc/h9a6rxF43uNcEdpp1zNZ6VEoge4C7TISO2B0GOw689K7aSPCzOXKos9qg8U6VpxWKe9gjflysjcjGM4H4159498fReKyun6U7PECBLOisGb0QcdznORXH6NpKm2e7isC9sCXe4mYBQR3OenA7eg5qf4XH/hJ/Gk9y8aR2+mjCjAwzsDhie+O3vXVJNqyPnI1G3sd38PPh5BpLi8uoVMrZZbcr8sQzx+PvXtMcYuLUquBlc46EnHWudswIp8bc7gCMntXW2oVU+YZYgYJHNb042Vglqyvp6AQFdpzjHB7961bYAhAFDZBI+lZUBEcksSgYUkDAGK1IQ728WMAk4Gew4/z+VJvUpLQ09GjETtK43BRgA1rSyNcIzZGG6d6r21tsQIvOOpA6nvV5YicKAdzc8VViHKxg6hDtjYkfNtyABXI+MYBJpLuf9YFDYPau71CMDfuBHycZ4rkte3Naqpwu9CoPakk0wfvI8UureSQtKszFhwGAwAfXH4fpV7TLgMAZIw/ygHjofc1l6xdpbllCbpY2KkA456VYg16Ce0kiiTbMQPlz/XitVoYSTNdJLdplkdmtySAGHIH+Pf86u3AhvZt8dypAGQCDnj/ABrlNSWWSCMklSrHazVHBNPhFABz17j2zjpV83QzUWblxaCMIWQnoxbsDz6day7yMDbtQ+ZvypHHJ46/Q1A+t3Fnbuqh/l75JFS2V8upxx/bFSG4JIYIDt9v6VjNIvY19MZZrlQzLncB8pHBOM1qGzczskSqvJyvUtXPJG9pKHUCQE/eXp6gVtx695inPlxrt+8nyk++aIu6JZVez8m7CTKVYjJUDvVt7X5vNjO0jj6Aiqkzvc3I2AszKAWDggYq8lwzoVm6qTgA56fj61cFqJhNIRCoYqEiBY55z/nFVbZm8yRiVMbOQF7YxWxa6E+ok/MvlE4YMeMelKvh6HSGlH2gNFuO1QWJ9s5NdHK7AVrVCgTEf3j0q/eW21dxD7QCRkHj8ar2N/JHIFiKgI2QxUZB+v41ri5d4m3yNuC8MehJ9KmxmzKkhS6AKYzwF9xx/nNa9lpTupRfmlJC8e/+cVmWWlyyzMyb3KnJDdOf09a6T7IsFo7+aiv93CfMGA6jFFhpmfeaZPDsVprXBGBHI+Dn0xj696isxtYqqjd0YKeBVO6024uD/rEkAG7apIY+hwcY61Z8Pw3OWhSN3KnJLDBH+cdam6NSa9Rk2gIFYZO71pLeUrtBAz0JB71a1e0mkIDQgKBhivX8fasq1H2eWViF2HGCvXj1FLQRszWs8luZSqke386IbgW0hYEHuCO/FV/tzCEopOCMYB4NAmBwvBbHOBk0r2GRXdyATwi+vasa51FoHjCkEZJye3b+tWtQkRgS0Tb2JIrHnjSZRhXVAeCpG7/P+NYVJ2NEka9hrJm3qc7DzzxjimyiTYFHEch+bH+NZ0KeZbhI/lcAAOWzweOQa1Y7Yjy1d8cZYqeCfephOUtxNJFia5CwBSoUoMHBOKw7lszEupYnnKr2roL62QRphsOwxg1Tms42KmWRlYr0C/8A1xVyi+hi2c9dlpEdN58tuc7sYGfc/wCTXLXK+VqLI0ihMHggkt9K625lWXYFVlbpnPauavLR7u8dVKySNnkqMA/j7fzr4ZwbPWiyKMrLCTtL+W3GAcAnnHBxVnQo0uL23RYlO9wzY42989xn2rOhdo42DMygDmXBLdcZP48V1HgOzY3guAnyquz1Hfnr79q78Jh+etBeZpUlywbO7iiAQui8gbSWPI9aswwiLcXAYZxhvT2qJFPKiIKD82QCfxIqzApYKdvXqK++PGEWIGYEZwOgBP8AL8aQxuVIxg5zgdM/nU4ViwB+XHfPpSs3GRwOgHXP+cVIFUxs7Hbktnk5xj8KbIPLOANw6fMamSImQYJ+qjpS3IJ+Uj2+b0FQxFXO/wC9w2CT7UhwuDkt7E9vQVID5iqcEAE59vwqCeFkxhgSOy8GjUq5HcBCu3gDJJHUHj1rCvItoZDjI6EHn/PvWxPNhSpGGOfbI/r0rHu5o3YKSoYZGCMmsKtrGkHqRWE+4CNwC0YyQOQfz61c3fvY+enbPesOO6bz1cfL2xjGfxrZt2V8HJ+bB44FeetXY6ZaF7zBwR8hzyAM8/5/lT1u3XaCMH65quFyF4AHXg5zn6e+akOGbPTaACoPU54Fbqmznuamn+LrjTnVHJKNnDE9OcdPpXRxeI0e4jmPyqVwdoziuJcA4wq7sfKx5qqTJbrt4MfYjjbQ7xNU0z2ex1uC9hO0he2M5zWlpnkyRHdtEmAScDGcf/rrxLStflhkjAdlc9VcfzB5qbxB8RJ9IheEOD5q8t5mCF7jn+fual1oxWpSpObsjuvEus21pdMYijlfvN0VT9fw7elcZq3xPayhwiKF5AKj+fP4V5rd/En7Z5mxwFwW3A/dHccd/wD61OhvLaSAF5U4G8bXBJJ6dOhrxqmKqN2iz3KOChZcyudHH8WbxomEO5N+QMoM+vrj86wrr4mahdg+ZlyoB4U4Azz3781Ui02G7fghQwxtLEZOeRx7dqi1GzSFceUZF/u5x6cdOnAH/wCuuJ1qjXvM9BYelF6RJ5vHV313MCQHAXq2fbJzx7+veoB48ukTeZMrtyGHJUAYI6eqgY9gKyLi1ubd8lVSPJAOSCp+v5dPX80tNMubraYE3Rumd+3AGBnOeueQPwpKo+5r7KnbY63TfiFfrtEcsiLndw5zjHGee/PHvzXQad8WL2MBWdZtoCEMAP6D0rg7TwDdMztcOscbkZGcke4yO/PPat6z8M22lwsXuGcdcEdDnsOev9K09vOO0jCpRpNbHsPh7xrZajZ7/MC3OdrKzcn3X2/+vWrNqCpBJd3M0dvaRKWeZ2C7QMk14wk9nZTqIwuRlw5bk+2c8VHrPisXVr5cp81W/wCWOSw9M4zXVTxn8x5ssC5fAO8b/Eq48TGe1tJP7P0JAQzRgmW56YDY5HIOB3zXXfDr4eRW0NvearCA2F8izYYEYHQsPX2rgbXWbCEZ+yRG6AyMKBjHTn8K37Xx/cWCK/nFRnHB4HsOOO1brGRb2ON5ZUTvJnusduxdd4J7ooPatGKzlaTdIPLg6FFI/wA+teRaJ8WbuIRqwVy2Msfm6/5FdjB8UYLlNrRsJgPmRCMHpxz0zzXoxxFJ7yOSeDrR0UTvorlLQ8IuCcehpt/qcfA3/ePCjnA7/lXJQ+I01FGaKZVi6DHJJq1Z2zMQVDc8ZPr/AJNdHtb/AAmHsWviN1L15lxG37s9CpJqwYztDZ5/ujk1lFzBIN8vr8uealj1Vlb92vmnjHFWnfclpR2HS20hlzIjg578dqqyWtvEh3Yc9QD3/wAKuXM9xdyK21YlIA45+vFQpo8R5k3uo6kty1U4k85Fb3MRm2rFu/iyR+hq4qyzHJULjkKoqS0gsrF1AhTaCSoOGzn/AOvWl/acRwoQDJ6kYoUbGUpXKJZjtjkVlwQuCMYP/wCus3UtNvL10WKAMigkEnv/AJ/rWzLf2yyIpfcGPIHQcdKvvr9pFAPM2hVz93n+lXyxktWJSktjlLbRLwKXYEuQTgnPtnmrEekNGivIoLDqM5/nTNT8XRQ+YyDzDkMSGGTmsCbx6ELAA4GQB1FeZUxFCi7SkdEfaT6HXWcUcci7t5/Dt+FLf6gEiJ3JEnVVOM+1cFL4/u5WASFVTn5j19vx7fifasO+1u/1CYLJIWVRuHABxnI/SvNq5xRhH3NWaxoyk9Tc+IN/c6lo72umSRpPL8rzyEjaMfw4/KuU8CaGNA1M3uoXHnvDGohRGwqkj5jz19B06d806GR7jzd/JbjkZ/lTLOKXEgkKmIegwB9O9eTLPK0XeCsjR4aD+Jnff8JZbSwl1UgAE9cjHqfT8M1EPFdlJkZDEAlgB0H0z+lcFbxbZmUlmOMt6fz+lQ/Z3t5QwURqeQoAPP8An2rJZ/im9kNYWmelp4jimARXCDod3PT29OnX0NVtc8O6H4x09Yb2NJoSCUkxtYE98kZB6VwmJYFWQkFW6njJ/CrJu7i2XfHgAnby3A9P8/WuqOe1Le/BEywkejOZ134HX+lyefod0lxCmSYrgkyEeobOBx27/wA+SvJbnSp0jurdo5uFeOddpHBzz64xXscGu3ACgttQ/KD/APW/H8fetIXenayFt762jmXOQsqcHr1/x+vcCuynmVGto9DhqYaS21Pn5tdiiuAUY2hHzEFcdR9entzWzb6oupQhGO5QQFKkAZ6gcHPr1+lel6l8F/D2tvNJaLPYPITtNrJkKTzgK2Rxjj6/SuSu/wBnW6tFlfStZYSZC7Zk+UYGMcHpkd/Xrxk+rGHMrx1RxeztucVqtpdQR5IWWP8A2QdwOcgdRxXHeINQFxZCa4iMzQsuwp8u1geD1yBXoOp/DLxvoD+ZLZwahCoC7rWQlmJ45XGfQcV5n4zlczCKe3nsZjndG6bFJ6AEHHr3pqDTLSsz6d+DHxDfxn4VgaRy97b/ALmYMApOO4AAHI9h/Su4kuQWU7+XPYe1fEnw68fS+BPE5ntwERmH2iFeFmUk8HjsST+fvX2To90NYtbTUYi0sUkIcMABx1/qa61K+h2QNJXWJSX5fPYE/T0pgQyMGlyV6KueKFRvtsbOCsZ5BYZ+lT3Vzb2MfmykFuoGQf61Vu5sh0jrHH93CfwgHgCue1fWAAVEuwDIwDyfWqur+I/NDBWICjhc1hNcSz/PKdwPKrjpmpa7D2Fu5XuHXqF67gOKzdQa3giLHG8k5bqccZ59P8KuSu0wAPyN1AGBWRf7YxjYW6g56e/esJKxcW7nk3ja/gn8QyiTKxQRDJI7HPGR9evv+WGAbSHyxtSQsGZVYHAP8Wce3Q/050PGF4kPiCaJQCMruw2D05H/ANesW5m86T99holXaABhcdSPqPpXgVdZM+poR9xEU11PcTrFCfIjAy0jABf581q6daI6iNY8k/ecY5J7jmsu0ZruTbwUblQwwSecfpXT2Ma+TGUGwDIYbuCcfzrltbc2m7I0CAV2IMMowCTxjFY2pWygqXkxCCNmWwd3r9PpW4yFQXKmQ4wOOnFZd3D57FDgoozzwM1DOWL1Oelhe5lbD5jH8OM544IFNaSOwjZSqqhBJCjG0AAHp7Dt6d60nk8gKg2ZGSuQPmGB8x/Kmy2YYElkaYgFsAAK3rgcdf501LU7os5PVIjfM0zF44vlAQclgM9SevY9hWZd7HkRFdY1X74YFdxODkjnt7d/z6LVC7t5QjXceMcEemM1hXDKYRE0b5X94Qi5znpjt27V1R2udUXoWNKsQH84k+UQxHJ+UZ+vPWuy8EeD21GL+0dVia3tgu+KBn+6oH3jnpzng/8A6sDwx5d5qESZbOQSpGR9Ov6/5PpPxI1JbLw0LOBH8+5HlR7WAYjocDBzwa9HDavU8HM7tLyPN/Hfjdtbnl0+0HlaREcAxvhXx1+ueO/Suj+A2lS2cOoyyCPdI6qpVACAM/xZzj2//VXE6nHb2MYhjhSREUebHu2gH3I+vQ5r1/4S2Xk6HbTDcvnHzGHUDn06d+vt9K7Z3Vjw6TVz0mEAxodu3B27j/P/APXXTGCbaNzbweQOuPSsC3jfyZQVwwORt7c10tj+8hhYttHTgZyOnFdNO5M5alVA0d0N3zbhwBxj/PFaumv5l0q4GFGc9M54/wAKoakcXICAIc7WyMZyPb6Vv+FbFpzNIysdhHIPB9aSg3Ow3JKHMzftbd9wxzvPLHnBzUwt5MfNtAzgDr9OauWlsYgqkDaT8owMn8KtBNnLAbV7Efr716Konmyqps5HVYyUdmw3yk5J6Ht/Wud1q0J021fblC4+YeuPT/PWu+1C2tpN6M3BX7pJ6d+1YevappWj2S/aZ4YI40B2s3LD2A5J78dal0NbtlrEJK1j5v8AEtsB4iu4CqRsWJQyEEEZOB/Qf1rkbW01C2uz5EawpAdxU/xgjp9eP512/wATli1e7GqGGbTrd2EcTyRkbwOckEDbnAHY1zsdnc3WhmWKeGWJMnAJ+UY6fz4rmlC2x0xfMiGDVHLbBD5IDcsVwPp9a07WVJiE4HGVIHXHY5NYFpqy3kIgmjCvgbTHn8CfXNX4ne2jxLwWwVbkcVzK6YSjY6W804DRJHj2Md3zsvVOOOvbpWTplsJbqEhG2qBuAXJIpyXMkMbRjKArlhklSfXHHPOc1NbMsFx8pETgZUpyoOf5ZI/KtHqZFX7W0V8ViTEY+Uox6n6VeCwyhXKCKRifnTkHmq94ZYm3FRsLE7h1Lfh/n8qba3h+5cLuG7BAIyM1gm07Dsb8Fpm2YeWsh9UYDH9asWi22VLq75HzFjg59qq2rLatvRmWM8jnJH1rUE8F+fNypdWGdoxj612QZlJ2LRkEABgklSJsZDDkY9/89KW4vJrq3VxCZCuQ55yfQ1YMqy27I8g5yVxxUMUzxYO4BAMEgdq0ctCUzPhgacIiKEJfkgnNaUBeGdEWNXcHn39qQwjS5VlClVlyDk7se/p6VoWl2jW0u5wzKOcIGYj8xRHUdmVJtVjgkyEb7NjGxTjB9f8AP9KI9Q3YcP8AdIbg5xznn14phMczcqHO47QWxk//AKv88U4xRxupnXAZtreWOvJxmqGkMv5mhuPOiO4NjaSuOD1p+n+KpLWZMgbg2AD83bp7HvVS51KCBXhciSPdgAjJHbp7Y9ayndYppBHIGVjnPbPf+lYSdmaHcT+I4byQpK5g/wBtDuBHv0xiqt3ZRY328kdyhbBEYKnHrg+//wCqudjmneQFkUAgEYGMn0Hr+FTyAbiWXBODgcbPpRe6JuaPkRLNt+aNl4KlakVlzIrlVGCN2c5PsP8APesx9Q8xAjtJJ5Y/gyTin3F1uQKgBwpGMcfjSdkF9SG4vFkkKZDKvHQ5FV5bJmhEhibDE8lSSBziqUULy3e8TrFu4LlsDH4VvWNkbyVUR97MADkY/OuSzmzdaGPBF9llJUF9p6Dt7VqRXLAEEYDdBjgdhnmo7yzfTrh0kX7voehqKH50YjJC8t0GD7ChXgwepeu9QZY1QFUk45Ucn3oguISmCpcg4yZQn6HP51SlmSaBZCCxyFJAPXOOfwNVJ2eJwjCVyoAyj7QfwyK39oc0kY8rPLCSp2BOMnHXv+NZ9zIBfruQBzwNpC5Prn15/Sp7bTL6WJpkhby8nqDuIqi8Dy3ccLAMd+CCTu/OvkKVCqrOUbI9hcvRkkeiGRlQyqI1ORwcZ6jiu90cWdnBHHHiEbsbXYnOe+aw4YGKMuBncMZGfar6KFYsxy2MZIr6ahGNJ3ijKfvKx0yRCJhl/NK8gFsinrL5ZcgbOOFY8D6VkW9w2xQJOnPNXIbobw0oyT/d49ua9aNVNHE6bWxrJJlFIXJI+bHGD1zTQSnGMMTnLHnB+n1/zimCRJWTYwAzg4/h6dR/npTfNVzlhgDONuOv0rRNMixIrNuAYY5/p/n2pjBWVyDgHkkLjB9zQmDtyw4yMscVG8h3bd3Geg70h2A7gQcL05+bp+P/ANaq8k65UZA55B/xqzI0ZRgSTxjGQD+FfPNx401fwZ8SLux1GaWeylmZlZzkhCflPpjGKVRqKI6ntV5KrZGML93r+lU8RMCAijH3mxzUUF3HqCrIjF4mXOeo5+lTTQsigqw29S3UfT/PpXFO7ZomQ+RE6FfKG09ARmmrOtq0aLjYxxUyzFckgNkfdXpUVzHFdMo4HPHesXobRdy7aOWY4xyBjjHTp/M/nV1BtUHa4yOx61z9vP8AYmEeSYyc5LZxg1sRTKy7QST1AzxmumDTRE42JiocNn5cnoD1796hcl/lOCV4+v4U9pCRuDAN0CsetRTOpPz5BA4//XRONyE7MyblTZSb0BK/xIec/SvPPiDrTJuILExxnbzwOP8A9VenPMs25GGR714r8Q5vsmpTxr843FeCeexz+NeRXjyo9vBLndjlrjU5ItshcJIT5h525GRgfQf5NaEGvzrEAkhdC+SFGC2D1+lc7PO37opGVONu11BGcdKsNBhwYMgZBBDg7fUGuCx9RFKKPRLDxi8RTc5BAycrhh68+uT+NbOneKbd4fPkkEh6YfOD7Y9c55rzFLxljdEXe+N2QTnjtiqaazM8DfKzEODgnC9uP/riuecCbcx9B+H7S2vIVu7hkkJwVRh7HJrofsMbeVJbhEhX5thz74/livGrDxD9nhWBZGDRNtPzEce3r2rtNL8ZvL5auwKjGS2do61i4tHPJPc6q5s5Iigi4AJJByc+v+T61lXSuC7EMqt1z7VaPiyCRFIba5AJdjkDjH+fr+FQ3F7DdRuiKeeT0Of1rGUWRHU529vvNi2oOQcK68Csma58mQcruOSEB5x2x/8AX9K3buxUyZXhm7L0FYmo2RgdRsDvgso5wCexP6fnSje53wirFQXEaHLFvM68t0JHb0/+tVlr1TExkTLkEhQAR7896yGt3gIiMe+SUHHlnODnPc445/Cpwxt+Jdzkrgn37gelbuyNORGjZ6nKuHknZpdnSPJGRyPxrYttfltniDbsy8HeuD25/WuaY+TFudV84DJVhz16VYsZAZXkLkshC4BPyj09aSfZmcoJno2j+LpLG4hCSYkJwMDt69q9W8OeMH1po7JnWGVwMYB+fH8umffNfPFhJvLyAky5AHPC8cmui0PVpI9RjkWVkkjO7zFY5DDnHT1IrqoYmVKSu9DysThY1E+59Mw2IC7pMscdXq1EsCYIIXA+vPvXJ+GfEravo8VxO+2QkqR+ON3uCa1RdqUKBSx45IzX08asWlKJ8lOnJOzNZ7s78Khcj2zmoZJJZAGLCPB5GelZpurppFCrjJ4J4xWXqd99miIlmCtjJCHPQd/fP9Kzq4qNKN5CjS5jXuNSgTarsZOuc8f56Vi6l40itYlVfvH0HPHtXO6hrDCAsp8xm+6S2Dj1xWRBC9zISPn3t8xH6V8zis6ktKCOyGHiviNtvF1xcyeTApErfxHnnrmpm1q6jt8Sy+YWzwB3+lVtPsfIhYlB5hyG2jHPrTBi4uncvlU4x1HFeDPH157yOjkitkRv5xSPdKXmOcHPanx2z28GCgeTjHcn/PNS28Zvbw4+4i8YXPNSy2jXWpRhXKrkZ3HOT3/T+VYRqtrUHYdFbgwqxQZIyx/nVexXMszFNqgk7ic4+n5Vq3xWG3ZuTu4AwMEYx+Hel06KJNKeRmDlskk8EdqTd2Z81jK062QpLKw2cdFGCB9KtaVZwyqSwDkZPPPP5VYaLbpjvuG4564P1qzYWogskb5gQMkHtwam2xLmZdnYxtcSKnQN0bqeeagvtOAuVwoznp7e/Na1jAWllm7Zz0znt0qS5AkuY0A8xicjcOtOMEL2hAdKSS03NGFKgc5681INHSeBQkWf4eB2rSIPk7QBt6DPQVFBHL93cU4yB+P/AOuupRXUn2rOdhsXtZ3t2AyrZweeen4dT+dTS2vkMXZShT+JRkH8Ks3KP9vH7wtuOCwz1HH51oy27sh3bse/f1pRsmHNcjsNT2HauVI4Jzj61tWN+r5V5cOThSTgsPTj/wCtXPWk4AkAjUj124xnPP6Ukus20MoPkfKCMYz39/8APWvbweK9jK7ehjOHOddJay3MnmZ2jPQcgY7isrVvAen65bvFeWMNxG/B8xFI57f59aj0bxVay3AiucRjOIssTgeh/Kuuiu4JlUAksSMHJ49q+tw9RYiPNA5Jw5XZnzP4n/ZSj/tZJ9Gm+zQPJ++iZuFGMZXv06ele5+GPC8Og6NZ6fb5aOCMRZPBbgZJJNdnaxW8pUvENpHPp+P61Q1XWbK1iaG3j2M3BfByf/rV6MKNncxc+iMXUGis4nMjDnqOueegzXm2v6xJHM4wTBuwmD92tvVL2WWSQbvlHA+bj8K5W6txPtBLZQclvWsq0bLQ6qLu9SCCWKWZSWJyD1/rV0nkBc7eoY/X/P51nrGULMoUoR0PennUwu5NrEEZB6c8f4VxcyW5vJX2Lr2oMgkck9+vBrD8RasmmaXcyhQXVfl3Hr2q5NfTyqETH07/AOeBXB/Ei5KWUMW9iHcDA79z/KuatVUYto3w9NymkzynUIp5tRmnc4bduJV+F75weM/Soo1eRvLZttsFOcn6D/A1tyyLEjF8KzDaGI6Z5NYU18XuMQ5+c5PGNq9Mn8v1rw2fWQXu6GnpjAoVtiFUAYYADHv7ccV0Fu2FLIAxJyST+tYGnQpCC+BIhGdzDn/PNbtgpEilPnB5J6qBjsK553OeobyMIbbfuBdhtww68/Wsy+UiAkIPUE/e+n0q3BKnmFFc4AGSRxnmnSwm4hbK7XOQAR365/nWFzBPU50wA5LjHRSVxnA6dqj1G8ktrbdEpVW/2R1yeMen19asziC4uTGcGNHJ2Y6nJ7+maxNSnMRCkFfmYBev+PtVxXU7oamVqc6RMFXLyHDfexySQR+f86x5BhsbgocDK4wetXnf/ltKS9uv3T0Z88YPt2qlsNzKgQsqOMKpJ/A/59K61ex2rRHXeCLdW1eIkr5auuODk+3+T39q2vGt1Fc+IEUjEdopdgg5Ln2/LvUXgGBPMNy6nMS87TwGHr3rDvLp768luCqkXEpkJz90ZPP8q9Gg+VXPl8zqXaijG1LZNaljEqyvjduONxPQV7z4Msls7G2Qxg+WigjqR0rxyHR2u9e02Ni7+ZMp8rrkDvkce9fRWi+H5BKjsf3W0dBzn6V3U4upI8eMlBO5t6fZPLeMuM5GMHoOP89a6PRtJkNpCsuVdG5J+vWsObXLTTpfLgje5uXGNsQ746E9q0LZdb1EByY9OgztK/ecDHcnj05x617MacYo4Z1G9jobvTLJkH2mdYWGCSxA4z1/XH41YsvE2iaHG0MM4mdmIKxZmJOPQZ7A8VnWvga3kuYpLyaXUH4IaaU4OP8AZGB3PbHJrasbDSvDqHy0ggTBc4ULtUHr69c/WrUXe6Rg5NqxWPjS6vAq6fot7OhwfMdFiXnv85z+n8qgnufFl9KiJFa2Ufd8mRgPfoPTp/8AqNV+KHhjw45FzqtuCVztjfzGbt0XPp0rKuvjroZRXsfOvCeu2Mqpz9R2z+lXy95BGMntE1V8C3moP5t9rV5OGOCkDCJcdh8vP6/1qRPA+kaPcfaEto/M3bldhukX6Mef64rl5Pi5eXJxb2yRL/CSDn/69cN4y8c67qk8lt/aDpGyjMcQ2gdeB+nT0rOUqcd2bKnNi/H3VtMg02Kwilja63A7VwDGuDnnH04/yPE9FnMsDCJpHCA/O6Bc5PXH9fapddtZ7gusskk0+QcOewxgZ/z0qloDyW1yxc7W3MMbSCx/GvMqzcp6bHpU4ckTq9E0uKW2eSRJI0jfcJolyCcHr+daES20jok88gjVSQZFBA7/AOfrUMF/NFZGFZD5b9VI6/X86xjqsSylJAfMJ2jtnP8An9a0UlBamUryZ3mlaTpsUcguJUliySrJkMvHPPp349azrnw/cjY1rOt2shJVBJhtvHPX3/rWPYa/Lpu5JFE0LIUKOucD6nPPH61U03V7/TbtpUKorENnJIA9B69h/wDqp+0g90ZqDRpXGnXaRO7wbIUbLbmxzis2KGV5lChh827jjOea1WvpdbgYXEhjkY7wVb5WPcH0OPzqkbm4sZljcFW9CM8dB9elYy5G7o0V7HTWejz2/lT3Uv2aAnOQdzMPb0qASrZNIYnyHOSMdR2GKo3Gs3csdnHKnnRoQDvGDtzkj8u9WNRitrq6EywGG0b/AJZhgcHHaruktCHE0bHXFEsKuhG0fUj+lXmuraZ5FklDxjkD+Ecev41zpshKzyrP5bR42hgPnGeRjt/9eui1PSxYabFcJLHKhUb2DdOmB70X5jNqzHmaWa0SM7WVM42nqO1VobuaMHBMbDjoSOffv0p2jeaxzGp+zP8AIT71X1pZtNkAiILAZww4x6VotI8w1q7G1oU0k8yKxO7ktgAgjtj9PyqXxXujkiFruli+6zYwR7VyeheKXgvfmjOD3YYBBrok1n7UjzHZuj+8rjIbnqKqMk0Vaxx1y6prpfDwoQDgtuU8cnJ6c9q17ZBNOT9wKAARnI/GrWotp9zpSPCu2ZJGygUDn256AUaZpcP2cOjkbiSCDz1J6VztamujRsW8aJbKc5dmJII6LVCaaN5wiHJBJySeRmrcMbxo25sKx6E8E/0rPmyLouSCCdw5PPFN6GVrl6JR5Zj+85HTac5z/hz+FU7k7QUzkrnI6j8akieZ1BR0O4YxnBx7VRi803hS9imEfQvGM4H19azkm9hqBVZCZSExJjg7mwcVs2d4baFQpIfjkjnr/Ksy6sZobl2tRNcQkZDGM/rUkM8vlYMe1gNrBuPyrO0oO7LNdLi1mmK35dIsH5oQCwPbH6dfQ1Xaa2HMDSNzlg4GRxWc7yeSiyEfMOdnce1Jb3CLOo3/ACdMkd+P8/nUuoIt3DMsLPE29wdwAHHPoasxz28yKZZW8wDBIXOcd+vfrSGYwQvEgV1bjoMj6UkMJKZETYJzwoP9aE7mTRuS252Bd3yhc/IBgCuY1DQ4jqZnUNudfwB9f8+tdLbXBmgAKHPTBP55qteRkzEllb5e/bmvWxCU4WNYO0jJT5YgHJZMjkn2/wD11NvEa4wCe5x/KoiSCSACc4z704SEEnI9CSK8pqx0j2JjcYUnjIIqYSiUqpDDjuOGqBZisnDZGOm3+lEblN3O0McAk0KTILsc5jbAkwASo55/E1LDeEHc21xnJ3HHP/6qogIUQYAH147dabIHyu0cf7Wa6IzaJaRuJcxmLLADPOBzn0p7S5OFJwT+BrCVgMDpzgAcipI28uRWwQc7cjitlVS3J5Oxto24AMp3MD9B7145+0D4aF1okepwsIpbZ03y8LkE/wCRXqC3jI3zAuxwAenfrUWuW1tr+kXNvOnmRupXDcgE1cpKomkYuLTueJ/DTxi1tcWcbzLPa3C+WUK42njB649sd817DI8sEeNx2sM/TnvXy7aWV54f1rVtJlUo8FwWiHPzLuypB/X8a+gPBGtz6/osR2h2GFlLnIz3C/5FYJdC7W1N0T5OG6kYJ9qR083DD7mOop0OkSM7s0uD0wMDinLpAVgFduORk9RWUoTe6NE4lN7RgMKSevzEe+TTrXUDBKsJBwT1AwPxP4U9rGTcAkzZUZweh696pSW08IYSIsue/wDn/PSsUpRdza6ktTdaQsqMu0qBwG568imSSrIhQ438kM3+HpWPZam8DASgYPI7Y9/cV0MRivIN6tnI5yea7YyUkc8o2MS/KoxUjaw6HPBrxL4i6g51KYhAQrgEAc//AFq95vGRI1jYYRclSQTkn39a8I+IcSHVL1X2LEDvIx8z5rzMV5Hr5Y/3lji5jG9vb58xf3h2hMdMdT+f8qtbQCqSphwd/GAc5796bJbt5cf7ssC5BUrkbgcg7uueP196deMkwicIF8ttvmDPIJ6fWvMu7H071LUkjLl4wscgHDHHI9R61TkZbe1WR2ZXGMnorY5/PkdKtsRGSoTbtA9wPX8aoyZksZnI3E5JJJ7HP+FNbkpm7bXDyXSttYcBjIONx6fhWpa6jO9w7yMJQhyR1B4PI/z7Vzmmaik0BiQbXI2gBuWI5weOv+FWoroBZGCGPI2k55B+vTnH+eKUuWxL8zrU1p7iHIXbsA5x83uPyJqddYuI4tzOVcdN3Pfp+lc1BN5cTO24nAVVVuBxntUm5JUwxIYDPKkckdh+dcLjd3IR0kfi+QzKkkh3JkfKeD3xx3q4vi60mjPmS748EA9+nPvXl93eiPUIwDs3Hl/QE+1QJqUpVlQ7ZGH3k4Cgcn6//XrpjHTY7Ixue02n2a7gEgY72ztPHTHH+FTroi3krPgbyAwyw/T/AD2NeY6N4klTZCu0EKcMzZJ464/P1rstJ8YxxIFO1VxnBGDnjn9a5prugaaNYaXPLPueIYyANq/r79arSaTIZ/LRHKq2XZeMfXHWtzTNfgmiXfgbupJx+WK6HR0tp4SxK7nJIPXg1jsZudjlfKe1jBCbXwBheh7/AJ+1aFjHJEih8xPt6YGSQf8ACtV9DF1dDy/mjiAO8Hr15A78CodQs/sFuzDI/hQsOvP+een1pc12ZuSlod58LtZjkU2RiXziWkBds5x1+nP6n1NenLEfmeSaOLHULgfn/Kvnrw1cGC5VhJ86MCxHBOMZ/D6162147EDklRlnB/TFetRxcKNG9TofO42g1PmXU0tc1CK3TCzmRfVeefauYu9QdlaRmx0x7dqSWd728dRwicEZO0HHr9adBbLd3eCQY4yFIx1PfB/rXy+MxdTETeunRHNGKgjLa3c5LnMso+uB7elaWmWh+XCOc8AjqQOtKIxPM2AqljhO+B0PP1ra07T2ihIBJ+nPtXmpNscp2KV28kECBnzkdj3/AM4p0Fj5NkWzuZ+DkZx9KsX9pJ9oRSQ2fzFWpLKREAKFcAYyeSP610Rhcy5ytYQiCHzPuFucMORUukwCSUnOSOVOcEcH8uM1ItjI1v8ALwvIAZuWH4/j9akt18iHKxqp5GTz/n/PvWip2ZDmVtSgF7IkZIKE5YDjB+tTXUIS3ECZXdgKoXGBjkH/AD2pLGB5LhpWyG6YPT149sVoShovm+8fXNDiRcxLuErJBAAVCnJ7nHTmtK5RkswCSD0XIIyahtoTIZXlXLscbR3qTbI23cN2OcA01HuQ2SWUbxRiPjeRtLEZ7Y6U5Ika5b5XIU4yegFWNkaqGVsRjg54o8ohyoOQema6YpIhseBEAAMqSenqKE27suwfn7vqabldmDgc9uwqTOw4wXyOhFNsi5mSW0kt7uX5SCcEnrxWxbWMFz965WMdSDnn2qBArT7yMjb8wJJyahvHGzZyCfvEfX/P50o8sdWrlJtuwi6GUE3+lQLgbvvYB+vvWVfeFLsyJulj2s3B34x3wfbFNvLwRIyhtuFwSe3OagsJZ7jdKd6k/dy3Xn/OK3jUp7NHVFSSFuvCt6zsfMijxj592B17Gu68P6RKNKjlklSbyzseSNgQMevv9K4HVtQYxnNxnAxtz1PPFafhvXptP0wR+YBu5CE4GMcE+/WvpcllCeIfJ21OfE35NTpNX8QCCF0t2AUDgHPzd8nPbp+dcdJePcSH5yP4huPA/wDrUmo3LXLnljk53Hv9fWqqBlLD+I9CT7V9q2ebYnvU8638xeGxySKyBATGGL85yc+taZP7ooRwR2xVG4BdcZ5HIB/T61x1NTog7GbdsuMcDmqi2oUtKcMw4wT1OK0ZIwAoHUHJPpVaWbytzkY/uqBgCvOnE64sqSkwo687scseccV5z4+Jea1QA/LllGflB6D+v516PtVyHYgjqfyrynxnq/2y+vpQoWO2G0Y4xj2zxzmvNxFlDU9XCK80czfsISiIS7FRyBjr7delc+B5N15mWGSSrRjIYDg4B6VraJI15eKZBku33mJKqB+HHQ1R1HS7i2v7kKpaMkkNGThue2enr615Tmj6FO2hPaMZLjBzHuwTlOfpnvW0bttr5cxooO5sYP0x68VgBzGCmTHCuWIzjdxnPp1zU1jeeeoG3bCvzeU3O7Hr+YqJO5Eo31OxsFZUSV3KpjCK3UjHP59fxqaWTfkENHGSMAZ6/wCeap2F8J4QAR5SHOD97nHOPyFF1IHQhGMY5GScjPHFYcrOXl1Mi/vI0lLbsBeANpJ/L0HvXPXs32uVcrsjVc/Tqf8AE/jireqSyrNI0UixsPkJQj681kztuiLLtRkIVtgzkAjOfrzzWsF3PRpxSKtyGvWUx7lhRMcN0HTv7AVPDZCcqFLK0vrzjrUBPmRRAsdnZDwp/DPtWho3mWyEbhJLuCIjZBHPIx6e5FdLaNZPQ7CwZLPwTeuGaMgldw6g9M5/GudtY41slMgySNp29VOMHAxXReM7VtC8I6batG/n38w3IoyF7kHOOvFY96/2KBV2jaVy0j4+UV6MKbS1PhsVU9pWbRteAdN+3+J4pmcmG2wct16H/P8AWvcrezutSCu7y21lj5VUlGcHrk+mK8z+G2lfYdDjupgyCdzPJI52kL/D+lSeLvi/5Uj6ZpRkBGR5zYIPuPxr2MNT5Y3ZwNOT0Paba60vQ4IlaSOGMHg9efUVSvvidbxRlLW2eUno8nyjjrx9e9eDWus3mpSxyyy7iMAbm69K6qziOzCod3PJPQYr0OYj2dnqaHiH4v8AiG1uFW2mCgrzheeCSSDn29/555z/AITO61qKVL26kSWQfMsjknr1z7Ek/wCRVfWFZLpnCgBRzvGQOev61xGo3LWl4vlyMJVAdSDjb6Z/I/r6VxTryi9ztp0oNbHKX1vcad4murJS81oCssB6EAk5H4dPxA6Yr3L4f6e9zBEVUIgOQoGN2ec/p+leYWdqdX1ywuXywDspYHHPTp/npXvvhS3FuI/LjG3aFDAdh0GevrWMG27mtSVlY3U0tEiAIKsByOv4iuM8S2/kX8UgXD/MPlr0VlCop5IOfmI6e1cH49tWKKyfI3LbuRj8u3FayTZimcXqsEUk2ZlzycHqR+VUYtKt1kDRzu4Vt2wkDb68df51dUvcQlLlVDoTtdTgHHf27VWTT4rf955xyBjLcAGs+VroS77GvFabLaUxgOAeBnoOP8Kwb/Tmup/MWJiVGMKO/WtmyuphAZFjUhc8oRu44pF1ZIzv27iGPXsaJJPRmackYJs5H8yYhkYcEEdKv2LRvAYMIf8AnnJnhD3H0zUuoXq3SDyfkLkAhlwQO/8AOpLSExqUByvUt65Hv71jy22NeZjktvs0iM43A4KxqeuD1NOfWJ7mdLZoSQBjGCMe1TW7sZwrfLGGIBMnA/rTbq1e4mSSElJEAVSPlwP8mkrom66klzpf2uIyJv44aGQd8jnnrWd508AZfKcrzgNxg5rUthd3bmMO7F8ZUdfpW79ms5rJHuw64OCdvII/z3rTkU9nYOaxyIu3CcFS2BtGM5ptzqUnleXk5XlyOQp+la91p+nxh447ooXPy/LyeDxmsfU4XSx8rczQNhyRz06ZrmknHqae6zU0HV5onRzNwpHyISAe3Suz1eMa7Ys0djLJPEuR5XO3H0/OvMtOga4BeN8KqglXPOc9B611ugXV1ExMdwYJxhGQjHDHB5P/AOut6Um9GZy02K7tJvJlh8iUJtVWXGz1z78Vs/aRMkQnslk2ReWphzgt2bnPOe1bj+GHluEuZ7i2eNVHzq3zHj+7jH6//Xpanqx+xi2sLgxtHJ8u3GAfUA9K6GuVGd7mBfagNVuLC2gt4o2wIpJVYL83Ay3+e357l94cbQbT7RI8DDeGVBPkt7ED2rmJbGSBGkO5ZclmL9AfaopS0u1Zd3IyDyQe4Nc3Py62NErnSyeIGS3l8iFIgzK6nOdpX0yT+dMn1pdUulmukig/d5AQfePbP61iQwp5USjHp1yKiuwZlByVIODjkke1Zyrto1UUTpq8MN0Y1O89u31xWnJqLefbOrfLLGOAcY69R+Fc9LatiJnGWZuGcc+/T/PNXXDTTRYI2LnBzzn/ACKmE7lNI7/TvE0VhJZ4BEBTMrYBLnn8hx/OsvxFrK6tOpt4YY7cHJ2Jg5PcnvVSz0y2l03zJb7y3IO5HTH071Qn+z2twu2bfGAFyFwpz7HkV11ZSsl0OdWuXNStxAiTbSwZcDAwc1yiT3V3IUZdmHPyqw5HPI59x/np2eoXdheWCwQXW2UDIMwwGIHb8zXFLFNBOxAEygkgkjnrjHpXDUSb0NYrTU6WNLeMJ5sxYcZ6EYHXFbEWqWqRqsM8YjXgbjg/qOa5RHE0QSZMg8kMeFx3/ShkGT5c52+g7VUV2IcTrbSVm8zzG3oMbtuM5p+oEsUAwcjGSMH/AOvUu0wsSFCA9lqres2AVLAkc4r1JJqNmQnqZ0mA6qGJBPBFIS8aNyd2OBTpFI2kMWZeoJ7U1Vbc3y7gR94YrgmdKIhI2QSAAfvYp7SYQgA8HPSn8ncmNp4O1TUeFiVsZYev9KyKsSI25Rk7ev169TQEdjjOB0wDSQAkgqc55HYY7fzqRPubTjHoP5VTYcoxH+XkZwf4e9SMSCSQOD8uOeKjZCMfXnJxSSyYOR/e6dqi7HYCxBxtIOMg5zmq11IVQOx4PVemT9anZwSSZPmA+92HtVaV2Y7jjbj7pFWm0NnifxVtv7P8e6ReHEa3SFAxx85UAYPrgbQf/r13nwpunVLq1dfLyfMUIflAPX8a5X482TDS9MuYQRNDcYLA4xnrx9QOad8MNZZNYbzJvkkhUDjGdpABPHPetIT5ZamU43Wh7kqNtPzKwIzg9xS+cYyeCueAD257elZ1tdlmDo+Vf6YHtj61bTUfMIySeM8V1qaZzcrJZpgx5XaT8xJquZEyRwD06YJpJLiKQBmOMEggfSoQFdBJvHIIxSlZopJjZ7QTkYAeNjgEnP40ipJZSF0OdgwYxxk/5xToFZY1G7CqDnB4HNIboRrIW457nNcjik7juyVru2vYNkxKPgn6mvD/AIo2TWWuSONsikDCqeSMH/64/CvZ7mBLu2ymCzHII45/yK8l+KGmyRyQzyvuQgqrgcj/AArKur09T1MA+Wqjz5zG1oqSM6pGyszD7xOe/wCH41NdwK8IYOQyMp2joB78/rTk3zae8jOoAbaxk4yenXjOammiVLSIvKCEYYGTyPTFeQ7I+pTLGHNu5+b7u4DAHGPTv/8AXzWMm6TSy6xCSQg/Kep9M+n0966RYyLEK3GFCfLyQPTNc6kbR290i4YqwAHcDP8A9Y0kxJleyuMOU3LkMcqTxjv059avWjrbwLC2XXAP3Tgc5yfyFVpbdEic5CyD5jx+RH+ehq7CDDbRuimZpSowQMZ7Z96UkaS12NTD7QmzDMAMHqR2z9KBsYIpkBfqE+7n3x3+nt7UwzbphukCydN2Mg8cgcnvU0kBIyduUGflOdvPr6c1mlZnLezMPVUKQhFKiQMMOVOT14waybi6TcQyZkxnO3IPvj863NXZTjzJe3zbc7c+n15rFnhKSHKiN8DEg710LVHbCWhbsXw8qAkHPJXnkjt7VradcmKKQyNk7duSc4x6jFYNrvgcNu3sSSBtznP61q2EpUlBjBYZ3gZ96iURykbuias6gwlhmPrxgY64rtfDXiWRHlTzGEe7hVXrnp/n2rzWBSZ7nywjFsH5gQTj3rbtbsowjAzJwyuDjn04rgnA55M9f0nxOju/Kkg5Pyjk56j86l1fWIpoolViAW+6CT8vv75rzC01GUSO7yNEDgDPcnPtUt7q0kNl58R3Kv3mLkrt7t79/pWNtDNI9v8AAtjaXMlshkCAyqxOAclecH6nHX2r03VrD7LCxAOGOc4Ock181fD3xuLTUbf96V2NuYSLnA6HH517h/wmxms9jNvIwf8AP6VjiL8kYnk426aNK0sTaae8sgbJ6Z6jnpU9hpjx2pyCDjtgE56Crem6za3+mgO6g8H5e5yBXSm2tZ7cJEq72Xj5s9utef7O6PIlJo4q2tP30IU5O0kg/wAR69fw/St6KPaVXjdjAI4p0mkvb3wMijaVBwq5wcnmpxC+chW2D5R+v+Gfxpxgkc8pXMtl36pvHChcAY4z3q+hDsQV2kZ+bH6/rUUlqUm3uCznIUt/D7VKiZATecP1qo2RPMIbVDGcsi984yc/z71C8TGNsZJIPy4zj6f571bZxENmQQevc81GzAruyCh9s9+/610NonUihR8BdrMOM7R79KS6wEKH5QTks30qcOxcZboevQCnCNHcuOX5AU9OvNZtXKuUIofLjXZuf68cemKkJkSQMTtJ4AyMA/SrDylScjJHOce9OhC3DKFBJIOSpxn/AApaIBNvmKGYg46nH5GiNSjByxU+o/yKr3EsccvkoxDdwvTjpz/jUp+6zZ2HHI3EVLlYVh8sqEAodqnjcOce1SQBkYZO/JxisyGfzror8wVThcjNWbm/FnEWZtrY4HY0KRSiyxLdZRUCbV6jPWqN3N5cZGd3+0wGfr7fT6VUhnd3aRzsx/eIJ6U4W8t3uLDKf3f4eOahzuaqFimtit0Dvi2xqSNoP3hyOcfWm32oQ2dv5eQSg7fw+36UmoaxHp0TKjAbR82ewx/+qvONc16R7lmkHPJxnGP/AK/WlexvFNmmL59V1uOGNmaP77nHRc8n3NdPKEkuFa3JRR8qgdPasTwtpz2Nu1zNH/pExwGU8hfSuiBRI8r94N1A5Ar9IyjA/VKXPP4pa+i7HnV58zsuhK6B4R8/Kjnnj6Cq4C42nnHf1qTzSFddzHcMg96rv0JY7CeuDn8a985bE6MNwCEA9h2omhUpkgK2NwB446ZH+NRDLbcYGOMk1LcMUgVWPzZ/h5P+cVLSsUtzLkfliCQDjC44rMmd55PvdMjOR1q5qrKrgIcDGTnqDUMcZjU7zh/VhXmVFqdcSldytb2floAZcEjA5J9/T/8AXXj8VqLxtQgfPmsXDSEEnOecn1zjrXs11EqRsWOWA3A9/wAPyrwO61UaRqOoB5AVWZiFzjbz2HXtXj4uF7Loe1gle5X0ycWERaQEEPtJjHD54HPbFbCzNBYu0gBkJ4R8cHJ4/lXL2Lr9olmM5Ks54xjPoK0Y3DgTXQ2tuDKoX8zj14rx+Vo9lxYzxJYFZLaeUfJs2sFXGG5+WqNjKJd0hYIqjqV5GMjkfjXWJc21/amO4KsGONueR9a5/V7EQxRvFIzRO/z7sfKOf/r8/Sqs9y4t7M0rK4+0IAshjHoRjpxx9aZfX5EbRgkMAcMBkKMe1ZkF4PK2W779mM+o9B9amNuJCxfMgAwFC8j1z75qBcqTMa4spZnBhjZmZgpG7hvfB+tMW08xnjlDBSCCx4I68frnn1raW6iSZoklLMFAIzg9eT+YqnPdLJKZWX54wR8vRT0NXGx0xehGltb2sRleTL42ohx2HB+gAP8AKneE7Ua/4vtbd4wFLA/McMeeeo9P6Vg6jfT3bhP9Wqk8n64Hf3x+den/AAQ0N5LuTUpYR5SKVDEZA68DPTHNdFKDqzUUYYmoqNKVSRF8aLsN4o0u0iABtYC7R9/mbaoA/wCAms3w54bl8Z6rHaxH9wMGdiDtCD39Saq+MVl8X/Ei+W0YEIyWuUUnlODz9Sa+gfAvgqz8KeGo0VFSQpvldxznn9Bmvoo0+eT7Hwkpcq8zg/iLM+gaUtsHREmGDt/ugY6enP6V4xpzm41KQzuHc5BKNxjnBP8A+qvRPjDrglvo0kxCgX0zlc8fQnnrXDaNbxyFZVO5weCyjcM+pH512x00Ommvd1O48M26PI5KtgNtG7gHjr/OvTNN0wpGPLXjqT6VxHhjT2mRMDOMElhxye1en6ZCUtYlGWY8HbyTxW8Vc5pu8jzbxNIsN9PEfkBHyn1rgNQRVu5z5okkMhxz+X1H8q6H4k30tv4jmSEpJ8i4Rxnacen4VgWiy61ZzS3KC1uScqcDpjAyOMcHtXn1oatnfSVoon8N3H2PXLYzJtiuGEa7j0YjGf6V75oSiGJI2AUrnoeor51s4LqZZ5ITtmt1FwiYONyPkfyP+TX0H4N1SLWtLtLyEArIgfK+/UenHI49KdIzr6HUKheM8AqTk964zx9NHb6e7eWZFUFWx6etdurP+8QEbTjAP0rjfGNmLy1uYnVShQ7hnqPStHoYQep5Pc30aW4aAlUP8QGefX/61VLXXEC+WzAu/wApBH3asX0U0BS1sowse7cRtGAfr+NMt9Ga/jnmBhWbblWDAH34/Cpd2tDqsty3pdvJGxQMskZH8JxtJxzitHfDZ2jqGWMxMOEwWPvnr3NYOlymFpgdgeAHcZMgkjj6VUttchutREcsisWfLHb15xn/AOtU20J5LmwLtp5jiMFnGUA/nn+lW9NWZUbznAO/YAQOD9OueKhtbi3sLxI1KEIcEcHd15/MVo31nGySTw4ePg7FP3Tzzj0qVBmEkadnbstxI8KNJAVyrp1HsSe2fWqdx51pJvYllJxkHiptHvZFSKRS6w45UnIPbPHvml1OUSTK7S7SegIxTlFGLuQLfwRSLudhkZLe9Nmvppo2iBdxvDYDcnPr/ntTrnTY9REcbIoVBkleR68fjWVPrD6ZOsCNvBPG4Yy39O9ZWS3KjdksruHaNfmkUgpgEkH0x+NWWs5o9PmjkljVc7NwUYJ7j3qzeH7YYbi3aOG52AujsAc/3jz7Vz+qXF9mK3kijkRDuJzyT7VjKKRqlc0H02NbaJ7cIJUfeTG46DpkVam1SZ3WWcbjtCkg9Dz6VQsym35pCpb5iSPSrElpMiNMkqMM/eOCOP60JNaopxNOLUWfYTyoGFZO3HpntU9zZt9nikBf94wfLJ8rDv8A0/Kn+F7myF2kl9DthPH3Oh9P512F6NN8SaXAsCm0a3dhtKjIHHAx9B39fauinBzTbZjL3WYupLazadbtaXR8psiS3l5KZx0PfnP1rOuJ1GmLG9tucNuMpzux6enarWq6XbW6pFCJH5yXI4I9R2qlNA4iPzcMOxIOac6YJpDLSdZhtA3x8DCJkdf0NR39zbgsojITAyC+4n8eP5U20W4tZ3Nu7pIRklT1pup2jLLsnK+cctIUbIB9PyNczp6G0dRhuywWMfcTI4557j60qylnymGkx91hxz/OqB3xYUPuQnJBA3d+Md+1amk2sF7Nie7js4l5ZZcliMdFx3rJR6GthRJcbRs3Bd2MZzmo2IeSRACHDciTp/Lr1roPCniq20rULqNoEliSRkF6yktgEgMOe/Bweaz9d+zNey3cV8jxuSzK48tufVela8lo3uY63Mq+tvNIKgjHcnpn/wCtVKAOLrcYz5fHA/hP9e/61oS3BjtWHDsASADgtge/0qpPdpGpwMe/Xk1ySTbNktLF5ElknXALLjcwByQB1yadL9ptCI5EVTjIyg6fjVOzvkiYhWLAsOR8pPP/ANfFXP8AhINOgVYpbN5XjG3LMTjnoPauiCstyHFnaGTYjD7+DyTVW8+eHlthBxn1q2HZyTtBA9KgvWGzaAeOeMHNevU2Zyx3M51EYHyliM9TziljYOvPbIAz1NMLBdpYgruOSD92mkjllIOB/EMV5cjrQ/cVYAAEHsP60yYbgW6BuWOR0xTWbGCM5we+f1qNX3/IcP0wTwMflWVigVzEpcAnJwATyP8APtU0dwCNw43ckep+n5VBIvzKVcEnht2c4ohBzkAnBySe/P8AKncosCbK8g7eB05qJpCqohyO3A4NNcYQj1Ppnnn/AD+NKzh2VcYzz9B707gKSY43ZSBzwCc0nnFtoCfK3J/xpXcAqueCv38ZqAsZFbBYH0Y9OtFxHFfFazW/8IX/AJwZmXa6hOOQw79uM+tcN8PdyarpjyIcFCoZjwoI9T/kmvQPiMNnhLU0KCRWTgfdyAe57cCvPPANzb2l9pVxdeZFE6kYmVQynHyg849uKXxSIvZHttraThA0SjY/8R4zUkdm5Xmdtp7jqKne6LJHx94YwelQCSTHKjjJ4I+YVu7IzTbJBp6ttBlcgZyev6/j+lOXTGDYM7HZwOeaVITvwMuoXk5x+FL5biRkLLnqBnvTKuNltplUrHMOVwF/D1qNluIw+9PMwMcDk/405mdSTzjALep9fpRLcOrAEMDjgk9aykriKM96kfyq5jfPOf8APtXFfEs/atJUGQkK2QFHU9a7/wA6OVgJwp5yAeMGuX8dabEdAuWhBBRS2Ac55z69aicW4vU7sPJRmjxuxRYrWS3f5g+QwxkHuf8APvVyHH2QkbWRSGO7G7HuazYHR7xnkV2RRypPftjHcAVp2mxrCaMqTA0nyOh6gZwD615W59UtEXbeCKa2bYPnbHyocBcc/nms24UNNNA5ZDgEgDn/APXxW1oqxCzgJVdzALlRyf8AH/8AXUT2ZWa6VlBKqFIKck5z9fSsm7GDlqc1ewmONBsLPKuNxJOR6n/9VXVnwIBG+2PIUq3XOPr6/jVbxA0bW0MQBiB5Zs+hx36cg1NYOHNv+/TfkAZOFGBzyB14zg4o3OhfDc03YE8hdocFVCjg4B/r+YqwJNzGIgl+jHHTP6mq9xEzrGJIiy7fn2tuIH4981dWD7OPIC4Kn5QMg8c5PoaT0Od2Mi+KPG6ggM2AVxg45/wNYN2rbUZgfMX5eBtyfrz29cV1F9HGtu7kOuwbhtx9736/y7VzlzglCsYEgA5Bzx16d6qL6G8GU7QOsvzOAScAbvm3H1rasLuMXsSzqMP93DYJIzgCsllIuEJB/eErvHGTgcYrWsPKd45FDq6krtbA/HPpj+VaSWho9jTjhf7bGQDsPy8DG33zx2qwCsKmQhmU88DgeuKhmty0IlQGNAu7KuQQen0q1FEz6czbiJGA+bYeRz69/wAq5mczYsrb40kiQBBwhDABRnkj9f1pzyxvaliSVwvzDpz7D/PNIqmaDajGIABmzjjnvxx0z+VVY7nzYmwQBG3lgrgs2OgHOO4/+tUqKZcSTTb5rTVFOcb2I5bGMd8fgfavbdD1Nr+1B+6So9CCe9eE3Tg3UU23z32o4UkNhiOv8vyFen+BrmWfTY2kY/KdjAdRk98+9c9enzR5UceMhzQPSNG1l7dZE34ZT0bgc966nRPFNxH991XGPlz0Fec3E7WsqyGRmQnkID+RrTguAWyhV93HJxj3Pp9K8lJx0PnJnqMnjpkWNjyqZByMnH410Vp4osdRVV8xQSPmGeSMc8/jXjbzyLE0JPzYyMcH6Z9aoW+sPpt2UZyEyMNnge3+fzrRuyMVHmPe7m3trp4dkgbJ+gPpSnTSMD5VA9x04ryW08cXFq6u0khK/N8xA/n9K7uw+IEc6xh2BXruP8QxyB+GP1rBWYpQaL8sRgZECsfxouJGhh4ChSScH161YtdcsdUvDEeh43dAf64qQ2UN1dKIZfMCnjtx7/XFVdvYzSZlwSEw72ByxPU9KtGZJQqYGSMkE4p99blLqOJVUqPQf5461Hd/6JASWYgAtnoMgf8A66rmaKtcoandOSqKxDMeh5J9v0pZ7k6fBufnI4GOn1/z2rPWZJZTOzgqAQfM9/rVC81CO+mIL/Ih/iPT8j0rllNI2jTfU17CUSb7iUbd3CsR2HtVbWdUjVPKAQ7+Mkmqlxrqxx4LfMPlA/8ArdjXNxSXV/dMyRGR3ztKxtweAfm6Dt7/AJVl7TojRU1udOb9bOyCo4MnXAyQKpNfzavcrFCrNjjGOvfPtS2vhS6mdJLqaNUHQRsSxB7fpXQLbxaHb7lTCAbvr/n+lWlKW4m4rYba2i2kSyXbjIxxng49c1k634nEZEERGAOx568Z49qyvFHiVri3ymBH/s9veuL1S9czLJuaRVAYLlcYx0z+I61rG2yLirkl5rUr3kjFgY26YPIzjg/iTV3w7orXMjXlxHhN4MQ3jnvuP5/pWT4f0qbWroy3UPl26n7xQZbsAD1P1969Bt7eOGIqFAXPUdAT/h0r7HJ8u5msRV2W3n5+hz16vL7kSRGbBYkKeDjucev607zC+VUnnrjk03biQKMkjuOT9OalCgSeZ5ZDEAAgY4H9Oa+3PNIt8h3HaA2OD608qdmSSS3Gc8fSpWw7EbQMYPIPFPQo0e0qS552nnnrQBDGgK5BGAenU1GwYyD+IAdD6/5xVmNPLDlBhT/eHSms8e/5kz1AwDzn1/KolsUtzKuoW8/ZvP444/zmkdCibSOSM5x04q3dtG7tL90lOOMd+v6Vk3l/vR0RgTnBIOcZ68151TQ6olS9lMjsoHKjnAz61458QvC1vc3l9eWyf6WgDY/hz69fTtXsJVo0OTy/zZ/A/wA+P19K8219/J1i6DO+4MCc+vT8vT8K8nEyVtT1sI3GR5Np121t5spXfIrnESjAznkkH61oRTXV3MrtIdxO4DA2gZxjFdNqen2zSmWRFScL8wxwRnp/n8KoTSps8uNFi43ZBBJ9OSeR14ryFJPQ+jjNMpzPcQhTLsCnGSrYIHbH1p73KX+lussvlMTiIIM4bHp75xWbeayYZDaFySflLNk447df5f1FUWvXt45lRf34ORk/dzz071s7JGvLc1bO4Im8qNt6KvzKCQcjn8a6DTVAheXbkuCfmHzEHvWH4btDNGzqsp3A4yuQ/wCP1P8AOuinmeIur5XYhJ3KTzjqPbiuRvU557mVJaB5FMgYfMducZJxnt9ayNZu9uEKZAJzuAO4/h25/IU7VJp/tW9JHgD8nnsABx+Q/OsqOdxJEsbtcOTlchdvB6A9TWkUbwV0Lp+nTa5qcNr5e7zGGFXgOP6dRX01Z6Xb+DfBXlquGhhyQE+++OAcD1PpXH/BjwGBLHrFzEY7hSzRgZxyMZx78j04r2248NWl7GgusTIjCXk/KCOhJP8AWvo8Bh3FOpJb7Hymb4xTkqMXot/U84+Gvw9i0iyn1O9RRcXEnmMx6kHnJ/PmuyuzLqyeSoYWCsBuU4MmO/0/Cr9zbnxCVXa4sVzuY8GT/wCtXlfxz+L9p4H0efTdNkH9rMoQxxNnyx746E8cema9pRUUeBBSqyPIvjzMuseK3WyljcWu2BTHJlVGOcn2JPSsTwpqf2a3MNzIgljfa25gT146duK4XR/Edxaai99ctK5mVkxjgk8Zy3HQn9O9VZJJVvJpkuWiCngIxZQucYx6flWEr7o9yMPdUT6y8LNHEkYD+YJBgsTkgk/04r0G02RweY0mCBwAcYP9a+KNE8X3qRlLecRhZP3ZBJJPqTnk5rtLTx5q93p8drPfSPOUX7w+Vm9P/rd6tVLHNLDtO51vxFu7e48WeeXWTywFIBAJAHb2z/OucuNSUiB7SQIlyAvlryF6gfnnv6VlyWt5fXErXp8lUUhWibdljnnP4fkarwSRWnCSjcG278lgjEdR7VhUbZ1wSSsd14Z0yXTNcPmYZCTGzkZwCOCB6ZP616J4Rkk8E6/9gnb/AIleov5ls4GPJc/ejLZ6E8jp1rx+fxZcXMUUw3boZASI8buPQ9hxnPuK+h7HTLL4g+CIShR3liEkMin5kbGASfXilCN9uhy19NzrmhZAWOFUgEHcDXOeJrDNvOMfeB5J4GR+n1ql4K8YT2Gqnwx4jcJq0XMEvRZ4v4Tz37Yrp/FtofsLkHIb+6c4rRpNXRyR0ep80w63P9mlVw5kjdlYOMZGeMH8vSsqLS53aW+gMysSDICc7vfj+VW0uvN1K7UkoI5G5yODn8v/AK9alxPH5JkGFfG7dHgck+tc8ZaanqxOet/FGp6ZqDi4hjvI3yCshwDj1x/nisbWvEcU8hFrp5QEnzo0yR9UI6DpSa9rUwuT5IRud210OeuPSiy10SRul06xGQ7AUhGXA5I469M4que/U6VT0vY2tHvLSWyt5mYpIeWE3BxjAGfTP+OBXTWGsTeZBbwDakjhGy3GzH3h+X0/lXG6Tpl3JdboCr2jcsu8HIJ6+mOmOfSunsvDwt0WSG4mibdld4wPXHv/APW71V+xzTgmzeXUl0eZEndpF+7iNeACcjB75yf6Vbu5/wByJkkSWNjwQMnJx1rnY8LNIPNWD5xhuzNnGf1x+VXHv47KNi4wVJYyLjafcfWs2+5yypmlLNJZWjySOIy/oMAn09q53WLgXk6TIyK6AfLu6ccn86paldTyILlbqJQT8qyIOh7+vvWroumz6m0T3ssVynB2wsdwQdT061i1z6IpQ5dSGyvUiAe5y7HPyjsAPX/PSunsLmzuCqPAJQCBvUkN68fSprS28PpEdsccqv0VmIOegGM/X+lXdPSLSJzNuisgo+VJGBB98j8K1hSa3ZMtSjq2gvJmWwkE0A/hPLr9R3rLs7G8Ehh2mRiCwODjJ56fhXRXmpXt5YzG3jhgjOAsyOV796i0vxVdaY5s7+BJjIQqlSR17A9+cU5wiRdobY2N5JFIpiceW+6TdjAX6eue9dRp2iXF5btJDKijBkHB4HQnA69Cc1jrd6RYCRJ7eeG4Xhih3fMARg89fXHqao/brfyY/s11M5ZiEXlfl4zxgHnrg881UUokO8jt9KuN2nOk7xSQkllcAFsD29OKij0mw1GZoIZ2V2GVyOA2fz5/nWZpd1d2CCK/tlWF1DJvO0Ag8Y/z+FOuL22up0mg2QNnASHI59OvXpXUrMxcXcmurd9BlWFSrzyKSSVyAKxGMUmEfiVm/hHy9Kv63qFzYTxAYmdk+83OPUA1lQPHPIMtzuztDcDjoOnSuOq1eyNYJrUguYFiAb7wB+V1APNY8lyuH5JTO0Fj0z0r0Bo7+1037KNNgkVv3pdwzEKMHOAcdAeeO9YE3hovJHdTuggfJWSPGAfQjOcZHWuaULnQpaamAlnfTQ/IHIOeinaw+uP60trJ5jIl2HjUEhpFwfpxjkfrmrWpadewoslncm88tMRhTk/4etSXGt3up2aQ6g6yTRLtXeoDjA4Bx/n8q5+VLdg2+hRv4pRERES8a9GGcke3FPjtJLu1nkj2jyoyxJ7+gA98fpXU6HqVhbafINvmTsgV4p4/MR+DypB4POefSnweH3vfD013aDcxkCNGpwwx7fjxx0rdRXQXMcdDZmEMZHCBf+WjKTnHUe3/ANapLWwinj3SX8kTA7cKp5wOtTsWglaK5wkked6t/CB+GfSqB1BbdiuVGecZI/oaxbSL5j1HeVJP3SByH6j36VFflZIQ4PBJG7/Pf60+4UzI6Ftyk8j3qhdZ8rgAD0HHr2r2amxwRKkqn7ik7Dwc4/H60iIVB27Wy3HGAOKgS42SEkbQCRgVYEm58KQM/VTXlSep1RImJeQgrj5cZJIH4CkxtYb8/Mc7if51K5CgA8D26USMBhiGPqai5tYi3pKjAHHGC30pRcYlRSSFxgk/KAD/AF6U84xuDZHHTjHrx9ahVkaQtvy4+8McYH0/L8aVgsWY3V9jjI3ncuMHd79ajkkQADOGOTzz9OPwqEAkYJIC8gZ59/x69aV1yzZ3EseMduM0khCNKCuCFUepPIqFriPDpznHzO3ftj1//XTdi5Ultu44AI61AUeGM43Nu5Gf4sVT0C6Oe+IzlfCOpsChIhJUsOCfTr1/rXgnivX30jS9FkFz5dwGjc7mOTg5wccZ7Z6e3avaPi1qDQ+B72KTKxSmOPcjYI+bOeOvzAcd/fpXzz8StQzPp6NdbWEXmInlAKrEYxxyCc5/D8qpq7M5PVH1h4e1ca5pUE7FA7xgjZzngfX+daKuVYAA4wcDHIH868m+B3ij+1/Ca2t1NG13aHYEDb3C4GP6j9e/HpcF8sqqkjhdp79/x7cevFE5+80bRguW6NTz5YycMXXuQeTxn+gqVb6TAWZiSDxnnaP8/wCTWeXw2VdRg4A6evNRm6ClVOevfnB6Uud2J5TXi1AbSSMr1bHHHXFMlvYLhQFGEU54wCBjp6VStFuLoDYhMYyN7Ajvj8akfQ5AymSYOM/dVcD8+n/6jVrma0QrRXUdLJC8eVdYz0JZq47x5qwsdKuhuLtKNib+Q34A117aTAilfMJ2/MBnI4rzX4oWkay6fEGcI7M+T84GPr9f0PpXLXc1G514VKVRJHAECV40ZAj8HbksfzI7Djj3961bOwjczq0gDD5iVJGAeeDj5euPT8KxrpTHPnZtXOWVccfh269K2LRygBWRpDgLkAZ9/wAsDr7+teZd9T6i1kWdLZ4LcQLIjeXhUOSMAd/f86txFvtYYHaBnJDZHvn8+nv+aWbRo5ZVyDkghcHrz3zU8trEtxEVyWZtoUrwR75/n/8ArrFpnDJ6nJ+K4fIVMsUeUk467c9D+Bx+X4VHDMk81nEimEocKqLjP90kYOTwM/h9KseLbFYXi8xmVSSwBbceOenb9Oh9hVK1mMl1axtK+UBOQMbcZPHPHbmtFud0HeJ00btdzxFGePzBtIBGODg56+mQBWxGsMJCKhU/XqPT8uaybQxm/UMFJVtxQsDkdiOmM7V/lWz5Ykkh2hMgghsABu34jFRJnFN2ZkahalTIxyFI4VV4BwOvfnJ5rmruNpW3SMjDaR+7z8nPGT3J9T712moQq0pdpGYrwwY5HHpXLaivlqUePywTkFiSx7njpQk7m1KRkYSCaIl28wNlOOCOx/StXTI1nkd2YYGN5wMrjJ46/TtVNYlKxMknloDliBwoPX/PvW1pdm4JPCgpsIx1HXOfxx+Fa30OqTVjYtIvPtpScpkMWATAzz+VTWhAtYlwOON7Et09gPx/H8rVtKipGFOWGf4cD/PX9KLCIl5urjdtChen04OOK55PXQ4HIyrlUMcsbMGXd/rCevTpxj/PSsmNlglZBJHcRyAlVUcZ65PHP8+lbeplY7xlkXy1fJORxuHYfpWHeb4ry3JXKIDgfLtx0A5H6U02jaDuW71EfS2cwiJR/CXGMAZ/HqOld98KdTz5sIAkXaBxwMD/APXXDRjz9O82IqrMSMYzg9TjtnHFdN8LLhV1cLvLkwYaPGSTnPT6ZHWtYLmkvMyr/A2ejzE3CvGAqnkg9uvT6/8A16u2dwggHmLtduAMYNV7mSKOUPGW+c4IXjnGacissgbIQFeO4Pt/9avLxNF0altz5ma1L6yOUBHzKOCWIAA57cc/n/Oql/A9xCj72WVQcYOeM1M6x+WrjhRggk4znsRTZHMkb5JBA3D3rhlroKCsYD3TeXsALvxld2MHqcD8DXQaVqclzZ7wQGVeFXue3f8AX2rn9VURzbipEZDZbHI5/wD1U/RdS+UxEhV3KwQ/MT17Z4PIrJKzOnlurnWQa3dWN7IfMJyRgKd3Uc9h+Vbeh+MZ7KZi83lAjcSRnZj9ccHg1xFzKTgtJhem0Erg/hg/5/GnrdOl/tISRSMZb0xkjGfbFPYx5UeraP8AEJZb2TzGUEZC5BIB9v8APrUmpeL7O/AiZ1YE/MzLtHryc4/z36147d3pivXIK+SRgBsZByf6Dv8A/qpzXEl1qUUMTsTjlz0x7+/H8qiTk1ZGsYJansk1q2syLFZ4kUgltpz/AJFWYPAl8UGWVeMkL81Y/gzU0s0WMEiQHl+SB2/pXoMWvGC1aQjhRuztxxipjQW8mYyqNaI52DwTbxDzZl8yReQ5PAHGBWtbWAtYUWCIIremP89P6VnJ8RoLy/8ALES5J8vG7OR/XPSure5D2rSqoRSOv+T71rGnD7Ji5Se5hXtzHp+Y2Yk4ye+awtS1FLuFo9wkXPy57c/5/OsHX9ZF1rM8m87QWVQGO3A9s9aoW+ptHklwx4X9M5/UfjRdbFxh1Kd84KOF2xkNzgYz15NZFtC2pzxQLw5JG8DoPQD/AD1rXvSlxK6MN5Iz8o4B/wDrUnhaGWK6mmYbVLfK3ULx2/Aj9eua6sDQVfEwpy2NJS5INnU21otsgSNdkadFB5zxgdO9Wwu75NvAPY8f/qpEjXMZDFwFIyBkgfX+lPZATJwDlueOPwr9YjFRSUVoeO9XqRRfI7bgcDuR09KV8DPJx6/5/wA8U8A5yTtK59/zqJZBKXAbo3PBrRCJ9zOioeBzgYpEYM23C5HXIpuNpViDk/xHNSf6uRV4J4OQemQDj681asA1t+4DJU5PBGahkXZE6Owyvp1I+lWk/eSJ0VcdQKq3QDuCXJwflz/nrjNTJFR3MfUYfMYEhslcAHPJxVDy2LRquNudxwO3bH61p5zK0hxs/hbrmmpbFVZiMAscZ6Hp1ryKqbZ1xdijMzI3BUjPIJH+eoFePfE93sNdWXkRGND83XPIP6ehNewuhaZgD8q8Mx6Z/pXmfxY05rkrdFDIjko23jJzkZx9a83EQvTZ6eEkvaK5xd3eStZCURuYiAN4A3Ke+ec4rA1jVYZwqRmOOYLvDbicnoOO3BFWZ7t44vJkkA2nIQc8ewz7/pXN6itxa3IYkbRkjewPBHc89Pp39q8tRimfVU4JkU1356xHb5bhiclfmIB7HJ9+/p61e0m1S7ncjGSC2PYZ4zWZbsZbhUUkTAg7s9Rj9M122iWUdqoBwkpGcsg4Wolsaz91G1pVrIsKxIQIyS2SuRk4GeOnvTbqM/OZJEMSZTCnBJ9D/hV20kEdtGPlG7Jdyvp3/wA+lYut30kqEpkQfek3HBYDpznjkY/Oskrs4LNs5rVbwXcsS5SJFQ/N/ER7cden449K7n4RfDu58R3y3MyZ06OQA70wrHHPPORx27/jXNeBvBreOvFa224pZphpZUY4TkAbc5yxOOPxzxX1TbQ2XhLTorGzRt3GIoz1PYnHbP1/CvbwOEVX95U2X4nm5jmDw0fZUvif4f8ABNOzt7XRLONVVFRcABT09sUha51Ynz90Ftn/AFS8bh1yf8KjjRIbY3t8xzz975VGPSvMvHXxk+y28tjpDeSeV+0DkjHt6ZyOMdPpX1EbS0Pi1Ft3Y741/HfS/htYT2Wnss2uvGQkYwVh75YEk5PsK+KrvxJea/rs1xdX0lzcOfNfz33IHPO3JHPHvzmsPxrr1xquvais8skhW5YiSUElDnGTk5/XPH1xXtrk2kSC5kRiGYiLAO9fUdxgnoOaznK257lCkoRujXe98xWG11d2ysmOF56cj1HYAdM1NaX7SgRsViI+YhScEn1wO3IxWZbXwmvhEcv52QrLnoCOduMDBGOavW01o17HLIrrCi9Dn5iOe/p9K5VK7OxE0vmWhkktZPnRwRHu+X16cHn8q1RqTR3Syl41XeCZEYnnqBjPA5z+dVLi8t3VSkYVpTkSRkNx2JPQ097qCa22iRHIyoB6ryc/15+grTYbV0enaFrEktors8d0gHyAYBGSeB0zV210exkjldWaQ7kkI53kg8AgduleXaLdraSW7Qs1qiMVAkBAYEkcg/n+Ndbbas0hkG4iTYCYyp2qecg/XA5A9Kyk9COW2pes5Y9NmBjnQhy6OU5bnnp27c17J8AviMlnqsPhu5ZRBJkW0xYBWHLc5x1OffJ718438k8SGSFPMyxAWOQKWGMk4IP/AOs1t2vieO9u7SeKKciEBZUXg7gAfuj0z296mnOzIqU1ONj7Y+Inw/tvGmmq4CxahbZNvc45RsevUj2rivCPxBup7qbwv4lVoNdt8rGzR7ROgHBHXJA/DGDWl8GvjTZeMrOPSL2YQatFhR5r5EqdsHuQuSelaHxi+HQ8S6Yt9YzfY9Ws2EttdAgDcB90nB+Xnnj1roqU7+/A8qL5JezqI+bPH8yaP401MkHc8rEKVHzEnP0/H+XSkt9RkaxkkIQDJUxKODxxz60/U9Xn1K+kmuoUjkZB9pjcfclAwwXJ46dqzfD0sMyz2kzNt3bgWwVAJzgfT09DXmpas9mFuUclnBeSKZoWWWNvlC/dPXr61aay0+JX3WaxkHJKnAY+2TWzod3a/wBoXcE7faGjyN+Am5BjAyTn8a0td0SyuriIxg4ZcskZ7c5P16flV2sivaa6nGaVNHJNcjzHWTsxUHjPHHX2/CnnxNdWd/bQ/alKSJw8i5HJIA9umK6TSPAtrdebNa3bA8hfMQZOe2QBn646VyfjDw1Np9lDPLa73hw+2H59wzx19P8APpQrpXNE4yZtXmo3EDt9stRJhFVGRsDqTkH25/MdK0LTWbeezEMgBduqHB2+/wBeK8zXVZjGywyPGu4KDk/NgjIH5D8q07O+aOKD98V2OGZNvPHUH/PcVXMiJUjtpbi21S1k0+ygBuBkxgnaGX69+K2/ClnPBYTi8RYZGLDAbO4emfT/AArhZfFkECmYBZJS20Ntyw/EduKs6N4qaYqxmIYZ43cf/rz6etOMlczcHY6W60y08Ibb5rhTCh3M0jE7iTnGe5Fc749vLoJHqNpKJrCcD515Ctnp16dO1Pv9Ygu7creQM6THJk4POefpVnT7vQ2snsnSf7M6tuiU5znv16cfzqr9EJQtqzibDxtquBAbyQwjOIcZTjv7detegeDvFbzy2oa08+ZmEfzPhtvqpx69qz7bwjp97cwPa3cSiOTo4I2DPBPAz3rvpPC81u9vJp9lbTBeDetIhKpjkBc8dfc/rVQuTNReli7qnhvTLe5FxJqL2YmCssMo3Mvoo4ySff1HI61BHrmnaXALSyTzJkcgTSMpcDBOCvOPXqax7vwZLdajdXD3Mgw6ncoy209s/UZqZNWt7GZP9JALECKR16nucntx61tKxyuPmdufGhsyg1aBZ7doxKtxb/N8pAxnkAc8cY6e2Kw11pbqQlDFD5pJDBM4GeMnHpVjSLiGeCXzpUeKVlBBQFjjqPx5qrrJjhgna3tXSByUAfCFc9D15BJ//XWXM3rElLuTXOvhoGiaRbpQBslUgbfb61j215FeAMvyyqeFYcnnqRWTY6u+i3pDLGzqwby5lX06D+eeKs6lqkGoSJNFH9mYH7ikbcA8DA9K5ZKT1ZsoG3eaVrsVqOZmt2wFVPmGSehAyf4agj1KfT1VMujcblAJUdj3rNj8R3TItpM8xQMB/rNoLHvipbi1W6mRI7kvMvyqsY5cnsP5Vk2+gOFjXTWotPs5IorWMyT/AHpm5kX6dvWuca7iZsOQ7DOMnDcdz+nXHSrEkUpDLJEd4ynXn0wOOtU57PzbjyZ1IABPoABggdf1/CspXFC3U3dK1GOCffIXWN1+d0XJC49Kn0/UmEjJEwSSXoucEkenPTsa5u0ZmvXgJ8tCh27VyzdcDP8AX9KtI4F4wY+WMgZXOR6ZPakpt7DaR0jXv9o3LrfRCYgeWAFIOPr/AIdaYEubgsYbSCJFYrtd0B4/3iD0xUsNzawC1eQKLgRkvJ6nI54wDj3+tT297EsQLq2WJbiTHf6VTfc53odJuWQLtfBHc/zFU7yNfKkTBYE8v0zTpZZY0+VQ4HBwcfjUBmaRJN53cce9evJpmEUZMyeWgAPyg4AHammYvgEscgkfNgk0X02IW2qCQR8zHn8KiWNWi+b7wXO0evevLkrs60rEonACrnAP6CnC43EbVOwHkn1/PmqOTI3k5Yg9cYOamjbaD0DdQrenpWT0LRblJeNT/D3Xj8KhVSqlfuAnBwTxT+ZR94ArgkIe/wBKhmLr8q7doGTu79DmrQ7gWYFMHJzkZAyR0/womlb52KnOT2x34p6xvKpDcntk/wCf8mopSoTB+YDIOaLWJEIJfknd2JHWowgkGMHehzk9euMD2qXPbqQcjiq1xKEGHCjOFXaevPSspNGbOG+MjRnSLK0Rik890pUE5BxksfzIH4mvnXxv5N1rztG4lSABX80k844AyBx355r2n4l6q1x4ht7KB1MsMW4ozA7Sc8j14A4rybxdoxee3dUG24iMrSoOhBOcH06cVvTdtRTWg3wVrEngW/ingkkkRX8uRpOQ6DOCehGCQB1r6U8PalZ+IbOK/icGKZdyFG6nPr9a+a0gE1jCXLB7hCrBsAKRyvP4itr4X+Lbrwfqw065A+xs5i+bJ2vxn8cYpVIKfvLcKNdx9x7H0xFEHn8uDd0wAP8A9X4fhWxaaJChM1wzSEc7MDHTpjFZ/hma2e2E2W/ecBsHAHqa6BCkjNvwydBg1VKFkmyqs3eyCS+WJVG0bQRhCOMfQdv8ahmvZJ33eWQQMdMj8/TirUMEagszDbnjHQ9fSi4AjjVFwqgk7AMV2WdjnTMqVp9pIIbOcgDAH6/WvLPii8s1zaK6YJQsm45G7t0+leuS7UiyMZZScDg//WrzH4l2iSvZTeUzLk9ieODXnYnWDPTwbtUTPPb+D7h4BYLJuHXvn9ff0qawiWJYzwWyW2joOevYdj2qTViIre1lSMoqrgsR0OfzHXis21uwhjwA2AQNgx+Z+ueK8drU+pTbibttsEjBFkCs2W2859Dn1+mK1Gyke5cqwbhmAxyBkfnWbaBIZY5gxJddv3ev/wBarLuEPO4ru4AGePX9P1rGSOSa1MPxqPtGmxRKGJ353HPHHJ/Xv6VjWoNzeJLIxiwp6cE5B6n8B+ddZq9usmi3GAGwpHmMOR19R164rhYZQ+ogpHmJSwUEg9O5/IfpVx03Oqg7xaOw0adBqiEosiqirv3ZBHHJ9xn/ADzXRvO7W8alnAB4z29Rn8q4vQLkzTxxrGWYDdGTkYzj9OB+VdZE8Sqivk7lyXIySecgn8MD6j8YaOeqtQuJ9kbBWC7jyOnOe3+e9c/OEkRd7+Wqt8275sEHFdFEizWCs4CAZBORk8GsG8tcFY8hQ2c+vv17dP1pxfQiDszKdCsoWIbOR8o5GMf/AF619KQMmD+8KL8xX5WH/wCvPWsiWP8A0lFEn7ncqkMcZ/LtxW5ppdFyuCDtG317DJ/X8K0aR1Sehv2SgQ52jf2XPUf5Oakhdba8KIzmR4yOuB6Hn6UyyULuLbmyuAvXHapLl5YZo5S2Bv2nsMZwAPSuVnDJlLXonSUHcoEYBIA6djj8/wDPNctqsIuIcwrmJ8SbmOVGMEnv0/pXU6wGETlH+bIcZAGen+NclqEvmWSt22BSvQZ+v0/p6VaW5007mrpFyH0aX5wwd8n+9nHOR19Of0rc+GmqsniKEyIDuLHlePT+R/Sub8PHzbKcYLEMDtKHgkY2jPYf1NbHw/mWz8QWjy4kEYP+rY4ORgZGOvOfwranpKIVkuSR7ndRxXUblIwG+8CvWqkbmdBj5htzkryfX9a04GsruAhZNrnnaf06Vmtvt5tigEBh90g5ozJNQUkfMyehYaTaGUDG3BYAEZ9DVKRt5XLEuXxgErwTx0qxu2BpAgXjoD0OKp+YId0mws2M9cD8K+cvfclFLW4m8jb5jAM3BI4wKyLaZoLyMsCB/wA9Ov8A9etK/Yysm1Ms3IDdqp31ixJVd3ADbTzjjv8AlUux1RlpY1p28+ESBt4YD5tuDx+NEm3ELM2Pm27h2JFZdvcB4vmKs5yuB8uOmD9KnF1HcWyE5+9tJbPA47flSSvqHKS68QCswXcu/OR12/5FVLG7J1WJz8ykZRQe3qR26jmk1WXfZb9i5OV5bg884/z/AI1V8KEz6wjBTKEQ5J6Y6Yz9f50pWTLtoeq+Hv3MqkrhFYbh1JORyP8APauq8QXfkaK8cTYZ1wGA9+n6VyPh91aZUAKgfMNx/lWv4mnkjgQDdsyPutkEj/8AWKOZWZxuOpyH2l7UqVLZViSdx3DP9a9g0DUjd6MrNnGwEZGc8e3514Jd6g0V0SBsBO3c5yB1/wDrV6z4SmlfQxGWJfaMYGBnpkelTSbvZFSgcTrd+kGpynaqksxLlepPXOKgtr77QVVG6NyvXj8f89azNdaf+2rxXALmYrt9MHouP89K3PDWkxrInnEkgH5Se3v611YfC1cRK0EVdRRp6No89xI0jII7c87ivOP8itxNPFl5ccY2ooyMLntWlEmIdiAhMbcZ4xio/L35I3DHYdhX2eEwUcPaW7OOpPm0IYz5cKnCrt7AYGeRnA6U9fnUHGH9G4xTA/ls7Y6c7WGc05S2wFeAffmvpKbujjaJmk/u8E8Cm42jb0bOCP8AGiNixy3GB1+vrURkwuO+eveuggdv+YbeSD0zim+WoUHd/vDpn/PH5U0tkY4LD171OluZTgDATB6/rmlcAXiM7uM5xyearsGd9pwOwBqaR8AjtuwSf89KY6nO4cEj06fSm9UJFAQGPcHA2jJHYGoml2W5ULnjJz7VckgcxkLzno/9P8+tRC32ovmKcdOD7f4A/wCRXFUgdEZXMxFdk3c5c4+Uev8A+oVzfjTT/wC2EW2U52/NuI5J5rq53WCMeX8zAdj0NU/IXytxUs2c8nt/nNedUjdWOqnPlaaPA/EXh9I2DMvmPypV0wOnTFcRr9hPbzLBjyRJ8wEuDgDoMjJ9D+XvX0rfaZBeXSOY1yiD71eW+JPhjqmpateXaTR4kYhV46dvbFebKk1qj6TDYy/xM4DRrR5RFcOQ7cHDdVOBkfyrq7IwyAo9wRITjb0Ucg/jxx+NZt54du9DuTHOGAUjOeQAR1H1J/Sq8UvkOFQZIYgsvJA9Pr71wT00Z6Tmpq6OskneHfGk4KdgFxn/AD/Wue17UhPcC0iXZKcBmByTj1OOKltTIGbzGcqSQIyuOnfkmux8AeA21KRtRvkeO0tpC3PRiMdB2HP6UqNOdafJBHPVrU8NB1Kn/DnYfCzwwfCHhmMhManfbXO7OEXHykjPv+ea3fEfi3TvAFh9s1edjIQdm4kszY/+xpl5rKaLp0ly7BbiXIijxjaBnAA9s186fGbVJteW2kndinPLHHPpjHNfX1P9npXj0PjKEXj8T7/W7PWbb4mXPi7TEuQ/l20jOFSPpwcZ9s8cfWvMddElzdSOFMkMrMdobdxkc4GKg+ELfaNF1Ow+0FZocSgs/JUHBI9+V4qTxHA+mSoJFlhKxAKSc7xxz9eD7152WVak8d77vdM9HG4aFCk1FbM+VdevJF1nUZZY0dlndU2ncS2cD0z25xxxWnp90t7LbmA/aHOWCuq5Uj09D/n61fEPh65OsXkrGVy0jOBt6qTnA9TT00KO3t7oxSO88mAsbEDd9Bj8/pXv14q+hNGp7tmdPb6vHbzlrmMKqff8tAAW/D/9XQ+tZsySLHNcpL5UTMVAAyV7YIz3B5NZF9NrEQjFxb+WVZAWJ3ZXscAj0q/p97DeXkUU6tHDuLlQeM4Pbv1NcbR1JJ6k9vM+0LKrrNu8tzncFwOnTvit2ERyQhuJolO1nQnIZh1H+HtWU1xZWULeTcC4Ujd5ZIPOfm/pxWnp1hK+myXFu6yQMA+2LheRjAHboKi7TKaCwkls9R2vP++2gkYLDrgsB7eo9K6EXLR3rtExyi8RsM5z1PT/AGv071zJSRXyVO9PkEmwDAzjGPqRzU017LBO8KRlrdECl8kk/p6Hv3qdLFWOp0nVDa2V1FcQxPDcS5QyfOe/Kn+H1xirVjYRSJIkDxgMQ4H3Nze/+Ht61laVKz27WVxh0kJA3DoPcfn+XtWnqNzDGRHCWjIXGAflzz0OOKIqxmyx4X1VtI1iL7PM0d2kvySDghxkHGfYn8K+wPh38WLfxlbf2feDytRRCH2scSe/TA+nNfGDyzxlXiYSLtwZi/J4+8PTsK0tK8Q32iSLqFtcmGSB1ZWXLDI5I+hxj15rRVJQ9DCpRjU1O/8A2gNBbTfGE1zZW5VZoPObY2FD7sZwBwTxz1yTXmOj3FzdzO0biNo+GQnkggHI9a9X+IHxMt/FXg+wvFizcXANvcMfk2uvORx3znGe9eM2txCJ+dkgjf8AdyA8qT1HX8KxlFc10XSTUbM7fTde+xKrXsLpngyKcgjP8v8ACpm8dWlneSbfMUBdqFz8vXuD65HbtWDpGuLPLb28kJKuOS7Dbkn7v1/SmR6ZFqTO0k6i4Dt+7TksRyPr/wDWocbrQ2UI9ToV8ZMy7UmKKG2rsbGP8RxmotT127uJGSSWTlDkyAZb6f57VyNxo89my3C4eV8kKxyeT7fU8U6TXL3S0iBDPJsB2kZ/Drx2NRa1zXlS2ILrVbiSZike0I+WVuOR6nHv29q3tHvV1G3kEgKvtOAv8R9jU2j6rb31jLO9ujsUwSBghiAfw/Cpbee1jWOaONEZScOinBx6j168iotYbd9BbPT2uyEdDEgXJBz8vv8ATp24q9d6QhZTE7rgYzG2N31P9Khk1GdQXiDSu/ybcjoRzmtSzUx6dDuiZio+Z/vAjPT9acTJ3WplTxXFv5ISUzRHGVbrn6d6vWt1aypGmWimztLjIznjr3rSlS1voWSHfDcRdnXr9KfBoqTW5KFdzAbxvyRxWnL2FdW1Cz860i2RETxRAhpG5OMdQf8APSpLPW7pH/cTvEnAwGOBn0HSoVnnitUjHzIeMN/U9qrIEVlnGVRSFBLYHvj8SP0qbtbE2T3O50vxVqVqjT/almwf+WgBBB7EZ60648ZXI8sz2ltcO52FVTOCehwO/NcrCshkhMbssrdQRhRnOP6Vq20TxXC+bsEi/KZDkZ9//wBfrVttoxlTijr0ktmad1082j+TlY4m3YY8YHpxzWBq/wBruZIt+oNHbKApSQk49gPzqxZ3vl3FsSxkYgjawyB7/wCfSmXt2CZkZAAw3Z7cc0XsYqGpYj0K2n0+UkRS30R3RbHCrKmejf8A1/aodCs4VuJ/tdrNIyZKMhyEz6//AFqSN4LeEs/QqQdpA2j/AD/KrVjcXFvKLqxlTy5MbkJzkY7j/PWt+dPoU42Jn8NWmoHEMs0EmPlwoZc+9VtHtbnStWM5lS8aNvmVXxgDqcHHatWLWLhpvOaEMPugKozn8KfDHo9xNNNeQgTPzg8Z7YqLxb2JfM1Y6K9uI7h4HmtEu1lI2vDhZl7fNjkj6+9ZniHRLiW5EkIDCRP4cZB4wCPbiuf1vX10Kf8A4lUHlzbeHySGHoaojxJq2qRq8zLGHUq0fYkdOn+eaipyvQzVKe5rzaBPFH5r3cSR/wCxktnPp2OKuCGS9tMPsmmjCDzSuM9vX2rmvEGnOmkLfWcswCEJPAzYMbdQTzyMf561B4b164e1B2cOxiBIJOPX27flXLy2dkhuLtc6DVUlkDsYESVOCqEDHrz+dQpPPjCOwUf3VT+tJLMkwjQxyrcEZ/d4574OfTNVyVwBl0wMYbg/jmsJxdyeU9HdcoVyu3GBk1nXsAMybQyEHlQeKvSPCZHi4ZuCADmqtw2QHPzbWwB0z+NepI4ouxmXFiJgecYH3RjtxiiFTEsYJyoGOD78VfIzMxIznHyY4+tVLlPIfcR8oPG0e/FczRupXM+4Qq5ZF3EgYDdqgEUsH+sIYE/ePGPatQxIJS7cgZPPWmSq05eMKx4yCuOPwrCUblKRlm82MTjLMcjLce2T+FTrdbAm47Wc4XcCe/6de9Vo7cWzkMnB+c8ZqK5mNurFjjGSuSOfesr8pstTRZiGwrck9+c/56084yV7EHPPSqkL+cys0m0gfL2yPc/l+lNiu9h8uTeCnGSMg03IaiyeWUIQS2QD83PIHrSzogLADYmM5PNQyTLIH2jJ5Od3BHfFVbu9Eds8jFyqruLA4K49z0rBu7JlE8D8VyLqPirXJI22uo8r5n/ukg4/Lt+tN+I+lxRp4dhRW3+QAypjLd+nbPXGKityNSs5rzGxprj724Anc2B9emRmup+NOjgeHdNvI0kNxb7dso+9j0z25xXXG/KZS10OAhf7LpuoAlC8R8yItkKM8j26DHSq17b219dtMnCXUaupX5grg9RjHJ6f5NT2q+bNFceYWW7xC5UAKSPrjrTxox1CWSCGRi6BSiu5wQcnnntn9K0TSWpy8qT2PUPhF4wMtpHpV3MwuLcBlOf4Bx09R1PqK9VtJXA65LAncH3ZHavmnR7xtH1i21a4ZldSscqY4cd8ZHI/LpX0JboJbaG4il3xPh8hwRgjp69MVlflu0ekvfSudHa3ahWjEe8ZzuI71bM+/Cunyt/Epyc81za3V0AZAyrGfl3OuO/b/PekXxBNCfLwpwQMKOv4/hVRrpaMydBvVHVGeEI5PKqMZ5JrzX4r3ROmQPCZGZGA+QHjP+f1ra/t6aXzFCKBuPIPb1rmvGMV1qmiTTCMiJUDk45GPb2rKtV54NI6MPTcJps4iTc2lBGYCUckEjnI4B9uKxIZG2KsjI8mACEOMHA61u6LKs7qQV2sgb5h36cfn+FYFyEsJ5Yyhwh+XBJB7/1ryD6enK5v28vlwo8RJIyQx56elaFvMYYQ7EKh4BOR+dc3E0lwuAJHGzhS3I5zgY/Gt6xmRSd5IXcBhRkbu+ama1uKaLr7Z7aTauI8FduM5zivPNQk+z6mYwvlg7udvKf5x/nmu/j+XdkskRJK5znHfP5d65rxVZq88k0ewtcAg8hcMB90fhQthUnZ2IdLdVuIpDtRyhYtjgcjBz9BXUWbBrXPJZcgosgPHNcXpcwU26u3mIVO0LgEngYyQOn+c11enL5tksYDpsDBnLbj1HHTJ6D/AOvVSQVVY1bScSW2UO4s3zh2OcDsMVl36OWZiH3HueM+4P51chn8qORflYJk7FOAfQj0FNvp2aFirlznIGRk+vXsa50rs54bnOmHydkUqiQFshkPJb0J6d61bSBGk4RldSSQT82D+fGao3RYSNgeWy/NtB6n0/XtV6wdI5VJJJwcYYbeOv8AhxVo6JXsb9lI0cYZTtLDaEbkfj61cuYGZAVPO7JYnjOT6+2Ko2TmJI2UMVbsMc/h9f51pPeR3SOq7ScYKsOpPf8AnWTXc4HuYeoxbImUNuZeGVs8HPpXJTYSAxN8vl5+VCBx2A7Yx+Q/XqdXVo0EQb5ht6Djp0/n+lcbdgC8kRMYd92CMbhn9Dg/kPQCtYrQ76CTR0GjFXsLqdYxhnw2F4Gegyfr6/zra+HLhPFUCPGXAY5DcdQe3Y1z+gx7tNusxMoDZO1sDnHc98Efp610nw6tRJ4pslQdCzMC2CMjjt71vCPvRJr2UJHtFzpQbM1uX8zHCnIOP6Vl75VkkVwQcV0aQlcBl3Hu2a5/WJGjvJc4OQMsMkDj1ozOPLRT8z5ZPmdgllYRIAxJc8g84qO8uQdg67hwV4OfSq0U+Cq7iNnTI/z61DcPJJdAA/c7k/yr5Rs3UBqpi9TIy+flViT2962HtVlAQg7CCQ+OfbNZNhGbu63kZEeSVbnmujO3bgPuVWJJwD2zVR11E9GcVNEtvcuFHTnAHPXPv7VW3ukUkY3qTysZGB+I9M/zFaPihfJvIZFPLcMRwTnjp2/zmsF5XDyK+CAGbDDJ6f8A16Wi0Oymk0WpJi8DIhDJgnI6dPzrR8IW7IjzKSEZOOMYxxn6Z4rnYklulMSJlWBI3NkZHPX6V1GmH7MyRIflXoeOv+e+KT11HOy0O58NztHIrMpw/GW5OcitDxdO9tEvlhdm3JOOSR/n9KxPDEhR4nZwu5sbg2ce/TtVn4g3Sx6bu8ts7cKc8YPHT+lZX0ZyqN2cZqV2karMAeVyf8CPWvW/AVxv0hFdSMqPlbg8jJHtzXhjsX03Z9585Du3Cnnp+JHNex/DiUf2YiuoLBApIbOOP/1VVN2lqayjZGXc6SINXurnhhvwueSBz+NWrMiKcovU5yQOfpVnUwrTXJXYWBxlfTuaowOEnQHAznlq+9wEYrDxcVuedO7bO3tJN6RZ28jHv061LMN+D90jge57VnaROuzaDx1Bz/M1qNjarEblznOK9JGDM+bhurYzweopUB3EgggcfX3qWUZ9NqnPPT86hnX5uDwfXrXdRehjIHclxgfN34ody2csD7mmDa75PDcHFJkMwHY9a6rmQ5CMEMwJHTPGKc90VLIDz2C1EgIk8pRhe59RS5/eEISOMDI4+tNMRNESVBbIHfPNFxMCoBY7hkCnouQBjJxjcfp1quASpUY44HGOe3FVcRJHMPLA5O716+lRyESggcjrxwAaiUcMME9ic8k0sm63JA43ev1/SspPQ1iikbcNIQBtJOarXY/hUkDnPv8AnVt5FeM4HflgetVSi4O0hiM5Ldq86p2R0p2M4IDcJgEgjBJHFDWp8wR5zuwGPce+K0kt/KRmZiRxkZ5qOC1c3O4D5QcD3FYqGpXtLIzPEvg+y8Q2SxTxgGIBRKo+bGehz7/57Vy0PwYhNxuNzjPBIXcCOxI45HHevUbaMcr82RwRkdPpV23tUVzJtBJ4yBz16Vs8LSqu80ZrF1qatCRxtn8JdMtpSJvNmjXgBvlz9fSrOsoFiewtFKWcOGlZBgAYPy5ram1Ga+me2t927BzKfurnrWP4sEPhvRJhE+6eQEZI3bmPfHcjOcV00qMKelNHHVq1azvN3PJPFWunU7ySTIFvDhI9w6gV578Q4JE8PL5uftCybgIyWJGD0/Xr/SunnQyl5JygIbkdeckDH6fnWb4rtUi0CTBRQJR8zjBBzwfxrfMEvYW8z0sr0xCfkcJ8N7trfxLbQyOn2edJEIz1yvHQHqQOMdM+tdd41kuUu4prhWQtCCkSHdtXBx178Hg1wHh92j8WWskYchpQgXOAG3dfYAY/KvQ/iHbXNo7IT9ofygQwPAOOB9B7eorwMvhKOKU+lmevm0k6ased+bLO2Zo1ljL7vLUYx25P4dK1ZdF0C/AKWjxOTtG3AB9/zHWsjS7V4E6Pt8zOAMHrx19PzrfspI4t6TKHVh/ePBHTH+Fey6yb1PPVKy0Od13wVazzIsLfMoyxHQntk/lXPav4I1FFybcO0bYzAQMcZ+oz0rvUWOQrv3Sq3GRxjp06Zqa3M0ErFnXyBgjcv9e/Soc0zZJxPE/+ENk06Xd5UsDKAhUkjPPvWn4evDol81vdAx2zDIUKQvbGfcZavYJbhXgRZII4kY5OR1HXP/1qpR+HdO14Zlt5ItxHBI27uo/pSk+bZl+0a3PPdTuENvHLCfOZnCSDgk85OcfT8+fer/2G0mCOsTskmDMHbnHGefz/AMmusu/hpDKojWQRMmSu3gdMjpWPceEdT06X5sCBRuCoCRj1z3/H2rGzGqtxI9MZHMkNu6JFgB053YGAOR64P+TVc6a95fNLIyo7kM5cEA+n489asWl1q9k8bTIHUZJjU4bGevTGcHGPatJdS+3nLHbM3JikIG3joRUNtGvOc27XFvK8ccwdkOEKDjb610umn7JYS2l30u4w0c2zJVuo/OotP0W0udQuN2F3xbk8s8FsYBz9BU+pabMLCMBZPM+VAsi9D/eH/wBahSYOa2KUtzcLZSWoZI7eU7iM/KSODnHrmsB7S1jQvaSrFPGSCiMSHPB6evA5963x4burm0EhTzoA/wBwENtOPT8c1i6hol1pwEkbqRnGMDchHcnp2NaavUpNPYsWNtvtyS3kNzlTjcc9eTV2eeOwitpFYKUUlkPXGcDv1/wrE00XEkkaWkf3mYu7ZYDpkcjnk/5xXXzz6doNqLieKK7n8sFo5MBQc4wenTrU20L2MkXU9xG84G233ZQEHcASc54/yAamvdBm1RIHADqVyBHkgk8dPWujm8MxzeFY9VtLsQ+fGZDAPvL8rHp7f161h/bJNG0qzeK5eCeQ/KychgfX0O0E/wD6qGraMjmvsR2ukahZfvFic2zKUZiCMYwMY7kZJ/D3qveeHtSktku1eQRglSEGSeOc0y78X6gAsL3LmGNiwiVyQzE8nGBnGT+dWdL1i81WUIRvQpkqvynpwc8Dr+lZys9DSN9y3oVreK3mTSFbZBkxsclx+I61buPFcum3ElraSvHGCVMcnPbFVLyy1C8RWEj5TIO4j5O+M/iTn+dc+sF1EJnlb5nGVdeWPb9aSHa+52tl4lS5XdPtEoABw/T3z39qt2OrQPmQSyR9ByDgZHJ/XtXGXEZtLUCKR4Cxy3cg9vw5qtpt4TIjNMZkx84UYHU9vUk57U23sPkTOykn2StKJmC5xvVh8wz3z0rds3hl1W0t/M8mCVsl3O5Vxnkjr1x09a4SOVJ5YWG8ZQ7oyBgZHPHr2rq9Gv4pX8sPhghAQjO33z6fWpWjsZyi0dTLFPpdzm7jXJIZAH42kcH1HWr1xfRXEE0tqjm5Z1xubhgccAemR/KnxwXVz4ZM08gmjCYUFNzgDPy59OAfx9q5uG4+0Wkz27q6lcOM8ISfvdOOg6Vs9Tntc2bHV4FaGKXdFcLlSRwcdf8APpWjMPtRVopvMkC5AyC2fUEcetcjE8obfKru4+XcR19Dj8hVmDUWsyAzlWK7WZQCPfr+FZN2L5OxfvkWJdvkkzbuoJGenHv3p9nNcGeGNA6rndsz/Tr9KoahdeZAhVgGxlGyD+dT6PrzW80W/Y8o2j5kyFJ9x+NQ5rYdm0b1zrBKlY2+ztG2DGy4xj9RTRKl1H/pkcgO3AmjI60X0ts8kzRLvDZO884J6ZFZPiPxC2ED22G2qv7obNoHGAMfjTjdMlIbG9pp09xFLMW7k56ZPr6/4V0iRWuqWKyW0jRp3DlWx7jPArzW41IrcSzyYd8ZaMjjH/1/pUmm3MrQSE3OGVvu9OBg4NXcuUbnptiLhLa4mBSQRLs3scqyk8/hVa1uJdPnaTeoz0DIAEwMAfpXPt4nn02zQLGzwyucx9V+mRTV1WK6LwlWhdQAE3ZwOxIP0PNVzHO4X3Onn8UK9u0sVsHvFfiULk9yT/OsG58SyTTEzIZZBwSmcD24qN7uKyOyCWSJ8BT83UHocVVbTlkw0zyiQjJ8pSQe+atJS3LjTitz2OKXY5kXaHPXB4zRPLuk27t27kntUCyIGyoJTtg/1pj7pIzg4OMgmm3d6HjOJcE0fngFTk84bpUN6FmgLhjuU5UtxmqsM5eEsT8y8cdf1qZ4x5RA+bIBJI/T2pW0BeYyzBmZwTu+UYzyP1pp/dSKUIZfXIx+dVYJZIYpQx3ZYD68VDLeJC5OWaQKCqheh9P51gzdRvsWWUtNIVwyZ3MBwSO/+Fcn4l8Q2ls0ew/aJISMsB8oGfU/Q8df65/ivxi6Aw28zqCAsrKfunnK5HvjP1rzXUtZe+3BQSyjAJxjAP64yRXnVp9Eeph8K5K8jvbnxrcrEoWSCFMcLgnHsSfft7VVPjmeO5EkuyXJGBG+Mg9Oua84bVLiSHEzkRxuPMbA9+v/ANeqp1IiSfym25fjzBnAwCKyjeSPWjg4dj2qx8Vw3Eke19swOG3dSfxq5qupPFoN7K7gxiJhuIPJxxXiB1XyHeXeZOMh92QTW2PFd8+k3dpCHujLC2BKcYOD/wDW/wARVJpOzOarg2k2jF0Ai6t7JWIbN6rFpFDbQc+vTnFe2+KtMTUvDV1CUVpvLOdvIyuMEY9cV4l4VbNxoUBi2zvLtIZgNuATjHfp05r6FuYQ1qpw5BG0ZPTPeu2dSN1ynhODXxI+bLSweawaHy1V4zuwQcuBxk+n4en41adYTHFeI7fu4yXVT1xxnI7dRW3r+kTaH4vnt5AgguCWRhn7vp/LmorK1ktGmjlkEq/8swzAAKc5UjHPNTzprQ5pRsI9p9pRFlUCNjvwwAKY7DHt1+tep/CW9i1jw+1pJu8/T28uQvwXBJ289SMd/wAK81W3SKCLcVQjIIAyOe35qOn9a3Pg9f3Vh40ubOWbZb3CF2yCdzhuvoOFPpiqSu7DjKyPX7i1REIDnaF+tZ88Cs0SoGZ2yNoHUVt306ghRkrxkL0pumWg3rKwZnbkcfd49P1pqnzOx2KqkrlC38N7wjyAJjGQOSfWrl/oolt5I43ZFaNhtGcc5rdjREjBMm7OMbl/Os/VL/aGCZC7sZ7dK1cYwRzupKUro+eEtjpuuPA6EiJyhXd905x0/wDr07X7VVjhmVAC/R/7xAwat+KUl0/xDdXCgvI7scls4zz/APXqjqTvqOm2ziP5lG4AcfWvn7WufXUndJlaznXzedwTG4ZPXGB/jW5FbxxfM2GY5z8o5z3rmtLuBPeKxUIQQwDDnHoO/r19a1nvYIrhYVKjzG3qGOT1xjNDkmjecTYACxSLknI5z93p/wDX/SsvUrNLyJ02ElTkMvTPt/jVo3xm2bMluU4+U/596zdWvQlpMMuHK8EcYI44OemG6+tSYwTuc5a3aO/EZG5th3Hp711+hALGE5QABQGQqMk8VxVjcBmjZtwIyzKcA89vr/jXX6Teg26sp2OxG1T83qP8KLs0rJ2N6yKBZVzvI4JDDnnB/nVC4tvszTSDzDwSB1yPb8Km00BUmUl3O4kMD3xyKllKSwZ+RGVTnn3/ADrNs4E7M5yQjzQSjCMSfMzDkkn+X+NXrdlk2IIxjbhQwGfrSytFChj8oMn3flzn35qazR0y7EZ3HMfOeRxn/PrRFtnVe6NfTovMhHlkhlABPACjpkcVLKojV2G078EsSDk54+lQW0LxoqCUxsBu2KeKmkfzEkCksSQxyMqB6fpVNI45LUyZ5w0pEuWXeF9wMdMYrjNQCm4BUqXLFiW4xknp+Z49K7HVsBG+VWy+4scAE9znP+fauP1INEXaZiySH5cYzjjJHboD+IpR0PQoaI6LSJfs2g+YU2F2ZjISdwz0A9ske3P5dJ8MXA8XxPu27QSSw5Bx19xXKWkzW+hrJN0JZgxbsT0HsOfyrofhm2NbnunZtqqOTngnOB9MV1wXvRZliF7sj6BkvFihLly+Ac/41wV1fs12zHBUMdw3ZxnvXSC4+22rQeYxz95l5Gf8/wAqzT4W84uIpv3pBBGDx9KePpTxFNRgr2Z8zFKD1MY6gRJI4VtgGE24OD3Pf2pId27eGZSDkZ9a0D4TvIFDM+5Rz8v5c/n+lLdaWLawQl83Ab5iRwR7D/Pevnngq0YuUonUqkXoS6LG29naRdrjIJ4OR2rYQQlHhXP3SSp9TVHTNjEeWoLbckdCD6j9asQSjbJgYcP8oK5JPeuW1tDCW9zN13SW1qOLyzuCgjG3GeMf1/zisSHwhcXj7pWVEZR8iLls9Bk+nv7e+a62F/kYYwFOTxnPX5ePb+VSh8MqbS6jP3upPfH55p8q3YKrKK0MnTtFt9Nt1hgjKSfdDoCe3H4fSqWtJ5F2JATGWJ5YjAzziuhKkRqQCsY43A/z/HNZHiSET6bI4HmN/fXn5s+lZVNIuw4zcnqbvhVPOskZ0YBc/db3/X1qL4g3MiaY6Styw5GR6fzpfBzn+y0DSHkdBwQayfiFcPDAYm53MRkc+39a5d1c64LU4W0Yz2c0cjuJF+UKMDaDnnPv617T8NbnNtEsK7QsYD5PTjv7mvBtKnDW1xAzEtuKbSmS2D69P/117P8ADuUWcNurocMuck4IB9enrWzhyu5vVWhs63MEvZwOjAYGeOo5z+FZUN4GlXIyeuB1NafiKdUu3YKDuGPm+mMVzzSNGyMQyZPI3V9rllRvCxT6XPHqK0md1o9yZMEKCcZ5ro4fmiHYAZxnr9f8K43QZSyIIyBkkD1+ldbYSYjGTgjqRxnmvZjK5zMWcFCc9D1UdPpVaTIbeOFHBU84/wAas3Z34O0EEkYz269PwqsBgMCcY4X/AD/Wuyl2MZEMvDcDnHXv9Ka5254wc4yD+NMuCRwCM54DVDLkxYBJZj64611GSRMHcBVGWPuas26ruDHlyTk/h/j2pluoBLNz6jr/APrqVpDvGORnluhFaITJI2CA/MRjr6VFcZHOcZPIp5dYl3g8Akkf/Wqo0mMsSDnrxRLQEKJljjI5A4ySeuB1NU5iZmU4wDxu+lPlbz8A/dxjiliYKgJGSemc4Fccp3OhIg4C+Xklj04zjp3qaO0xHuxuP941LBaeWzOeWHOQeKeTydoALD8K57XGylLJl1Cn6cZ47cVPGAX+Yce3UmoHiLznkj1GKtuqwxbwVb0+laxRjJjiDAN8fDNke49qqJdvqsrQW/7uNfleYHAPsKqzM+p3HlxlhAP9Y2cEn0Bqh4k8Z2XhaA20DL9pCnYi9M+p/OtJSjFXexkk5OyOju7+z8OaZJKz7Nq7VH94/wCNeH+LvF11rmrrGy7YAcBQc4GfXP1rO1XxRc6tdSzXMxGRyBjaBxxWROd98rPvwAckHjrwSBXDh8Z7XExpw2Ol0PZwcpbkszJjylfLc42kFvXFQa7ZG+8M3odyPlY7mHI6gn04H9KnZi8vzYAbqEIGexX1xmp9VR38NyCKMhWRlcJ6jqc9uwr0MwfLSV+5vl8r1vkeH2l2bDxBYxygsomEkmDgyKDlvxP49a9R8aSR22pgxy+ZD5aBVYEjpjtXlesslvfRl4mzvw2ADkf4c16X4q1NdRstOmSIgm2TLgZJwCM15WCqrmaPax1Nygmc5oenJfTSTmbMQATAGCSOp+laGraMLa3+0b9sKqdqMPvHtz61hWEjW/yozKpAyxf5ievSpL6/urhImlmaSEcFc9T6/wD1qxlUsZRi0WXhllhty2xApBAHPGKs24bKSEkgMPnHQjtkVDEDcLgZCdQpOfyH41dQ7YIdkXyjJIbHv7+9Z877lXuOW8Mj75I1ZP4UBByfUVdhht3s38p2idjuOeikHsOlZLyYV5MDf0XrgjrVq2diQQWBHJVsECrVRoTiWfs0kUYSFy7lcsw6j8enrTIdTdJCHkaJdpKsp98Cqc0s0c5MW4x9Sq9ACcU8RJLGz71UOByecfUVssQ0ZOmhLxhqsWPs4lZWIdicEj1H+fWo18Fw3Qaf5onPqflfjjnHvWgoVrgHaqsAARjjv3q6LpSAEKEdArL27Z9cZNbLEQnuTytbHJ3Hgq6WIPDtdUbIIJUhupxiooTqlvdMbgSSKv3A4BI46g10sd/fKzqJIniHZeO/p+VacOo210qxXKkBgcEjqP8APrXRHkauh+9HdHDI8JuvNKSAndGVQ4HXv6+mad4omH9lWv2YCSZGxLGyDGPY/wD667qfw3YXFzvgjGcZXedp/OqWt+D0jtmkt5HbZzsPXt3/ABxzVNbgqiucBp/iPTgDNdW/2dlGWMI5XnGcfhjmrmr22ha9amaKa4ghc8RyruK4Hc9O5q+ng65tAHFruRxukVyCTzkj9f5VeiEEGnNaGPyvLbOPK49aSWmpuqiexwE+rXOgPMsczSWxYqo56Hkcelby+H7/AFvR4bpJU3+adiZGUbI479iQKp6lozGZ5Uh83edwKkMQMg/MD7ge9ZTXN/4et02s6RlwVTIAOAOfxzVWuaOz1Q6e2is55wZVmwcMm0FlIz0z6561Z0LUH0m5imWLLudmzsQflKnvgYqrYzPPeTS4iYqCPl6gN0/rgVpW8ixzRvLGHDDcqMcAcdTz169aykkUmrWNC4mmkun8pZAZ2yIip2knv9KrRW8dwhE6s8kZ3CNemAeM49+lLfatGkpRHMaPj5SCcn069OnpV22trOO2S5e43yOMgDqDnk898Ace9RyjuZ8yJOhUrLu3ABpG+6T16jPpQbSK1ffuDeXyUPQDufyq3qbQG0imhLGZiDyf4fQjseKr6Tby3mozM8YRSu4so3dOcY75GKElqy1KyL9jZfaYvMwrDcSWUhSfoPzrW0zThNd7rZ9ojTczZCknnPB68CodOsWkuFijUJjLbk/h9fl6+1IJpEizHkwc5AG09eTnv2rHqZuV9Dcj+2XyNa2UrNMRhYl75+np/jVbRbSWBFiuZMOApIDYHHt/noap6atxp87XcUiTxTgBQTz2AOOx4I//AF1pppjQrPecQSbctG7YVDnGP85rVNWMW7MhmiESBo5SxAPzh++7OM0+K5ed9g4kJy5wO9ZenXbPfEFlj2/eyvAUe44Faksv2e9LQRKSiZAI3An3/Wp0epsmON5EA6Mq5UcZGc+woe7RbxAoQTgYZsfdXqOf0rOm8u4TcyLC5YDgZAGO9NglNpI0ZDOP77DIOOlZyvbQtJNHUWd2JJHkaLJZ8iPJA7f55q3eXVldQwebFIoUEONuep6//qrmrXxC28vLE6yE4VcDv/Ean1e9nuTkRLEoQBdoIzjPPPXNaQlbcwcdS3c6TFI0cm4Op6bSDz2+lRR6VhmZVV+SCqfqaq6RdSQ2j3KQqFifBIbCtzjOf6V2tpLpuo+HWlngWO4R8gAgPk4GDz6Vo9Qk2jD8yKHSreGVhGCW2urYDddpOf8APWqs2pQTpKEaMktlJtvcA8Z7jGRVrxDFY36hWupYnUBBHtBXbjt6fy/nXI39tNZyOFKXMO3aDG3zZz6H0waybeyCMeY2nnM7oGIckDnP5AUSyxmRgkLMo4+Y89OOh9MVz8F9NK7IYyjAKGYsMD6Y/GpbeNHEjXMsgcscBWC4H02mribKNj32eF4ZPMhLMoGWjPA/Cmx3RjYgngtxk8itMuJAwTaWK5CA5OOn6/56Vl3lqC4UAbCdyg5rOd09DwU77ksTbJHIOMrj296kjk2I6ngEDkHGc/8A6qzvOyQRncjfMD29fpV8SOlvlhuHQA9Cf6VtB3RD0K0i7GkQHJ25C5/I1zWt6qbGxlaViSSV2g9Djj6d/wBK6GSYmZ2ZSAyfJjJ5zn/GvMvG2rgTLArnzIQWdIwcZY/4E+/PtXLWfKro7sPBzktDitXv0idneTOeQZAAD1796wmuAsd5kkt8pSUglec5wO2OeOvPbqbt1Ods8Pn+VNKT8z4wuDnqOnGayryVrXY4+SEnIYkcnjAI59P1NeVdvc+ppwsrEMF5cFI/9S020vIpO5M8kFu5HHA64+uaqiSW8tpYEkO0SAbhxnHp7dajm8xHy6xZZNzMAQMgnrjr2H/6xTLJWuFSV7ny1LBtqbcdOme444781rE6kiZWLToYmZQATndkgZ54xzWhHqTwuojZQY2yuGxwfUHP04qnPFOkgMMqqR8qmTjIyDnpk9//AK9Q3cTsWWVjHtIkJHck54554x0q3BM0cUzrNLuoJr2C5yUmtnDhhgLnkHr1Fe26DrP9tW6KWaOZR8wfB7euOa+brJgJElSTd+7/AHY3DHf09PSu60DxFL5kbB2WVcfPgEZ9/wDP/wBfJLlPIxWFU9Udr8TPDy6jppuYHJuYBncy54zyP8muFaUOls/DHHzHsAM5JA7165oesW+t6QfMQfOu2SJlGDzxxzkGvN9SsE8P6rLaKAkZJaNgN2Aeew69fWujm0R89VpuKsPmhJlinZ4zGq/xJtbuDnnnA/X9cRrwaDrOn6yindDdmMlRg7WO1j6n5STj+eOdXTrvdG4wfNXCq4wFYbSPlPt79sVha8gSwuY1kUFArxTqF4YZ7EdODzz0A9qvVrQ83aVj6T091uNtySPL4KY/vDr04xWj54jBWL5mxwfX8a5/whdnXPCumXC5R5YEdo8YGSuSMDHf2/CtoWjfMfMYhhu6Hk/jXSlJal3TIjcSSBiuQMgAg1n3UpSIhzvOeFyeta08wiXI+VWBYjnk1SQCWdmLI6KcBeB831zWctTSJ5R8Q7L7FdRE5SSQfMeMZ5AGT9ayIfLfT0jKhg6kH5up9Rx9a7b4laej6dBeHc22TY2M5PXgfQjvXA2l5LOqq7tHGMxsqrnrySQOcYNeVVSjI+kwk7015GFBPHb30ixSYZmGEbnHXJ4/lV2J7d2eSaJWIbar7cnH0Ip1x4bFyhktbjIjJLqFI+bgA1kXbtpU32SWMq4G4sTkEk9OenINctz101LY3fPM4Y79hUBs5y2fp1xyDVK+T+0pREu9kJ/gIzn0PGT0qOMzXTAqdsRDbyT84UDrx049/wCtaemWTvZCPzSfLUlByXzkHn8+Pzq0ZfBqYesaY1nJC8cZgBOCW/izjOQfc1Y0q+3JEF8sInzKxHLY6cn0/rW94k06W/0gnOfLXAxk4TIxxzjkev8AM1zOnJGGKh2JyP3ZPIOB0H+e1OzvoNS5onZaTMWmLuzqjrnA4A//AF1LcbFSSVid4IBB6496zNMmxctC5BIbOXO0KPX6da0p1ZllKgSEALljgDnpj8zWUkcEotMrSxmYhViy+A7Aevpn6VPp8ZikZfMZXIA2BcsBn1J9qfaxw/ZfOJJAI+bPccc+tW1tTcx7zGxYHIwM5XPJGOvSo1Wo72RatlRYpA+VdRtABy35D1/GiWRkCOg2jfjAwQf85plwWZPNCqwGSuWw2c98df8A69Vp5ZDB8hO7H8QyCe4/yP60r3M1dsp6w4eAnBVcbeMYHr/SuP1hVw4QDnbsY4JGSP6f09q6jUGE+nPHHIgZl2lS4Kkev5VzVojXF0kEZJ2sDufHbHf8K0dzvp6I3LwPa6VDbSrl44toJH3jjPUdTjJzXW/DLSyNPkuN/wA8jHG4+nYZ7GuI1+4dbhI0bzNvoeMe4/z1/GvT/h9Emn6JBwEEuZOo57Hj8P8AJrop35/Q5sRK0DqrUvAG2yFMgDpWhDfPGgY5EnPJ5qo9t5sQmjYsB/s8U62IkJRhhlHYcE/jXZ7yPEdpbm7BfLKu3PmHGCo/iH9KnOlQ6jaMkmNx+6c81kTRiULIrsGX07f/AKiaS1lmhfCyMPQk5GfXHrWjkpLlkjHks7pmfNC+mTeSxUIOQ2M/SnWM48qYsSysOuMHpWje6LJqysGuQXAPByO3b2xXLu0+m+dbyjlTxk9R7f57V81jMK6UuePwlJ3NqB3itArZ3bMAA5wPX8qWTc3lMjkZO7c/JXB/L/8AXVPTrz/R4wwKqwHbOeOn61aurwtAoCtjI4Xr09OvY15bJt0LMeZLdkDluN209COnH4mszWJkjsyrnYAM46fjnpnrVsStBNI7D5sDAxjHTHGPpVDX5Q6DaSdzAnODjnII4zWc72NIRdzY8KSNKM4w2ANxIArI+JkUkv2Vk3KZGOGJ6cDHX8K0tCX7PGiIrKT0XGTik8Q2a3V3A7DKpk7mPTHSopU3Uagt2difLqzlvC/hb7KjyyxBpiuBleF7D+hzXa+E42tnQOm3bgfMPz/mazdJZ3kLOFC8DAPHP69v89vWfDvheDVLcEEoX4EgGRnnFfX1sv8ArEUqejRyyrcr1OQ8TSYKSsOf9kZ6eormHciQ7m/i+YnjivUvFfgieztWcsZFjAOVA5wf5d680ukCzujRuN+SWUg8/n9e3aunCYWeHpuE+5zSnGb0Og0O4aUqxPynkEDk/Su20932KSeozg1wGjNkKueTg4x+n4V3OnEuhAckjoCc88jNerDQ55Gg8gdWBUjPbNQsTsOAS27gAZ9zT3OI8KWIHGT1/KoUYFT29eep/Gu2nozCRSvUEagnJHcg8ZqOM7nBxwBnLjnNW7hN4w7ZGM4zVE5idEAyDkgHrXWZpFsHamP4mAAHr7/59KkU7osnIAz781CyLKy4IPA5FPZyv3AAAR8x5Hp68VVwGyuCx4OegzUMkmQ8WckccjIp9xOIctnnGBz1qgC5JYHBJzgjpWM5dDSKHKxGSPu4xgCrcA5ywBK8hT0qCGMMcAqcf+Pc4qaINISVO1SeSc1zpXNGy9cMAuFByRyPcdqqBVDEjoOM5q7ty5ZlPC/d61Ve3fdlmxnpu4/lT5TJuwnkquctg46DqRWRql3JPOlrDlY2ALyZzgE9B74rUvJvKt2SE7pf4VPB+tc1qmqxeGrF5DKpuWztyOd2OTjPSlJqCvLYx1k7Ifr+uW+g6eFjcJOVxwTkccn/AD+leLave3Wp6pLcO+9W6qD1/CtLU9RfUppJJCzbiQx4G78OKxLq4Cszo5U7udwChcDn2/8A118ni8Y67tHSJ6tCioK/UZGo3OfvN94DPB/Hn/IpkpQ3Dq2RmMKdwxg/T061B5heIylcZBU5wQBjg/WnoGeUsxJyB0JADDvz+HFdmVXeKj8/yKxatRbLM5OAUAeNjuJyQMYO768D271sahG1z4dcIcBUPG3rxyO3PNU4Im8kDcY1DAqF7EcjpwB0rW2pNo86Y2kxMOPpgHPPt2r6bMlekl5nDl75ajZ8+6tcQ3MySzYTG7GMYHHA98Vuaxq6w+HrVLUMZniAjBYg5HquOg6nnqO9cTL4auprh2uIpUjABAhkx5YPqN3J4x16Yrs/E6WlrZaTJCDKUixIqoRg5wcE/XPWvnKF6cnJH005KouVmRYrN9jhSZGd2A3MvTv+NaZeC62xon3jtUH7xPTr26U2BrXyl8uRGOMAKOQfTpXReHbCyu5/PuW2SAYiRxgN65x3/lWnK2ZSaWpJD4PNtZx4uJftJ5AblV46fh9apR6bPNdLZRrulVfmKZH1Fb2v3KQ7IobmTJwFQuWGefX86is5L3T5dx+Z5Pl3MCWBGOnP9amS6I57sx5ozZg28kZR1+V2Jxx36/hxRnbLGf3ZfP8ADgYHar+uX9k7JAgZLkjDmQ569Tn1xWZb2FuqA4CFsDJbLMR9T/nmsnc0UtNRZ7ovdpEils4YuRhTk4OT+ddFDpNpNbxpGXJwC5JHPb6c8GsAQjzVjJbYFBGD0OeSc0SByjMJXQq4+WI4IHrkdyc1pF23G9SfVIBZXvlRPvYgb95+6QeAP1p0kcspXLAJ0IAx/wDrz/WqgnCPi7klMjsWyxHOe3A7Z7dgPersRCtjJCD1AJ+g57n/AD0NXdI0sRw24WYbJCqA5II+8ePy/wD11XuL10mdYowUGPMweg9R6VJqF7GbN95cK/yqQcbmz0yO9U7GwS0Esg3SPMTvOc4J/D/PNHtraCaXU0bHVWdlTzGj6fKfvEHrWhLrc8cgMLLJATtznBH+cCseQlhg4Us2xXL8HP8A9ahgyOLeUkKThXGM5H4HitI12upn7NSeprR63cNKgaGMxzHJ2527e59j/hU95JG29xIiqSDgnjHTA4x68msS1Eqxh41KwA5O8DHsP/rVPFLvHk52yHOM8ADHr/nvXbHELqDoroWP7Nt7ueMqiSArnYj8kc9j169P8aytW8G2+qwKhZlYDgsMnOOWI44+lXFj8jmFpASdgCKRgZHIHp7+9aema/crbYVUuETO3C4wPUdeCMdM9uldMakHuzBxmtjzTWvAF1o299j3EMbeYjphc8Ec47Cqy29x5RLK8nKrsBxxkjgHn8PYV7JFrsd5EVeJ3diCABjHAG0+9WbTRNO1mGXbDslQnduPccE/SnKPM9BKq1ujxOS2WR+P3YjzuIbJx+uah8obwGeTZg7VDggg9MDn05xXreo/DKM5NtLHuYkqsjcfy7ZrjNV+HN7C3lPBE8IBAk24O3tn8f5VEqbNVVTMiEEZAjTylwQwP3xj0/OtTTdZmtHd7dFYscNEQMgH8PxrNbRbq2XF1EzInHllT0HGAckAdPwp9nbRCCR44mLgg+W2cKR9foMDqK5ZXT0NOZNG3/aCsu1SyNK+1mUY4/Guk8PapapdmGVUETKI3DKGyp44x/nmvP8Azt1sZfLaCQKGKSc/hjHPf9asW2oKm1o2VY2GNjDO5ge2Onv+FSnqVyc2x0HiWGJdeimsPMFuFGFkIGDn7v5DPSpUvDqbiNi+8k5B+XnIIHpgj0rFTVP9J334URGU4BbG1TzluPcEZ6ZqSDU4WkhEW4ZkwqhGxjJAOCMr09OeMZyKbL5bI1LcQSTMLZTNKvz/ACHBJJ7g+/f/AA5kuLVrXUYpBvJnAV9pyFOeRkD/AB6VXhjzejzH+bO4MCRjjnqM9v8A6/rLcQTXsKzsZPLd+zd93p+NNMlaMo3NuquFdtifxkYYBjzjrUtqwhRrR48u/KkdV/zxVk6YESOeZitssnlvN94DIGOfYU6zvbS318GdvNRPl3oWJIzjOOatNdS72RFpt6klzJO4KG3Hyqy53euPxz1q9e6uNWlLlwxK7VO3GAKi1e2ifVDHDcoImyvBwGHYjPSnSWosgXglXb5e3IXG1evTt+FOMVfRGej1Oevbm6tF2xTsFLFikqZDYzkDn1zWzp1zJLHhZVZF53M2BkYPB9OlQppayT4m8yQ+XuVCMnb789Mk0aPpUDea0hAmQhgjbfl5/H2/yac46aFuzNnVrl9cv45ZHSOSRVBCHjYMcjA9P8Pem2+kzXGoiGPLjPZuR1/Lr/8AWqm1iLNSRGVYfMrKVDc4GM5Gck+1dR8OfENjpl9Kt9DFPCQcShQZEPb6Z69Kzive1E7xjdGBe+FW0GdHKFrWUHywVxnk5OPx71XXQpJVDREKCOQACAa6m91CG7lmUMGhEp2seAik85Pr17+lcprdteWupSo4a4PDeZGu8HIz1C02jJTk2e9aVefarZN5DOMgbeF4GPzpLhQSUdgV5YMePpXA+HPFdvLtk3Z34+6QVLZ6g8ZGPSu5a4ivLMFJBuYbgc8Eeg/WsI1IzR5MouLM6eE58xCC5UgIM8//AFulT2RP2ULuMrx/MowoY+3YDrTVuCGEzASMDtZSxwc4+n6VXZBZXEsyHYjnJC4xntj9fzpOdnoTuVdcnfTdOkuW6Rjc2WAKD3YtXhkt7Jcz3ks0oeWScECJwdoxyM/ic8f/AFvYvHuoCx0GVkdVklwjMG4Uk4HPr1714SsRMrs0jBSBuRuRknByc8DpXPVqXdj38DC0bkEyBIlVD+73ht45IwSckc9sgZx/jmXsAuImYk3HzKHYsQAhPJ/M9+Oe3OdW6yFjmL75JSYwMEAj1/LmqySpugjXP7ttyBGClFz1IyM9T7jJ9q5m0e+mZayiC4h+dfmBVQJ8A44PXBPGTx6fnGDEu6MMiy8suW7dsZ9v61qXFuqyzsmFZ9vzRx8bR0wAcHp0Bz1zUC2kQs2WWPfuJPyqCTz0788j/PFFx9RuGlijb5CoHzZ4KnHUZ9PpjFT3Fl+9J8/O0qGZh9705IPekl3G2UL94gAbRkqc46f0z19aWSELGWU4kZlYfMemeTntWqkaJhLamI+ZFuba5X94M9cgAen/ANak0e6+yxZMjjbgplgW/Eg9M5456VG1xIIZG83zJGkGFbkMB06e39M1YVUuXxOgc43oOMj+9jv6/p64rOdnsRKOh6T4R8RNG2FJZBlGwNob8c8gf41q+PNFOtaJHcQoPtMQ3EfxOmRxj3xXmvhq6khugSfkdPkVlw34fkc5r1Xw34hivVisbg7JGAVMDkgcZ6f4VVNp6M8LFUex5toOpBp5UluC8jHkmXcV7Eex24/D1qv4nvfKuoJRulEamOaNTyI25xnjjnp75xXS/FL4aT6Y8uueHyTn/WBABhyv3vpjIPIIrzNL1tQKkYivVAEse/gLuzv5PXIzjoM5xnOfSVJwPmGk5aH0v8GZrZvBNqY23LGzZCjkrnK/kCBkdduec5ru7i4QA4BVlGOmCD9DXh/wL1ue10y4t0iLRsDIYpMEknHTB+v5969YGpHq0I3g4+XtVyn7ti1Td7otYMiuX5GSQgGOKdFar8sQ4XknA4Geuajtrz7VKkaRiPnJbPYdeuK1YEIKGOQv824eX8vPt/OohBSJk3HQ86+MVz/Z+hRRHBYyY3bevHT2/wDrV5XozbY3WRVhMjAk9CBzknt1r234m+HF8Q6ITGP9JgJdcjJPt/n2rwLzZbKUxSh/M2kbW6fj69jXm4yDUz6HL5J0WutzprS9+XMXlzKGwdrL39cDrmsTxO5OquWjfcEVlCjAzwMYP4//AFuKm+2J/Z8SxMplIwzhtob8PSoNftBNbw3ce5iqgAFSCBzk4HXr0rzrPY9iCs7kdzcm4AVHVZPuhmAUsNo4yMV0NoEtIACPMXYx3/3uOp/Q/XjtiuN0m4D37CR5Fx0DtyOCcDsOe5rbvNUlitWiEC7zj5ycqvAyBn159O9Utrs0mr6HRabPHPBINp2kYDMCO2D7Ht0FchqWn/2NeRllZ1Z9yjPGPTOcnnP0zXR6VJBb2UEsrghhnbv4DZPAJx/LtUF4g1mBn85lI/1ZJwG4+n4f/rqk0kc0XysqW9/DDdiTaCwH3Xbbk9q17LUfPu5VZCIAgZSc8HH06jv9D+PJXMTwSOJnJG0Db/eHcD9K17KUq8flp5ZMZ3eZkjpScrmkopo34GWPO1WUqN2CnAOOTg/h/nrcS5W4aHcZDKTtAHHXAx7Z+vas+1uEltF80tjg/JkggHr+GB/9eo5Lkfu1c7epLO+0fz/zms2rnK4G1OyKxjJaSNRkc8g9CB/OqBAmAjaSWMFt2Rx8oPbPX8qqTXMxuYlOS+Fcgc8d8e/aon1BhHNvYnkp5ZBOBxyMdKys0ylEzb+R3WRgyMu7JI+XPYEAde2QKoaCBNO04m2tEc8KCG6YOOT06+mamvZomjOQ4TjMmdnOMA9vXvTNKsTY2bSvI3mPvBLKA23pnHXtW8dWdVrRJAG1m+hQqhM8xw+8quTgA+wwTnpXsum2B021hSOLKRjbtAHH4V5n4D0k6rrcc+1WVU8wjHyk54z9fSvbFt/PtgroM+o6H/P/AOqu2lTbXMePi6nvKIunSuYgrbtv3gec49cVbMP2ZsopVD8wUDqO/PbiqdoGtmdNpXnHPNa0GJ1CsMAdf/rd66LM8qTEhURkPt3huqtn/HH60G32y+YDtQ88dvYVYtmEcu1hwQMAjp7/AMqtmAFArdD8wOf5GqjC5KmNMSvFGyt83JOaw/FWmQ6jB9qwVnhxkKPvD3+nPpWzC7RvgkZU4BKjJ/H0p19ZxXyMyoueUz6ZHP8An2raVNTpuLW4r2ZwVjfqH2NIQF5/eHlB/n+daVxKrHftfK8Y/iPoOo/Kuf1O0m0a7KyEurPlS4+UADqD3+nsabPeP9nGxyWc4yp6jt/X9a+CnTqU24tWaOtRT1RvG4Vpo8sAGGFYen+cVS1W4R5UH3u4JB4P4f5/SsyPUd5gBZjI42Y55PX6Dp+ntUzSm5eLG99xGT0I6nH+fep5JS6GkdDqdOnYQxOQo3EEtzkjHAo1GZXcSbTnoM9Pr6DNT6VA11CI0Db9vy/3hj3pviqE6Xpkf3xO784BYnGep7CvQwuGkqkZvoafFoZ2kutvcrEilI2wCASFzjAP14H5V774EAe2jUrkkZIC/TrXyzpmteVqEa7nALbCJDw3PQdcnPf1/KvqbwLk2sLAFQUG3B4I9Py/nX22GalseZiYuO5v+KYt+kTRkb8jCs3b6mvn3UyI55E3sjdSfX/CvorUFE1tIqDBI+7xzXzzr8YtdQmVW3KflL//AFueeBW1VaHJTYaTIYXAxy2Ccccn/JrvdNcvHnvgk7fw/wAK860mWMPhVynVx2wMf4V3ukuCg+bGRnd3rGO5pM2FXgqTlOCc9OP8/pTW27iQck8r2/z1pSQVAXO3GCB1phO5yCQAR2HSuunuc7IZD8vPUHGagkw2MoSo6jPU/wCFTupxzz9aZkgH5QvXrwR711vRGZFLKqRrHgqzcc9P/rVJEFEKk52n5uvv/wDX/GqssayLu6sO2etSGZo49rE4Hp3rFzsaJXK9zKGyvbpwKrBQ8x+VlK8BVOM+tNwZpSvU9f8A61WYYAkWCo3HPT071zu8nc02LEYDgbDnHIJNWEXcdpJY9COuP88UyBQynqzY+XAx2q1a2/mYILKV5we/+f8AGt4oiUrCCTylI/iXoOgGe9FzOqR+c7fKq7izHAqxcqkMRkYh1UZP8I461hvaNr0iTzxMljHho4nwRIeMMfbnj61pYwbuU0uI4vtOoXMmwZOwSjAA44/rXlXiPV/7Yu5pXLOVBULtI6d+a6r4ha9GjC0QMNrlio6knt+H9a86gnMlqm5TuJK78EgsOSPp/wDWr5nM6/M/ZR6Hdh6VlzjboGMbmi2DsPu8Y/Ws24ugJ3CkIpHyn3x6e2K0Lhs+UgAZSWXvnGM849qwmiia5k3gyfPx8vfsOvrXz9j0YIk+1tGgy3zA5IK/dP8AL/D+b4mX7bGko+Y4Yuoyfrge5pGgwEVSQSM5YcLx+ec1NHvMqsrM2MZYg4x6f/Wr28qfLi4fP8jLF/wWXre2kjlHBIyQQ3BAPQY9unGO2epz0OjRNFZlQ28gYLdTg9/1rGWXcSA2WO1SidV/M8jgc+/tXU6JAtxp6vvyzq2QuQAe/vnH8q+rzF/ul6nm4PWb9DwqfxNbfb3DL5bBsKxwVyO/TGMZ7nPHrS6/YwT6XaTtIRMSCAzbRgnnIPT8ao+ItPXSdevobgiFEkYLjoVJyDjg9OQMVBNrBmENrcbWVSZovX8c4z9OelfOrTc+gVk1YupItjp7OEG5YjgKvRRjp371naXfy38U0cgMKxqArnBJzxnmrbRSiySNNxVxsDHsD0J985qtp9t9hufKXLyHBk5wmOe9NborRl2xlms5RKwKPuJXA6kdxg5/OtifWriaMSvseJQSBu2jI98VRktoJE3oN0nQY6beOgxn8vWj7PEBbk/M38Chicn1APJNDb2M2rkVvfS3TySXIRmIxJx09AB7CpY0BSFtzxFRgheAPT3zmle2Xzx9neSUuPmjx0+n0xVgBoQplDAhdwDrjjpzUuI7FdJ5luMRssqBf4hzjPfHb2/rViK6iSYvOrwZBGGA2AD/AGupHA98k1FE37xiQvmEfK5x1znHv+HX2xTl1FbW3Qu0ciomFUMMe5H6fmPSo2BoemnRarNFbQTqcBZCVO44yT1I5POOnf6Voy2LWTZtWFzkKA2OUHf8/wDDvWj4a0i0v7Zp2EfmO5ZmjPKqQcAHII6A/Wotag1C7uxZWUoDyMEVZE5Udz19O59eO1Z2drsz53exz0sQvbgNNbt5cJXYXPG7By2c/hU0iZKbCXA43HlfTBycnHNdvp1g+nJ5FzYvsQ7PNhAIHHXA5HT0NchruoWOr30kFtAirCQHfjLH0xnPA/zzUNW1uXGTkyJykkSh5Nm0DIBAycY9P5VY01FvNWaBpGjt0UM7S5Af0Hp9abCsY4jQ4Uckjhcf/r7VMNsUcism5G/gwMjHoccf/Xq9kbdDppfDKSSRiO2SCIjezhjgnt35HArn3g3SSokg8pHwjogPA6456ccUSXM0ULwwu0TSE4+cqDz0OOo9j6VQ0+7MsYgIy8WA6rgqx7Dgcdc9alzISZcvNMaYjePMYIQCo5AI7fpx+lAsZoT5sTfLu+6ec+3sfbvn06X0f7PAJMZyQW3EHGSBx2/TsevayX2kROygsTuHC8Dv0/X3FXGTbsS2PEkRiM06hZQAm1OvvkD/ADn6VDHPDEpVPMjJA+fjA7Hj8/z+mK19cGV3SNSsKLhdp6nOTn25P51mvtdkDZYDKlh+td6qqBl7PmOhiut04dLk+YBwGwc/4960xft5MUbQCSP7wKHBJ759fp/OuGtr8wTASOOX4IbBQZ7+vb+lb9jq8TSNGXDtnbhj97vnNdtLEKRjOk1sa9xDa3kZ8yGMqGyVfgkjHpWJf+GrO7bMAAkwSfKPJ47Z/wD1j2rb+1K0QV2D4OSpGOfU/p+XtUMEEfmOVDRuF4VHwv5dK6nGNQ5ryicje+BLoRZgMzx4G4ydQM/dHPPP5VzUuk3mmzjduBILFiN25sfdx/D0+nHvXu2magLhAZyg4wvygDHQ9ufrmtBvD2matI3mAOj9F9/r2qPq66MccXKDs0fO0kc8cB+8N3yvEh385z1xk+n58+lWC8is90rf6OcAyLt4XIGCCT2JPX1zjHX2q9+DFojuljOwjbnbKcjdzlsfj/L0Arlbv4K639r2wW0VyCGdnBCYGfvYJGTwo47AHsKh0JroehDFU5LVnHw+IJ5fLWTDZb5JXXnAyclh93jHH0HJxV+DU3ngyzNEqjO1eq+g4PXJ/PPrSeIPAeo6SjreabdWMiYLgRYBbqMsOmcjGD24NZccUv7xFQxLFwyq2eSc4IAJJOT37VhKLjujeLjLYutqdykIgmlIRgXMasHB7E/r17VHJbm5lkAkXcfmLKcZ4AxyPvd/yqtJPNtmUEABcoexz2xxjHT6CrMGpuY3EoYkgBVzjIx12gfXj2FY6mreg2KCVbSOHa4YEbldSe/U8Y/Cpf7SSSByrbdylQzjG4ewx3wemf8AGa9dZZZAI/OXcPML8MGPTr/9YcU630l3tPOEq4AIjXnJU9xyc8//AKq2WhhdIbFd3ceyS5k37wGTyzkovXBx396t290Eimt5o1mkfCsZFGCc/NwPp79as/I1rbxW8mFHzbHTY+7PzHBxnt+dY7ahEYciOSJw+xi3Qr3Jx0547dfpTb0Bamv9mU2luFcGVh8sYOBkDrtJOOccD9cVNa3q2ezaEdyPl8xCcknvz2NYsckd6PKhug0ygMxc5JGc55OckEEDnH4irsqsixyHc7Fc4CcOew69MYP+ecbtO5er3Op1XVzeW7t5Xl3BiVN4ySTjvn8BjFcf/bMNtJIksm07iR+6nkJB5ySoxnrxUmp3l1qKW42Mu5RGMjO7ac4/3TVW2gglgX7RFEHUYCtdsu0enA9c12QrKPYzakl7qG312y77cStHcdCxXJBHI6cYrp/DHiS8MMJEwkbHILnkDrXO6gHnmdWYlgSpkA27M5zjPU4zUujhIlK7gYx82/eMc+v49u+a+fUWneLMHFW1PUINbMhzI4KYztx19P6c1PLPFcRyASneuNjKwOe+f0ribOdolKj95ggEsSR68frRNdSRTFoiYy2N3zdPfFX7RrRnPyJMZ8RL+aPQzEzeZ+8GQx3DuefwFcELaEWheQMzgD5cHJJHTIPrn612viOJvENrEu85Vi3HRiOOg/zxXI3WnQ6fGEWIbjkMwGc9sZ9zzWUm5O57eFa5UjFuVk+yeXMkiNKoUysw9eOnIOCf0qyUVI/lwkwJwYj82OOeoycfnTSQ9uoMkgy4GM9Me578frRJaPatESUly5UHGC3pjP41m20euis0gnuAgk8lgpRNnPAyCAB9RzxT2gYWrGNolOGI8w5z1GcZ+nvzVu3CtdSK21CoO07vlyen6/nUawAk+YN3XPycEZ/+sOvrQnoBA5eUI/KIgwMqPmxn5c9Pxpk9syQuwG5cZBC5GOnb27VfntzcWaJk7o14z932H1pZYlhsYwcs8qgAH+HBxgjrVp3KUrGLNb/Y1jBhbayZyp5JJ7j246e/eqwuZ2YyK6OxjI6EAL0475xWlL5YZZG8wtueMKBn8h/Sqas1paTByh+YP0IOccgk9/aiTNE77l61uzHAH8sII8nLjt6kfjXQ3Nx+9iuIZSzIRsOOeB1+vWuUWT7SIlBwqoT0OW9eelbKTyvpuyJ/m+8No5x1OSePSpSvsYThc918F+J18Q6UkdwCsifKwckCRegOPzOK8j+Nnw6PhXUx4g060nfTZyGnxzHFJkgZGQVHYEdS2DyM1V8IeKDoOox7ZZBjAy+Sec/L6ccfpXvdwbLxT4ekhmYG3u4im3ghc9M/mK9yhUdaPLLdHyGNwjw0uePws8C+C2pm08YG1uZ0eCYkKmdp68cA4HA7D1r6MIEkqlPlTOQoBBx/kV8q3elar8OfHMNvNap5cUimN0XHmpu6j3wB6dfy+pocywLJ5iviNSXByM+1KSfU5Iy+4sWMJ+2u4PXhQB0962UnDRhjIQ4O0gDr9aybZjb/ADeWSH5LH+Yo+0FAzll6nJJq4LlRnNOTuWrpo2mIDbSxwT13fjXnnjbwJb6szT2oRJUbcCMDdxiu7Z92dpecv6dRVGeye8VVmU7ByFXoD71nVipLU6KNV0nofPWoLPo1xcR3Nr5IRmwT16jAHtx+v1rUs7+DUt0dxt2/LkMMYHt+PevY9b8OW2qI0c8YYbcAj7y9Dwfwrgrv4XSS3cy2s29RzifIxnmvKnSaeh71PGQktdDza7tG0+7k+zuZIVBKNnG4M2ev+etLYyrPcNucxrECdxUDzCM9fwr0OH4cXsga1viFt13ZdTk9OQO/tXGa3oE3hW9uIGUSWuQUnXPygkk5/WublcT0oV4T0vqOknYQwqrMEkBxH9e4/wA960tLCWFmMjDSZLFxnp7dup/OubscXF07upXadgViM45//XWsbhpUtoGPmNKu4/OBx16fTnFTy31HON9Eb6QQ6jDvMaMQhO4nrWDM8mn3pjkcK2dqsM9c/ez2x+XWtmG7hS3jdJCkWCEOMKf9n86xtdUmVLlNrJIMFnX7xHGf5flU8rM4Rd7Mtwar5E4TejZzuYHk89R+OeKgv9TD3K4lYhchgwI79vf/AArCguA6Y4QrjftYZ+v86eZTFau5cSKzAozc5HbvitVDS51ciOiuLpYoi5cqm5VyvTB7D88Z/Sqgf/RpASGBb72COOeuPw71lzXTtbh1xIpG0hkLHIJyT7c0vmq0U2TtOQGYHAxgEYHPOTms5KzI5LEgklvrlk8vZK8gBcNnp0wP0rW1Py4rYxI0hkAKjIOc88n1HXIOM4/GpfDdjgNetHhOqvkY6cE/QVQ1OY3cqjO+QlY/mbdkc4Oe/P4dfaqhHS5jOauejfB3TGgsrm9YAPJJhR9O2Bx/nFelCEwqAcMB0GT0/wA+lYHhHRBoWi2UAXbK6h23DoTyc/nium8oTKq/3s855yc5xXsUo8sUmfL4mpzVGype2YkAMTEBjkOvX3HP+eat2GR8hJ45JxikELdGDtt4Hr+dPaIxtlBkE8YokrO5kndamkI/NQkpkjv2NTRFmXym4xwB6VUsZM4zuIPGev8AnrV4qIyCD1znBrSBi7or3MTxgSnk5wQKaJSpUjGOvAPX/wDXmtEjeozjnOV9OKoNGYHVCTs6g1fLbUd7orX+kwaxbMJF3ZOW6E+3Fc1J4EScssMz28hOWUgZUdeD6da7MwuFBC5U/Nx/n6UjM2FlQFXXI4OevFYyw9Kq7zjc0U5RWjOdsfAcKkSTy7yFwyAbcHv/AIVah8L29lqMZjwq4w4B/wA8mulVd6/K5K8AYPbbUOwSXCZ78HHfFXLCUIJcsRxqSb1N7SrJIY1+VFGPkIGMVxXxVjIszhQ+358E+vbjvXf2HERznjkccE+tcJ8V4M6VgEAB85OQPeuecEloddJ6njtjIi6vCuQFaTqDjvx39uPpX134JbZaxhpAyALjsen9K+PrRw+s6ewbHmSq5A4x6fy/LNfX/g8GC1iAIIAyTjr6104N6yROP+FHYTrmIkDDfwkgV88+OQYvEUsIjEiFjlQNoUjPQDsMfTp+P0Pv8yF1LZBXpjOPpXgnxVikt/ESPwQQMAjg/wD167Kq0PJpbnLaO00cynb5atwQTyv+eRXoWizBGCjuABnt6fSvPbFnIHmNjnAzzuH+PT/Oa7bQrllIHyk56jpj+vSuWL1OmZ1qRsoyeU4Bz2/z/WonAZwoGSe5OOf85pYCSQ5JfsFPrSPu8wEEgnuDiuqG5zvYimwg5BJ6g1AAZCR9CxAwDn9atSKC3uO57VX2NLKwGOetdrehiQSMFHXLdCfWoC25GYZB9B3qNpPMcBg2T0xU8a7mAQZIPSuKTuzdaDbeFVyWIzjkZzn/ACaRXyxO09cYqaYAIFUZ/rVeFmZx0GOTmqiiZOxqWsZYFh2wScEkjtV6W6Sxj2lgijsex/nmsqbUYrOOONcyXEhO2Nc5JHX8Oas6dokt7e+ffPkhgFjVv3a56Hnvzyf5V1RXY5JSuRx2cms7WnDRWZBxCxyWGTyf8P8ACk8Va7aeHNIklD4JOyND1LcVa17WrTw7pj3UpVFjQ7Ezyxr538TeLLjxbrvmNKwjJ+RR91VxkY/OuXF4iOFhfdvY2o0nWfkVdYu5NU1CaUs2Gfcc546D+QqK3UwnyiACw3cHleefxqdptzOQuxc7gBzxjBquLh2YvlSSBjJ6H/8AVXxM3eXMz21GysiGYkO+4khjnIPHXg/rWfDGTLIxBB3BgyscD0Iz9f5VoXA8tAsvKqfMUcDj61XjuP3m8Dkg/IzZxx696zNYj3U7wTIQUOcHkn/PFNlLPI67eQhwpO0g9hn/AAqOYOrq6gBiCofv0yKiVl88ExmQFQeSS2enPHSvWytXxkLf1oc2L/gSL9rcnySpWNJdoypAG444y2e39Ogru/Cz5sIoiyl9nzNk5Jx69ewx9a89DCYhwu5VJZUBwQcHOfzP+enLjxDq+ja7I1tdbYGbPluuAvH4df8APSvqszdqcU+5wZcueo15DvjDps0Hi53hhx9ojjPyvnzMcbiMdiMD2Aql4WsYbW5Zr9VFxn7kvRVxx26//WqfW/E1zq2p2892iOYY8MFGDnPUikN1Be6qDlowGyzyL7f/AKhXgproe3Nu1i7rUNtdSra2dr/pL/MpjbhB0yf51oxeBZDaxTWF6rTgcuSQd3qDnjn+tT6L4RkWSS9gnaJjkKV5DA81oahdXPhmzd5WSSBEBXYcMTn0H1p6rVnNzSvZHCXFtdaZeiyuIjHdEF/lxjHPIp6SPcK8bQvGuQzMW+936/X0qzdXT6gzXPmEyPhvnHQdh7Y44pGWMgl5FLAYIHTPOOO/rWCfVnSn3GWLHTLkzlN3mryFHzLx/nmpr3ULV2LKofAAEbcHHYfnUE58wEDg7eQBkde1OeyhktJCfvD+HOCCPQ1TnZWQb6mU9puYqFK79xLIPlXv/wDW71bjs/3ahAnyHBKHGT1/pT7JZJI2Eu4MTk4+YY45/OtHyVZSPkU7uwxn3H5Vmncq5SeR9Nj8xSAAw+deBkZycfhjNWPDl/eLOLuQqJnGArcgL9eOeO9ZUsF1f3U1q8YaCIgttbJkHp/Kt22i8iZGj2qvGCnHBH4f5AqZeQ2lY6FvG0f2GQTwyNMvyrIWyi56d/XFcqsHmh/Mw7uWyxIOT6n/AAqd4YGeVdpZySpypPHb+VULKN7W4+wIN8Mqs0eGJdCDnp6VzOTb1M1aIskRTKws0acoqEg7ufU89aWHVbi0f5kDA87U6E59D9c8Vdh01nkDCYoy5+VhjJHPJ+tQeUk7KqsUYZXk8D3/AP11acrG6kmh0d6k0pV/kU/MqAkbTjP8s/54q1p+lNq2pW0UEgWT7zyL0CdD+PaqSS24VxKFZ/UNj9PwrvPAnhq3axjuvPYXEp3bo2+UegI79a0hHn0InLlVxdQ8E3cNsZY5UnZjkx52E59Mn6DNc1qbSWUktrekRTltqgHJXHf2z+PSvS725vtKtzcTyxSohxhuDz3GO/XiuAlgh1bVpbq6lk2sB5fnIQo57dux+tdDSjscsZNvUwcbmDAgqWwVB4xyAD9M/pUM7/uUihcBiwGW5JXB/wDrV0niXRNP07S2ubNz5zHahDZDY/8ArZNcz/Zxw+6dlQ7c7SMHHp7e3+NYTk07HXBplecveQiLG6d2UKVHGM84/I1vJ4Wu7Y+Yswct8xYqNwH4duPes2301ZowyB8hgRIPvA5469q0bHV762kzvLoCAXBPTnof/rd6UJs0afQvQxlQUKgTtywHPHse341qwi7WPmNPLLE5ABwMd+ev1/Kue0/U5Lm6eSbbE3UmMZ47Dn2rcOrmRVZ3aVRgFW7dc4x1r1KVW0bS3OGpDUka282BX3b2JztXjHIqxaXE9iZAWZC4xtzkZzj+lVDqgSEbcoGHUn5gfrV+LUIJovlUl1G4gk89j/n613U61zhqUrK5tabr09ud5kaTPQcgAHgj3rZi8VybAWjww+bg8Edz7fn2rlPtMbeWqAxo4UtlskkD/wCtTvKMeZhMT8uemQP896741bHC0zv4tc07VbSS1urWJkkCsc9QR3+oAHP9Ky9T0vw9fpLvs0bcC7mNQp3ds8cHjrXMW+2Bsyk73IYvGD+HHbsKsymOJl8vgdT5nc+lVzqW4kpJ6M4zxH8OYUcrp5MFqRu2zKHA9gevWsCDwJJBdJdkMV4/eZ3YPPQf1P09K9SMxuBgEgJ/EePxognhSJ41QBGxz0PJ65qHQpy1R3RxU46S1PGdf094dYmU71t8YG0FSvH6dO4/OrOhQG3R5JXYCU4iR/m2nIzk+uB1r2KeDT9SBEsCXMbfKfOAYjHPB/z2qG88GabcRAwb4SF2kgZB9/Wh4S2qNFjIvRo8ovkkgc+bAs8PIjOSzAn0GOnvWHaFDPJPJblwrEGIgYZgOc5H8hj1r0TxP4QuREBamZzGx2naemO+R6c9ulcA2j6gswmy7PuGyQZxnsDn+X41yThOO0T0aNanJWuJ9hu7FBeJsiBUsPLACg/1x8o/zyJrMVvtjeSYSrICfNG75cE+mOeevTn8L+majHDbypd/u5CW3JgoMnp39j9ajewszCwkCbdpC+W/KKRxgjpyM+tcclc7Uk1qjP0u9sxerDMBMjBiWDbQuWBxgHjp/kmnyQK8rtDqVtbxk8Ry4yOO2T0pdQ0K3itUu7KaGRY0ClQNrjH8I/z3qlb3VrHbxrdFDIFwNwwcds0lDzG12NjVbGe/nVmlKc4JYgk++c5NP022VVZWADkliWUDkk4wO46VNCUOxmXdheB3P4envTmjWRx8/lRjoU5GO2f04rxlNnm6vRlzzPJAkJbYwwT16H9M0kKqjj5Sm4bg+M7h7++KZPEUIVjtjCnD465//X3pZGQSBFyUOOMYAH+Gapq4cokkZhZDCQecjnJzVaWRIx5U0SeUVAyiZBX0+v8A9anyQKUK/LGxIzgY3E8duKWSNpFPyBioCjnK4B7Y+lTdoqLcHoYV7oxuIJ3tQqtuDeWD06jAPr/n3qhPBJDPCWHnKyBmZ1I2EAc4+p/QV0BQHcjBUV2y4LY5PHP6VWQmBP3iLK4H3XY5Uk5wPb/PpQ7NHoQxL6mOUbzxvi+SQAbnXA46DHYdfz9aqLGBBJEkhMm44AJJwCTxj2NbMQjv7oiJNsuCWyvTJ9T6VTv7IebI6oJG6bsAHp/np6VCZ1xrp6DN8jQMJMGJoyOASR1P0qUyCGwjKoREgByDk4Pbr29anMDyW6RbHTYCqhfunvj8OKSC2/0YIQZgTwCuDn+nP8qHKxtGSZlXmUhLJ++77FIBAPvn8ce1VIgIhJH5n8IYrNzjPTn1rXC+TbSiSNCfMyzMOhyfyrMNusTSkoke7ALqMkd/649KL3OlNDIdsZikMboHHzLu4J56AdM4q/b3FupKvvERbG09BnJH6cD9ayUjSxMiNujP3iXBb6kE/wCeKv2D7Yny4kDDBIO1jkjGP14960j7rB7FGe5SOeE252xB+VJwuADyP617D8IPETXROnXC7nyG3D+L0x6Yx/nFeRXulpCYC0W2J2A4HHUZY59Dj/PW94avpbDWRIsvlmCTk52gAr079fxrpo1HCaZyYmlGtScbHunjj4dt4rksHwnnW8qsHyRlN2Tj/Peu7sLKJESFYwNihNwGMelZ+l6mL+xhkiIKSKrh84Hv/T8xWojmVcMAm8Z3E5Ax0/pX0KUWuZdT4eSlB8j6Dm+8eQVz160xoIhKuEGeu9Tkf54qRdmCQC6jv3H4VIMYVwMHr7VSSFzDDkEbD/Fz8vf0qtPtmYlyA3TjvVlMNKFYkKeePpTLiAsWbA25IGF544/nWVWOgLUiS0EwkZD8o6nHt6VRt4AJ5WBHAA64BycZ/WrtqzCAgbgQck021CqZdy5OQuc55rzlC7NE2ijNGy4GcjA9iO/6isrVtDt9UcxzxLLG6lSxTdgkY6fWugKRlyTgAjsOfSmRyRtcuq4IKbRu7AnjNS6SvqbKrJbHhPiPwLPoby3MFu1zaK5wIOqLnHPPGP8AGuZsbZLq8LtHMpU5QOcFV/pwK+kobIYnWTKMQPkHI/H8DXPa/wDDCz1RDdW6tbS5+chThs5zxnjtz+nNccsNf4T1aOYqKtUPJJbiJoYAH2SFQowBtYdyT+PX2NXHgt7yJUchw4Coc4YLjOQO1UdR8LX/AIe1LZcRO8afOCBlSDyT/OmaZOWvnlH7sKcrgjhscAA5ycfriuF3iz2oyTSaYy68HH5njlyAuX80fMfp+Q/+vTF8OyxWshEkLfLnhOQQPTtW1a3rm2cyMYjLuKuG3ZPXBHTsRmuo8GaAmoW/2yaMmOM5VsfIzYznn+nvVwtLRBOtyK7PKZI5BkEPGSBkvHkMfUD6Ve0fSJtRuzbRl5EyvmlwMZzxg13mr+Fre5YKcRzD77IxG4+46Vo6TpcGjWwtY2wWO8t3c/X8P88VEkuplLEJrQzpVewQwwMqbABt546ZII965nQrRtU8VW0SqCwkUh2YDaATgD6+3oK6fULk/a/LKhIZBjOM4boKyPB7tD42h3x5Hm525ByRnJww6Y568fhV07OSOdt8rZ7xYFtRtx5nyyxruIbjnr/n6VLGpt3Jz35GMf56VRdPKkD78Oedwb7x4H+FaFrKbu3MajMi4BB/hPf+te3zczsfNTjyvQuIhJL85POCf84ouYi8ZccOeVOO9PwyfKV7dQalRGaMjIOfmOegqZRZEZGdE5IyDh1PbuKvx3gcKrnZzjk81lToYb1ipYdx6E+lWrd1uOThZevy9KyhK2hq1dXNcZicc5DYxk54pLmDz4v9sH+H0pizYCgjjAB4qQbncAklAc5PT867VqjJaFSK4YRqCSMg4A7Y6/8A6qXIjXPOPu47H/PNMmhMbEqCU+9j0pR5LIGLhhnIrnk2mbJXLVq4yyjcAACATj/PSpbciSZTnknjA6VShlCXCk8k56dfar9l89z6cZHNauXNGwlGx01jtMW05Kk4LKcV5/8AFy4aPTRuJ5JIIIPAB69u1d/b7ETnIYL0J4rzT4xYGkqcAu0gU4Xk8cY/KuOorJnXR+I8d0x/N8V6WrYw06kEDknPHI/z2r7H8L4a2RUG0bdqbj0HpyK+LdJy3i7S4/O8ovPHwR1UHkdO4GM/Wvs3wyCkMYGVQ4XBGcgdxW2D6hj9IxO0j3SRZXIk7Y6YrxH4yI0ep2JAGw54IIyR0B45+99Rn3r21SUg+bO3s3oPevH/AI222+O3kbYu1trSOOikjnJ/3f0+td9VXiePT1kedWClJmkO3hg20Dv0yK7LSjs24Knd1IFedwJKly6+YUOSN+RnPuK7/SQ4AztycEBTwOBXDHRnVJHVQOCBzk9yD1H+cVYM4jTqWbO3pnFZ8QaSMNvGBwCOM1bdl8sbdpK+naumDMGSXAbGdysDxjpniqiKyhQcF+655p8rZXJOTjIyPypbYq07OxHTqBzn/JroctCEjOZNu4YwwboB19KuwqluN+Dlhg47im3CkXIGMEc8iobiRkfuRxjPQ1na5QryCZWOcdgAOfxpI2EYYyHaeMLnrzxgfXFLCEywYbTyCP8APSqkTR3mos5xJDbsVAXqWxjJ/PH51tGJjNmzplqySCWUfMxztY5K+1U/F/xH03wlbshPn3IjZ0hhbDN2BJ7c98duORXn3j74pro8h03SJQJto3MeRjB4H8uPr0rxu4v59au5J7hxKxLsGJzz1IJHP+RXFiMaqLdOC1/I6KGEdS057G/4y8XXfiW9SW4zhnP7ofdXnA7+w6df0qnaxtbNCXY7TyH4Axjj9fWswRIZmcHCqACFIJI/vcjr/n6XIpdzpCQ5jXqQfY9cdea+cq1ZVG5S3PZjFRXKkagi+0IxBYYPVCc44p5HmW+VjwmcA444OO1EEIt0CMxPAbkHtz/hQ8rOwwfvLhRnj8fevNlzN6EPcj8uV0kZtojYEDKZcHjr/hVZfJhuJQQxUEYx95RitCNE8r5lPluxJMh5rIcyPeksDsP8GeuByM8Y/CqSaLQszMGIaPcAT8rEDJAHT2+vpTFuTEzELjaABv7g9v8A6/1p0s4yHlXaCfuq2cf/AKqJQEmOAZchQSoO3A9PevdyhP65D5/kcmM/gyRMxdwXeQIAOYx/Fzx/LivP9Sf7Zq1yu5jECcwnsxOev5/mK9A1K3hkWN8A7iGHzEZ49unXtXD3GnudQu5CVxkbVQcg7uWz3zivp82j+6jbucOXaTk/IRFWAYddqHDEkltoz1POf/101XMr7QoYEgncMHke1ObGyMAtK8mcAHtwMnP+fWrItBC6KHACgMwAPP8AKvm0z3kky5puq3+nTg29xOIiCGSRtyqQfT/PApNV1y7v762F0R5EanYMYLse5qJrlIhh7duwJVyMH1x3qvc26yxIDgOgDAnqp9cntUtk2S1LSQZIRVXDk/vFbPP+NJLp4SYFHA569frUlg7CxjE8RgdjvG1CoI65Hb1OaDMkzwoCJSThSDjtWLuJsqpayrHIUUuhGRnoo/pUovYQj5AdkwfuHpjjHr0q+JoWZzK6fc2kZHXtn60yyjtdQ1mO33BUxvkyw2nHQA+/THapux9NTpdC0XTGtjPMVe6c7iMbsDIwq9+wqt4i0eHTtNFzYhlffsSJwW3MTgD6AnJOe1dE3h62gwdxBZcAo3y9f/1VkRaZql5czPHmS0tJCiP/AHjjnaAeOuDx649a22VmjlcnfcxoPDd7ZRsXje4OBIZI+mO/9KpfaooJmjIIePBJYAkgd8V2E2u3FnCwuotqBduVGDj+X/6646CWG8u7i93qxkcqQTyMen5Dj60pWduU6ISbWok1y7TblR7iRl7DAz6Z4FbXgyW0s7ue6vg8cpQRocA4BPQH8OtZhkWFMIpbuR68f5NIt07q+GLRYKglOuMdfpWF+VlSjdHZajJpc9tNcKA8canOSpPrj68H8685s7BpZJAy7AckIeVGcnA57DNT6jbPLbSBGUnOM5P4UzTrozx/MGS7T5ZD0+hOPWrbTCC5SWJFR9yxQtEGHyAdR7nrWjDfG2AFpI9vhhkRkhR78dOn86a2BGXwq5JK4GcfgD+tQHakTln28cZ4Iz3z/nrWabTL3RZvvEmoz3MEVxNNdwM/mSR+nocj1H8q6zStW0m6tVS7lhikIJCyDA4ycE9zXCQxeVJuY+WzhW4PIzxn+VaQtUnj2uofbkgnOAcYP9f8mm6zW4vZxINaS31bXZEtPljg+QFDhGYdW9O5+tMktpoYgp2HJyRjJHAyOvv/ACpLi3OhyAuv7idiSqnkNnrn0+laiwrM4aMoRhtyhcnP+Fc7qXN4xSMTzo45Ny+ZDs+bEgznPTB9KtxzxTea8K5jByMHge+Prj3q7JHbzQsJBtZh5ZKpn8OtRR6VEkRZHaOQDJEX3c/14FOM7Mt2K8MbzMS52uq4Lle+D+fSp0tZGWNxE8URAww5DH1+lV7lLqF4vKlO8kAFkBIGOSPwz+dd3o97b+QIZ4nhRkAIdTs456it4y5jCWmpxa3LW7zMJi2QAQvOD9a0tPnKJ8mHWTJbjH6fjW1reladqt9BBaKiyf62SSGTr6f5NQPoN1ZHzFIc9OeMdRXVTk0zmklIZBdCWYxLEWDHjngHp+PStaOOTy8MOBglPT0HH4Vy73Ti4PkR5cNgqRxkkdDmlS6u4GCO+9gMkKSSvsPX/P49brOKuYvDp6nS7lDABj5gwQSc7e+D+FPjuoniYj5lJzwOp+n+e1YdprX2e2iWS2z0LALg46gnPfitOW+ilhcRkI8n8MoKkH8e3/1qcK7ZEqKXQ1YZY0Kq8T4xjcQcY75q2mgzas5isrd7l2KhQEAAJzwawRC4BIkeL5R84cr0/wDr1Nb3t3DcCS3vpEdDg+XKVIxjkeor0KWJ5Xqc8qDlseq+Ff2atcvGjkvp1srPO5liAd5F9z0H6169o/wn8LeEbQy3KLKyD7923yDuTjp2NfP+nfGLxxGjx/29IwXgSShGYr/3zVDXfE+p+JVEmp6hJfueAGG0IPTaO3T8q9eONpW91HnSwtRv3pHsPin48+CvCs/2LTrJtRnjO0tDApiQ9/mOM9/y9eKhuv2gvhlq1lbXVzaebMOGSSBWaM8Z6nJ64/SvnY6TBJFJsAcvjnGCPcH8elVpvCNuc4DbjnJEfBPr6k/pQ8S+g/q8FufVNt4V+FXxNt0NtZ6ZK68RpAQhzn+7xnnjp3FYt7+yP4Hu4pI4BcwArwIZBlWzncMjrnJya+Zl8J3mkL5tq32RwAhdXK4IGeo6DoM+1b/h34u+OvA6xW9vqjXVmi/dnXOU3cruJPQ8DPYdjzVe0jL4kmJQqQ/hzaOv139iOMH/AIlOuSCKMF8XMe8udw54IwcZ5Hr0rGu/2NdRWb5dbtpEIBXbEybeOhHrnPSurh/au1+X5pNHgdMbm2yku3rn0yQT938auN+1pYHH2rRLy3m2jcqN8vTqD3/EA1nKjSnryl/WcXHaZ8trbiFJHmkCxxDBQDJ5/l3qUoIX/hAI3bCCMA8D69qdDJjb5q7HGAu0fe59uPanSRB2MbtiZSTgt8oyOtfAXtLl6n0V0RQOLhWbeA7dUbnJ7A4HpU0cbvGJETEf8W8ZP4j86rCEBwo4IODk5yfY9KlmxaM7gSKc/d3H/PQitL9Quug0SNFc+WWyxOEUHJHpzUjzDYkRRThT8xyMsMkfTv8AlQt0gnOyVQxPC53Z9M/nUd1bJHPllZV3bWEgx2zkD8MU7XRHUhWUIWfG0K5KL6AD6e/61G0QW6KkARxtnJPygY7D/Cg3ax73YCPJOGchd2BjI/L/AOtUh5Qsjl/+BZwMdR+v+c0KOhRUuV867V03Q46DYeO/rkD/ABqSKR4DK85iKtkEk8Ljpnnqf8Kd5KRuuTgFtqgnLKMc/wCe2TT2WK9jYJsZfLzuBwT06/p3qUuxtG6Ivs8CqWZmRnYr5YYj2NImnHLFlIQtuLMxySBVgN5kDRjZLNvxyOOf1NSQTSomBIPl+U5AwpH8v89alxSepuqsomY0aGaYtkxk7cYzkevTnmsW6hZ2RtnGdxGPu+oH+HtXTyWQkMsit5pPDRKc4z0xWHNbeXLIGjBy2RHtPDZ/nTimjvpVUzAkLXF84ZjGigA7k6gj07dByPSrdt+6gdxGSFUMdp5xjpj39vWrVxbrKmXdGfOQWTgZPSn2ljGYWmfDxMD5Q6cfTj/HpWqd2d11YgnSaae3XcI2xuj28hQcflzVNY5bZ5DCwaHK8lunHU9yf8K0JRdXU6lFEYYDbGVxu9vrkEcVFcRSw3E0rL8gYr5USDnnAHv2/CtFF3sZyuezfCPWEvNM+zByzR5f5u3qM/5P5V6avAbIAHAAx/L9K+e/hN4hgstdhtHZlhkyuSQSTkAZPpnv719BwtFgvGWOc4/OvocK3Kkr9D4/H0+Ws7dSWNcwgAY45A/x/wA9KflHyMDngE+tNHCELgAjcuDQCSAwyWI4P1NbWZ5ZIybFjw2RnoBwOO9RyFUznCk8cHPvSrllO7Gd+Dg8niq9wuGyP3Y/vZ71jN2WpcSRHjS3+UcMSOP8+lVV4WTJwBweBmmQsHVkzyc/N02inwKSz8jbke2fQVwKd5I16EcZ+YEA9Tnnj3+tCCM3RGB8ylsnv6VctYw0jIxGACCQPfH6VSuvlvQoULtI5qnIpEke9XBba46Ae/Y//X9q045B5YJUK5HReprJ3vs2pwScqc1Fd6i9vG4fkDg5FLmSM3G70KxiW/nuVmQFT90YyT+H1rjvGHgGGTR7m9s/3FwBl1JwGA9PQ812emN++Zly25cj64rSWBZElEuHVhzzx0rn9mqi1PQhWdN7nzdbWd1c3tvCECyZCpyec5BB9uTmvetF0r7DokcI+UIgxkDk98dupqnY+EbDStQkljhDsTkbjzj/ACK6izjWaFQxILDGOo/ziiFDkuVicR7VLyOT1PQxcQO0OTMPvEjJKg9q4S+uWsJGjlPmIjdXAypHYnscnjFewRWoWfAQbkHC9cHPpWH4s8NQau20qYJsE+YvGfT9TWFbD8yvHcmhX5XaWx5TfXgmtyspYKc7XJ/ixwOnbI/nXNQ3v2XX4Gktw5hnDiVcErht3J9OPyroNS8KappkUbhmmhV87yMkEEg4A5HQiubuWEju5lEo527SccY/X+prmp02j6CnacbH0xaP9usLe6QEK6glXAycjrRap5UgkR8MBkLn5fpXnfwa8Xy3sP8AYtxGziKMeVJGxK7e306fy7GvU5rLypFJ2qjYxt6EZzmvWjrqj5vEwdOo4tGlDMLyMEtsOfmXHP5VYFseQR3+9is3yHA86MPu6c1estUimbyJyUkXGc8bjXRdPc4eV7lS9QD5ZCEdvUY5qp5bR5GNnP3lFdBLDCzFQv3jhS3WqU1r9nJWVcrnIb296h0k9S4zaKMd3JaDbIvmqT99RyeauLqUORgiPjGCcZ96eLHGduW7gZ61XlsI5AcIuOvPrQlOPUptMu5juFco27g7h69KEsFbJxt5K/L1HHPNRafAlsoAHygZz6+9aShSpfGMc5GevUVso825PNbYzUs0tv4myD94nNXbEf6USeAMAD8KS6iBwSMc43Zyff8Az71Jp4Bkzj5s847f5xWdS0VoXGVzokCOrberdK8t+NMjRaMJPm2hwMqxHrXq1quxcnaTjIz3/H8DXlXxvV5NH2AsvznhB1/GuGbumdtD40jxPw3Kf+E20g7kkUybQF9hkYP4H9a+y/CFx5scaqxMgBwvGD+HevjLwApm8b2SykQzqwYZbBbjkgn27V9ceFpmikSRTtkXsp5z9K2wr5dzqx0HKCXY9LiLSxgbcgcup4578dq8w+OYKeH2lVBsV1JJOdvv/Lt7+temafdm4iQqQrgbSM8sa4b4u26z+FdS8xtqiLLo3IwD1/OvSk04ng01yyPBNKvVe+ZGbOQTtC54GPw7/r7V3ujlAqOMbiCCxb36V5xZXDIsOVKyqMAoPw69+ld9ot2JoMqcjGQcfn/SvPadzsqKyudhC7bD2I4Hb8qUuyscfTOOKrWshKAc5HGKvKCFzkZOMYBOa0WhyvUqtMQ23GeOh71LaszXOwKGBGcE1BM+2RRubdnnnmnR3Me7eSSfukkdD6VrFiasWrmXbGrc54GSMH86qSHa27PzE4BqaSXzCgK49TnpUO0ySndyPyrdGdyC9ZoYQFYF5iFXv6c1g+K9XTw/pItLZwJZEKknrjv+JNbl1LGZ/PkwsduhVcH868p8Rakbu5eaWRWY8gN2B+7isMTX9jD3d2XRp+0nZnl+pzSjU1bkRluCSMtzjgdqmsoligiVk3RhmZhyNp4BPPJOF+n402+JhuJNqmMjBMa8/wCRz/Kp9IKw2+8SMZeTyobJAwf69K+Ybbdz3NiZrdTGzQlSuxRt7njIP8xj2q/ZRF5Ic8DnBI6+1Z0oIYOoyNuVYdCPTjpyc1oWglkuYjvCkP3OFZSOv1rJwbVxPua+/cFRsyODjr/D3Ge1IkySP+7+UAkMxXn/ACP6U4xpvJTh1O08dv6YppUrz8ysuWXHf6f571lZRepk2STJIV8pQHJPVu+B2rDZDHcvETzGSPRWPYj9a6Da4jV2lO5l2jdyc5HT8M1hXzRtfsFZlA/2e/tVNJ7FxZXJMwRpgwOc5PUChEaJsxMZABu2hiCxx0x3OO3tTHnVeXccnO7njkYzUtu6faHEpIycfLldoz7f0r2spj/tcfn+Ry43Si2WpZQAqyqyu6bT5mM5wP8A69ZNzY2bRXMt0m5w20vbsQen+c962GtxMwA2zYYlu3qQQOemaxrLRpdS1l5jcPDaoc4AyJH78V9Fmsv3cfU8/BO0mV7HwlexMjIxkCJgBjgqPqep5/U1WvHS3dkuh5Dk8BuAcfjya7R0vEmYBVmREOQvBwP/AK47VyGv6vaeJr9GBxHFysRGBkdyO/X+VfOtKx7EZNvUqOIrhiEWQMhGCvJPv+tLEBLcJHNCyWgOXww3n6D6irkSxKFzkKOjdAT6f596kVIYx8q7c4+UcZxn/Go5Ua7o6gaxYXeHQxoqj5kLbT9Oa5HXpbbUdZbyTi3U4O0bfMb2x1HNSSsJZCkihlK5L45HFZMfmW12qyPtgm3BST9z2P1pttrQlQ1LUOnpbs+2NlzjbgZOQc9ashomi3lU2E7huHfPXHrTfPjlidt7FVGMZ9Mc1G9yrxs5KgN1GPce9LW+paRYudWuU229rcmKaTORuOCOCTzXTeH/ABdJo9jFaNEJIlXqh+fPY4PHOa4nTrOW3kN1NjdkgZOSqZ+Ufj1rQVCd5Xcn1PQ9P8KtpLUJQT0Oj8XeMrfUkh061jy8gJlcqFwnHrz+Vciujx2zyMryMhHCFc8HnrRqlss8oleXywmXUo3zdAOcY4yakhk+1MruxEi/K6E89v55B/GoScndlJKK0JPsM2CqZYE/6vPCnFNgugsojkRo13/Kvf3zxVtLnykVVyrYAJXnPTBxUJZQ25yrdCM9cUSpdSbiArKWjMnz5ySgGM5/+uKuaV4ZbXb95Iw6x24/eMmMsT0Bz+fHtTLiytQvmOg+VshgvJJ6friuw0fQr+xs/LidUyuSn94+/v0rGyTsyZStsYsnhe9hDQqolkAztJwWH8u9czdiafVTaTDaIhudR1Az0z+FdrrGoeI9KjYy20GHXiQdFH4c5/8Ar1l+H7uw1mNYriIGXdgmT+PHDe/4Gr9mpK6I52tShErLhFQbSMAbAwA9OlQRXBh1lrR0IWRiPLJJRsgA9T+H410HiCyi0/SUmtGkguCwj2LhlAJ65zWLHo8kl0ZJb15JX+YFFUYA7+2RXJWpu5pCaJ9Sk8+CO2eQyB/3EaHj5jwBz9SfwruIPhSqadGtndMzogykgDKx/nxXDppEaOkreaJjsbzC/Kt/s+h5HNdfpPjS+sEiCsbiFP4X++vHIyOTyaIcu0kOTdrxOf8AE+mah4Xuoo7uEzBgVjMDcsRk9D0NULWSXYNqgRklA0zHJ+vfNbOveKT4j14NdRmExRYiV+SfVv0/SqKS+Uh3KrRDKjauST9en4iomoXvBFQcvtFOFLqC4+0kLMpBQKowevBH4V0dp4pt4UVbzdEUG75uQOPbjoDVS2cSzFncg5+ZWTA3Z46DPHFZevyq5tbKFtv2h/vAY+UcnPoOtTCTvoVJHW+GdMtNYiudQLlZJyWjZTjaCfT9efWtHWUu9E0ma4eU3CRR7sOnJx24x7da5jSzJaLm2Z4EX+Dp0PU4+v50/XNZv0to1lmWa1375Y8cnjr16A84x39q61OFrPczUW3cxrYN5olm8yIvuyRn5ffA5xxirLqrMjqyF2GMg4z+HrwatRyp5aywHfG/G5QG2jvn/A+1Ry2sMrR+aOGLFih5Hp+oFJNR0NExguCdxVBLNkEAdBjn8TitAFLhZAU2A/KpHIPPUcZA/pVK10+USOqXKuiEAGYZw2OBnj/PpV2KCSGMI0PlqcZ2rlQQKpT1JlEfbszM1rIFAH3GB5I78/561oraou1yg28fMPp3PXNUtPii1bWrW1jlUvIxboBgDH4jn+ddm3guSLckJKMTkfxL/nvW65mrnLJ23OdhIh3TkKMrw3IyMj1qteWqXsuPMOcZUenOeT1rQv7C4W7EAUSlRxjoxx0x271UAit5Au1ophkeWT3rpjJrQxVmS26tAVHmFxnoCcHH1/OtDarnO8KWIPXg8Y4+oxWKbpxKPl81FAPChcH6+lSz6xb2sTeY6xtjBRwe/wCnI71sqtty3SvsakRklb5inmvgldwI28c//Xqm/hgz3wn82IFScwSjduHse3b9al0XUbdWkkO1ssVCsc5GevrU9zdRjbLCyooHPPzA5/lzW0K0WrpmEqbXQD4LuPLaWL91I5JMbsML2OD+B4rFutFvbS4kQxCTJ3bi4ya328STSW8QV2x+RwB34+v1FQLqkTl/MkBYMRyCav6xb4WczoyW6P/Z"/>
  <p:tag name="MMPROD_21446LOGO" val="/9j/4AAQSkZJRgABAQAAAQABAAD/2wBDAAMCAgMCAgMDAwMEAwMEBQgFBQQEBQoHBwYIDAoMDAsKCwsNDhIQDQ4RDgsLEBYQERMUFRUVDA8XGBYUGBIUFRT/2wBDAQMEBAUEBQkFBQkUDQsNFBQUFBQUFBQUFBQUFBQUFBQUFBQUFBQUFBQUFBQUFBQUFBQUFBQUFBQUFBQUFBQUFBT/wAARCAeQCi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4eCS1kKyANvI5XoKkWzB+fBJHKkHjNWp5HmwZFCk8FRwoHrUcduRceXatkYGcngepr8+uf22V7u2kkBkZA0gGOeAR6VY0/SZb1xAhIcqWII/WpZHQLkguQ2CCcEGnwTMVBjcBycBc8kVnILFTyYizrExxGcZIzn/ADzU0dwlvII14lIxyMg0eV87p1Q5yAcEHNOZI4zEZFJl6AetZstIivVDqkDJgBjJkk5PX/69FpFH9oJMgXeMIOv1/wA/WkeWK7lRpCSQNo9qltgBIWyqIjdT0FMaHJJ5ZlTqAcew96je48uB4f8Alk3Py8jP+f51D81vczeaNwxlMHBNPkOxgwAHl/Nt7k+lNiZAsQKxo4xHk4J4ANTQrM8pU5KEgA47/wCcVGZzMz7wFHVe2PepySV2qSABk84wfWqERs3l3DykgsDgkdBUomLpKrEqsg4B6k1BHGiglBnA3ZJyPxppkLbfNQ7VO484NJkjorOKEbiSWkzjPApkKNbROCRECdxzgg/5xT7iaLkKWVAOFbk80z7Uv2ZVlG6QHj6VspWRdyXcCi7c5Xkt60y6aKdkZQUcnABqr9oczA7TnoFHUe9OSf5QfKztYgAdTUtkMfJbqHPzcDnIHWljxG6swxnkn0FRz6g9ogIiBL5A9B9ajWWeWQ4jJUrhgBSuTYv3d1DvVgCGPJJPBpkQcooVN567QKpT28sc4PlnZgHJ6UyE3in93Icy/KVXsKXqJaFkSLGz5BGwcDPJNPju5ZtxkXZGq4HOTUKWUst8u5gAoJJ/ClawkDOUffkYKjORSYCRzCNSMkZHOPSmzXHyRMSAFO4Z4IOOtRxWUqON+4BuAO5p50eWZmVgQw5DZ4xVKxNmTyaoriUYwHABPbNVEvQkoO/cgGB6VPbacvlurgknIyOKSPQEEgOSFyCVznFUFmR/2jExYGMgHqd1Qyaiu8sxJJAADDgVoX2l27BSEKYO05bv61FHpayKHSPeF4YdcVRm4tmbHqTSzNuBJUHaoHU/T/PSj7RL02EE5OT3HpW6ltE3ACjtgr81NNipc7UJxgEAUudIn2bZgMtzKcCIsB1BFPWC4lBKxkHPIA61vmBUdyqEIBjPUCnPCBEGUFOccnr70vaj+rX3ZzZsrhrnO1gcAFgOtQ3FjeMCqkFScgY5+ldbJar9nAWTcG4G2meRHGq+YpZWBG4Ue2kR9SpvqzmItAmuNyS5ZOjIOCKm/stjIw+YgAEEDGa6e2sgVf5wJBwF7kf5/lTorWFJQsoKjGM+tJ1ZFfUqRyx0OKVGO0sW5bDYz/h/9epYfDaqikBnPcdMj0rofJgiTbjBJwrZ5IqW3kABG0oEOAT0PtUe1kP6tTWyOet9EtoZCvzbWJAYHjPpViHT0Dk7C20Y444reFuwQFgqpkn5hTJoI4zkkRsRkZ4Bou+pqoqOiMiLTgclkJQnAbp/+upbfSkkfdF9/JGCeSKteXNt3R4lweAelSHfFbAzKAScBV5INQ2XYq6dYzw3RdI8hDjdkYFfQfwt1YeREXRVUkxqHBzkd/5/nXhJtVEaNG7A5AJ3dK9I8GX/ANlg2rKCm3DHt9a+cznDrEYflZ4+aU+ehfseleKtf+1ysGUEABV2gAD1Pv3rwjxRfxrqs0MY8xByMe5//XXoHiDUZpLF2ibe4GNyjj8q8r1hPt14m0+U2drO3ANeDleF9g3qfBexcZ8zMm8RYbsSR52MOVPJBqK3wbgjBiduAW7jNWLm380TxSoETGAwPJxTUg3uvJj2AEFu9fTLU6Yx1QyO3QMUddqKeOcmklyjqmcKAQCeQBU01vOyblQgMcOxHQetDILgbXVkx8pYcHFejHY+2pQcYKJUuR5MEyuRtAypHr61x99cAMqKTIDkeYBwfaus1pY4LcoGyWGASTn/AD/9euM1AlCVU7SBnJ6V6GGim7nm5lUlGKSMqaVp5zHkbUGeOpqhJafO5cE54yOOPSrUnmo2SAR2K9v88VBI7yzIhBA4APbNeofJSV2RtE8KBgCcnBPSnW6iMkBGJfrg0jPLIPJB3IpyMdTV2ztGmlBAKY4+pquhrTg5OyNDStPVQCDgg5DHOK7fwfpL6hqcKqAMnGW/vf5NYOm2yjYAN577ecV6t8KobSHWIXmG59/yp0H1/wA+leHj6rhSlOPRH1+Gi6OHcrH0F8PdExZxWjYIEah2bgA45P55r1CzgNpaLEmSi8GuY8MW0TW0c8c0ahjgxhgXP4fjXVH98XUkIgGTgkYFfzRmVR1K7bPz/FzcqjbEWG2DIQctuywY8bf85pDKImYY3qT8pXqDmkJhjOd+4noD2p5VmwVIA74FeRY88TkzCRnzg5GOtOaJhuZnwWOSMc1JLEixcMMYwT6Gk2eaqhnCDIAZjgVSdgGFY54VUjJU5x6e9KzhS+FyduN3ahdiKvIXqM5zketRbdkhKtnPGD0z6U0MVYBKg+U4PT3qARlWUEdMgHvU7b2OMlEXnHc07YWz83Hp3pNmT3IWR2UvkRhOSWpYgogZ25zwV9PepgGKHawYAYO45yBTHkzlQQMgfUGoYiGWJJJuAckClYFPkwADwM9/anFGUKMck4Of50rKIgOrPnGcZHTp+lNARKJNpdxsIPTuakcM4BUBB1y1KdxdWJJQDGBzz/n+VIwO1hjI9+lWJEaF1lUodwGeAOaTyUYiaQ5dW3AntVqFMM20c4+VR1zUCQmPzd6MPQk8VRaGSDziJH5OeO1WdiuMbg57A8fhUKFEBO0lh1Vu1PeNohwdpHKnrmhlXGBBGhOcEnBz3pqskaPtJ3EjIPenTBt5WUZOASAOlI4Z3wdoUDAA4JqGIc0CghyC2RnApblROEw2SpzkVAisSPnIGam8tSRuBL5wCDgfjU2ENUK4cDqeCp6kU8KsWNykgdCDTX2PsAGCDyw9PSiJg5YE4JyMHkiqsA112scEHjGOuPrWXqN6LCCQjllyQF6nitTfHChVvlbqD1Brzn4l69JawOFdQqphuxHr/MfrXfhaEq9RU49SGr7HkXxG8QROreZkOzEkHjj/ADivFNQvYogf3pHmMQY8cj3NdP418Rm81OXeR5Kr94rgniuB1cia1SSJgXJILDoB61/QeT4X2FBRZ10J8kLIjlvlCvKrCRk4VVHBNYF3fyBh5nyjoQeKs3VwkDAqcALgKe9Y2oaihjLMCx6YFfVUoiq1Ule5VWYwPKR8pPIBGec9aolyZNzKTg529CTT1l2xsSSeMjPWmxsUYKUyh5LE816EVY43PmsXllWRY8tyxI2gdBREVBIVGUKeGPQmo2nGFaPauBjkZFT2oeQAEjkkjPWg9OnqaVi37+M7SCO5710kQJEZPzHsR0+lZum2JlVHcYA9627ZG3IDhQp4xXDVkr2PvMvpyjSuxvkorgSIcscnB61bhkEYLKnXgE8c5qVICJtrD5gcjPWllUQyBdvmk8hRxg+tcrZ6qQ2WBgokK7pMYOORTfI8lwXGAR16/hVlwse5kfPGMelQbPMYIXJDDJHU0i0PCGEE5B3AcDt70sKnIdgQQDj3pzlUiG5NxXp2oTbMpOWBHAB7mhlIhZWTZKoPmg4DEcVJ9nMpDFS4fgt2pFWQpsx3JJrTjt18qMbySoOFHQVIyhbxlchBhQcHPrU7BuRJ1LY3AdRU7JtIiDKDndkj/P8AnNLMpaMZYEr2x0oGVBGrB0YFBnAB6mnGGJGCgHL4GT61PGfmAcAEjAz0ot40MMm4MXBP0FWBFc2yKUwhEi9OeDTBH5TFOu7uDnFTwSEyM7LuJGAD0pZYSiA4I3HBIqBFJomfBVS2w5OOlRmOSKTzSOpzj0rQjCBhkGMHgjufeo2CRSPt3OjdNxzj3oEmQtHvlAQfM/JDd6mNiZGUk8r8wx2NRlyJF+X51OQR71ZkkaJk5yScEZxmgEytJ/rAoByRgk9KQr8g+UuRzx1FSnHmnggZJ55wKaTtkJUFhzwBSe4za0bVvstwEyAcLknoB/n+Vd5p3iaK7RbfDEId2QAQa8sdRJbZBDHn5Qec0+31KbT1/dkxk5A9RxXn4rBxxCv1PNxWEjiFdnv9rqI+zJhhsYZweCT6VtaHrT2lxBI27MTbo8HADev6D9K8J0rxgAsazXAV0GQGPJrvtJ8SLfwHy2HAwCvAJ9a+PxWXVIRfNHQ+QrYCcHqtD2aLWra7gWNn2EALtx1966jSWEkONwyoBJPp6V41pmrxNkKSRgAuzZxW9pXiVrRvK8xpSDxhssR6V8RiMsle9J3PInQafunrhcNCqpGQncZyc1FIzbEYAYzkA9DWDpPiiG6tydxjdcHaxHHv9K3kufNhzgMRySDkEY614MoOMrNHE1bcSPazndw2PyFRPCkT7sgY7mnxzl2OAF4wd3OadgEksOc8E9K57aklcsyztOBgsoXaQOAKjSBTGwAOSSSSc9TU8gdhvDKCeMYpkeT0ZgR1BXg9P/r0rAEP7qIjay5yM9fxp6jy4wCCMnHA70D5lIDAsTwCeg/yaVZQUBDhx0yOgrVIljJraNpPMA5wPmzxilKGSMxBhnHA9RUcu9ZkR/3YJ4J5qxKAsysr5ROQQOvH6UWEQGFlEe4cZw2DyBUzRgrlcBSCATyKSNGeFipyWPcZFQxJ5BcSHA46HpRYBJLRGhVnAYBiV9j60jiN1GxwQp+bHbjp+tOEzMTExyOoAGKSQCWXAbHbB4BqhMYfKZVbBHOBnilI2vgRsSoyQKcNxdowRjGTkURwkvguCTxx1oYkwcEhmcHDDjHaoJYgygBThl5ZhgZq2ZiPlKFl7nvUEkrnKAHacgE9jUhchIVQBnO0Um8eYJF5UHke9SpCGUsSODwD3qNlVXYJgxHnGehpCAhmlVy3J4AA6UyOMFXQkvzxjoKfsCkjIyVyMdveliLFA3fkAjgVViOo13YQsSMn7vB5IpUjBBRiANoI561G6GPG9Ts5OTT0VLmEtyAOCc470wIp4s4BBKoQwYetOKtEolOGbP3QeQMDH8xRIR56Im5R1JPINRmRyVCEE5xk81XQpCy5+2Eheo5PYVXeLyrpZCpyPu84q2d6xFlODnLZGRVWRJJMNJu9cA9RRcpEc8PAEY2MxJ55BpjKSp3fM6jGKlwXO3oVXIz2prZggBZvmJzz2FNalHG+OHWK0lJYBiuCB1Ir448fO76zOIgDEG4IOSDn/wCvX0z8WfE/kRTwjKlQCSAATxn+tfJvie9a4urmQsSHYkMOAB61+v8ACOFqQi60tmelhtDNc/II2HTk47j0pu0PIWJx6Y60AkRjO4xkZyeufWhJAwAVMkHlu1fpTPWiyZZWIHljJJwfpT4pQChKsSp7cGoUkLvkEIOh461KnQk898d6lnXBk4InwpbBDE8DgVbWQRtgKzZHQVm+Z867QQTwTnNaFvG0hDO2D0HYCs5HoUy6g+zpvAIxg89qWOIy5PQ9eaRZAnAG7b68ge9TFwAD6DOR2rO53RIBK+0BhnB608ZLE5yT3HSpGjzG8hQqnTPYmokhU56njIwaLmgMjSABDgE5K9zQICrlOnrn+VD/ADA87QgyTnFPjjwyhj8h6k9RQ2A9ZCjgKm9c84PWq85MbsOpI6D0qdlVlGxucnA6E1CTg4YFcHJJ6kelS2IahMDAnksRgCldcAvuy+cj0zT5GUqX2lQBggnnHrTEZThyTsHcUIaYZlc/MvB4P9KVpA37oAhWOM+gpwkKZAbEbHOGpix7pQAMr3IoG2PaIvsUPtHJHcD3pmwLOh34jQ8nH60sTKpJZgADgZ6Co8eczYBKEkkZoJbJJfLMxCnIwM4qMgdc8dAxpREGVjjHbINBh2qy53Ej8qDNshyQwONwx2pCmVBQEluuO1SJgZkAJB42+lK7ZI2jaOnvViAJHCicgs3OR0FNMTEHAx2JPpSrFvYBuUBwSOOKaUbzWC52DoKCRsTNHnngZOaZIvO7HPUA8EGpAzLnjBPA+tIFadwc4A5J7UCZWjtvJlaQLtkYYLEkintuYlQQzegFTFwcqVYgdcHp707aBGWxjB61VzMrlSpAJyPX+lObapBPUdB3FSIUJO4cnoCetMeF2YlxgEcYouWPaMKqtu2ZGdp6mhnMibnBPbikiAkdEKlm6U4eXggZJBI2ilcCBYgd7oCRjPvUyzERqFXknAbsDSxtGylTlecHNGxpQFPCKeCOuKQDTH5ZRWByTnJp9wxG3JLnoCOgpNgdCCxOOAfeliQMG6lVHA9agpMRdnKsCSBnI4AHrTEXasuSD0x9KkOTKmcFm4OOwpJsB1XHOcfWmh3GeUiEOTk44Api7XcMCeuBmpTCRIJH+7jAU96a5KFAoB3EgkdqsgjKbXORz60ryFsKXBTHakliJlGzJXqx9qCsSFlxww4z3qiBU2tklGAHGc8EUsbpltoJOMk+tLu2ICwwMdB3FNiIjlyoxng+h9qAG7sEHOf9kdRTjDCw3SEls8Y6CnLCq4ZgM547ZphCiQjJG3kg/wAqAGNJtXYE+QDJPtSxuH2MvRuDntSklydq5Q8cd6RAF+UIeKBdQkOZQCeegFLPb+UAhJLHr6CmIgd2556j1FPkyMEgk4wM0DEARgGdT6A5wOKEmCEsAeuKmZ3IUEDb3OKbMiDGTtI5z0H1oAiiPlswOQDyfeh1DNgAktwSemKfCTIWBIIAyDjvTjFvUFiQuccHBouAiw7ohGy8Ak47/WoYmZZRtHGSFB9asTAuy85TuRx+FMeM/KScbDkD1p3EiIxFHctyT93HHNKrNkbhjdUiKy7nbqRzk1IpJGGXPpipEyFS0gyOADjpmq7IjMQoIz1PrV3fjKqpx3z2piLndGCqjOSMc0xETr5Z+UZBABx1xSLF5zjHCngk9vepTF5EoJ5VueT19sU+UgKGJxzwF4NJsCscREhjgHgE+tBkAcOFO8KApqZ0FwjKRx3PpUOHwqsM7euOCaVwBcuhGQSeMCnBBbhV6k84HaiLMZLAZIGcenNOUiVzk4P500RYiZCHDBgAO3fNKWc4bG4Hg09YEkZucN0Ug8H2p7QyQ5AO4DkgdBTAhkz95BgDkn0prHayjo2c5PTFPyQwU/KpPJPQ1I8QZyocH0IHBoGEsu4nggEYNV0uGjU5XODgAdaWUyLgAZHTpzn0qRmZVHy4A70DuIzkozAEj1HalRiY2UHIIwe2KcjhgdoBwOOaElAGcjeDy3amkJsriBQTk85yAKB+9U4OSCRgc59qQ4eQhhz6DjNEu6GcHACkAHHb3piHwn5SqrhRzzTnO1gV5yOaHbgDGxhyPelhQuDtXDAc55FBJA0eCMDHOSe1PA+QAHJzgCpFUCMk/KRwQf50zgYxyT0x3oC9iNY1IyQSc44PWrEbiJSvVj1A7+1Rx3A3gbMKvJJ6U4ybMsMbRzjvn0psL3Iwwy7sflAzgdaeSyYYqQuMgY5pkbBcuzYGcnPpU07kDP8Ad5pAVkhSJ3lRGXPUk9f85p6SbpVDggHoRSGR1QFfmUnPTIp7oH2tkKV5PoRQK4MqvIAA3HIIFRlPn/dnBJw2OcVLG7EjHB6YPQ0u3uMdef8AGgq5DPEMZXJI4x60hQnagOSDk0+4iAlUKwIwM800KQwEhA7e5FVcljLe3khZpFcEHgrjkiiRsMVAGCMH1qUExE4HHX2xUdxcebIAYxEw9BTJJFhxGSpIJ9ecU3e53KDkYA3CnNGcBS2B1J9famwupc8FRnGD3pCYw/IxVj84GRxxj1ojbc2/BJ6c9qfvwoIwef4ueKazqDyMMTx6GgaHI2JEUg4bkntT+iuF+4c4Peoy5ZhwNvt1pHgkRWZBgnkA96ACTdMI425APFPSNIkOOQD07imrK4kiIAJByABnmiTL5wCT149aYCuivHxkMfWosMGCBS/OcL1HvUkLmNSShJAzjPJqSSVkUYUAEYGByaBXILh2dMltpPHIpOVZcDPGNvrSM5RgmAx64609YnZOowex6j3p3EE3zEKsZcEYJBAFNixEwOc7eQMdKmjUpA8SrwOd3U5pkZ3yjeNu3j3NIESbskFRg5yy9c0xrhQ4ZVPXG2jzBISAdvOM9PxpjKvmgBhjqSe1A7kwmA+bGByST6VDtV8SNkc8A9aGkycRsCByc9AKbHMbYksRgjAJGefSgVxSyqzYBIxgjuafIwUjGQSOS1D+S+5iMPtzgHGKgVWTJ5I6jJzTYXJ92yJsqSc5H+NN80kEDgnr6U1GCBhISTIMDsBUyoiRZY8ZwD3NS0K5EkpCy8YGMZPOajVmkwGHHUD1qRmieQKqt6nmhQAoY5Ck4BNMi41S2QCdq9gecUp3l2csDgcqOo96Cdnyk5yfvDilkO18ED5gMgdcdqd9BXEKearZcAng+wpUjZABjLZwMd6YsLtuVhyOQQccelKHbzcMDgfpVA2RyNIXLnJccEe1KsavGm5SFz+Rp87i3AJUsM/MB1pImwNwGATkK3IoIGr8kjx7wQBkAcGn5wDgksORxTAqRZIO4knnOc80JK4BAK567iOBTTFcJFyok7g5IHQ0IxVjIoy+Mc9BSh8gxgg9xk96BJhiDgEDgetIGMkUxFJEBQ5zmiSNS7MFIdsZJ5/GnvIzqvG5c4wOKrzSNwTn5SRwaBXLGCsQwM/TrTChyEK5BOcA9Kdbk27bydygZAPP4VGz4O4nrz+FAXJFwrEspcgcBeM1GrSSE7Vxjpmprh1RQVPOMgUwKrBmYleOCOmadguMi/csS/JY4wKdDNtkcFck+vYU2TIwWYFzwB/9amRvIM71+XoG7mmS2OjC7XZcAE4OfWh1MzA4JA/h9akgTeS23C55B602LCSEk4GTx6+1NMLkbq23DAg5x+FSyOCqEAqDgbTzk+tNkPmAsTyTjA7e9Mz05OV6/SncLiu2GAAJ9T6UNIJp03ZCA8+470sADtycAZJbrmmorSOChUdR8w4qQZPctk7UcKGAByM496qZUhMKTg5zUksxCspC7+RuA4FOVo/ICEEsOwOCaAuCK7lgxCjHX2qBsPneCB0HuaslmjdX3KzdNmKiVzyzjBB6cZoE2SFBNs3DIHQ9B9KW5aRgQDkYAzj9KZn725h0yAODSpIWygIBx35p3FchhIQAE5PsKeWO7YFI3cZ7mo3UkjkbwO3f2pZY3KB5Dh+gC8ZoC5NG+IGhlXa2eGpLiY3KJ5Y3xoNox7U1VMiHJzngk9BRIFhQBAxOeQOlIVyPidQoBJ6YFEiqHXcfm6ACnxsbV1GMtnJTvimSSpcz+dt5HG0dqpGbdwjJCScHGeB3NNSNonJ6568YpsTbywDDeTwOtOLAkAtgjjPamQSL8qmVBkn5eKfJFGkT+ZkNjIB9abODFbhlPyx/MVB5pI5lnQhuMjHoaZSdiPMkLDYvOeWPIHtTgqhj5jY7lj0pUYxEkYZV69xTS3mTgsOD19hTuVcmWATKUT5nAyMGoEEduWyjByOvY0+OU27gxjIzgk/yp07iMdn3dAKkVxsauZAeoB5I6D2omnje4UkHdnIJ4GfTFSxqE2s5LbsZUHGfaoPtI8xsKABx83UUkTcfdR4uDKEy2ARu4PSmht7ElSjYAJPQVFd3LOy7VJGAAR1zTrg5AO45YYAHf2q0Q2O37UK4LAZOcc49KctsioFj+Qtyec0yJhtGGGW4GT0NSESFSCAVXngUwTPcrnLuPl80dCp4NQxBonIjGDnknsa0ZbJ7VC0hzu4G09KprZLbL55ZpQDkDsTXzx+sXIbiYZCvgsRkhO5otrlFuI32cqASQMgGr8kKuq7UDSdSQoAIqVobd7YtjBHLEYCg8UmCZXOoqQ52AlvvFF7UyRDlZyhJHSQnjp6f561Z+zKkKRrIEkAyMrkMKdNIxhMYIGBnBAqNi+Yy5opCoZIuSfTANRvbSSE4BGDyMcZrYtGlRF2Bdozlm5Jqtc3ciPj5ZTkcgcYqguUxZXEjhirEdA/THtTZ7K5lZgwb5edq9a0DKxkUoxJfgqo7U1C6o6xgiTO0hic/54oJuV4o2GEyNijnjJp0tq8W9pgqQ+taiWirEuDh8HKnjNVfIklUgsSDxhjn86EwuUBY7vnRyqk42Y4I9KlliWVmDIQwAAKHAzUgkeAiJgVx+v8AnmnmVUwA+3+LJHBPpTv5iEmsVhiUyAb+hA7fWoE0+GQk5UBxjI7fSr8t2oADE+Ywz8y1XEpDMxRndf7oyoHvSTKRVubaO2u1VFJjKhS4Ocn2p9vbiGRiy5IxmrqJHLGDKGj3nCn3p7wsyNyoCjgAdvWncdiu1v5CAssZQEZ7k0ihcSBYRECQN55GP84/OpbmyLW7SRO0oA5U9BVNbdo5Uc7sAfMDk4PpSuTZk8qokOJFA5xknk0JG9tDtWLcAcmT0zUpt0b52BCkcg+lSGCL7KIySDnggnJ/Ci4WKkixo0Tr9xyct1q1eRRJbpsjXd0LL1NQrYvcERlwqLkndxmpo45ZCUXBIwDnjjNVcEiiFki+UnlhkZHIq4qboo0OCyncM9aGiLzCWKRQYsgjqRUaZdHLKWOdoK+tO/YqwyaFpSHDKWzgkcVJLJiMrMoCycE45NSxmJIhtTzG6MCcYpvzMgk3AYPGRnFO47FQwmNSCpw3XcM0+yjaLztpxkDbkZGakP71iGf5iRtJOM0sFs+2VGUknORnpTb0JtoR3YaOIHykL4+8gxj3pYYbl4vMCjp82T19quRRpCAXVigGCe4FSsPtCxqgKpn5QvBrEVrlKMKIlRkwTknB5J9Kimh8yePygBE5woerV5DHbyFDuAGM4PP0zURQCzMaHMgJILck+1HQuwyWz8lVUMPl+YtjjrTJIyqxgqQvU1Ys7i4GYHiCgD5txyP89KaUMUR84kBicAcge1FwSsRmVY9jwqSzcDPUew96sTKUZUUBy3JJHH0qMpsUCMeYepI6AU/7O8hWQvwnQrwPx/z60DSGGNiY8rglsdOB6Glikf7QGnUbQTkjAFNf7SUJfJVDkhcDA9aS1mRWby1Mpc7SHGQKRFgmuB5zbW3R5wIwuTUly0csYaQYxgAHkgUSx+ZcFUTCqMkng0rpmTcpDSMAqLjOOOlIVhis5JJVUQ4BwOgqIhFj3RqxGcHI5FXriIIgLrhgAQA2MnFQxzAoqpFlj19DVdAsJBAz7WV8HGSh9K0rDWDZxmFFwCcMw5wf6VkRMY5tmxt2cEE5wKnz+82xhfU+9ZygprlkTKCnFxkdBbavOiyxqTsIyAeSSO9U7sPeI3Ee88jK4Yn/ADiqM4USPslJBUZYcEe1TQ3LR/edHUDhgckD/GuGWDjBfu9zycRldOcP3e5j6jpt1ZkSSEPzkjGcj0qPyppHVkkCx4wyFeR/n+lbVzsvox+96nAB5B4piBGQJt3bThmHGay5WnqeHSwU6dVKZnS/aCw2K5UjA4yBUDkeaG3h/qMZ9q0LppLN/LDsGBJCZ5qqkolYb4jvGWB7D2NdqWh9SoWRiakwZ5DKojxwCeQK4S/lzcO2CR0BIx+Fd1rk6uCAQcdWPQVyEiS3EkgYjGeBt6f5/pXq4fRHzWaU5SklExLtt0RZgUIHIyQSKq7pZI90Y+ccbcdRXRrpTXjqpQmRTgVZg8MZuApVlVuCQcZNdbqxW55sMtxFRXijAZhDEuF5PUnFaOkWgLFCWJc5wScitV9Eis4gIvmycENySauadYJA4k2ZOAPm7+1Yzrq1kethMqqQmpVNi7pcQtn2KQSvIK85rcs7ua3ljniYpKGyApwTVKCwhW5dDLtYjfxx+FWkiKq4jZSOgHevPk73ufWqKSsloeseC/iheaRK/wBocuQQQNowP85/SvavDfxGtdduJUgJkMSqXA6c/l6Gvk+yYQWwBlCS/wAQ6mtrw1r15oeoLcRSkgMCcjPHp+tfG5jw7h8YnKCtI+dx2T0q95QVmfZ0N8Li2X5QQecdh/nAqSWUeWQi4IHJ64/wrxvwV8UILu4jt7hmikO4lnYspPJ4wOOn616pp+qpeMH8vIYAHB46f5/Ovx7MMqxGXStVWh+cYnCVcLLlmi9naqAkEnk56D3pYY1kbPQe/SmQL5sj5wSOQD0qwpJUAHA7KByK8exxkTL85dxjHb1FDFWj3phgOBjrn0p7qQBkbz/s9qSZN+wqdoI9OtFgGyIwVOCT1+tRLA8hXBIPT61MGaZsEcgcAdTQGKq4DZ2nJbHWkSyBIhIHVxg9iDwaa6pbNDiQqNw+fPIP1pZGJZSpIToM96c0QRNpjJ3klRjr9KBMf5nmKf4hkkEcZFROyFlKk5z0605oWCgMQrYwFB60gViuAoBzj3FNIkjkbc5JYAdCRUkTggGNgwU8jrSSxsxCDbz95iOlN2GAM2OG+Xj+dWgH+Z87bl29wCeaSDDo+cjkk5OeKUxtuUHOCOp70uArHaMnGD6UxoRnJIQMCAOCB2p87AhVJx3JxxioVjcMcgFeuOlTblEm0DeMDr/KgYwEb8lgFPBz1pu5SzZ4IPGO9J5JGW5HPBPNPKKCWVfmPXsB+FQBFIiwqh+8wO4qOOPSpcjdv6kDIA60Z3yFdoY4yeMYpWXY3GNo6+tArsGCgnKEHtj+dMcwliEBL9GI7Um3zGCgkJ1yTzmmSRb42BJiPQEHJNUguV9Wma1jMmc4AGSOBXz18YNTlR3KyA4I254BYg/4n8q+h57b7RbFGBYdDnnNcd4m+HVnrduIxGfMHK5G4MfT+de/lGKp4PEKpU2EtHc+KtauvMmaKQbzjJboDXN38i7WVXwFGRGvU19GeMvgS6mX7PuCuSA4XAB/pivEta8F6hohkdrfL4wD1wO351+74DM8Jior2UjX2kfQ8+vpfMV4yQe+V4I9KxJ5XgiLscgdOMGta+by2RXX5w2GAGD/AJ61lXkIjeQ7y6schW5K/wD1v/r19bRWhw1JXkV2nEwDA53cAdCfb/PpU0SsIGIjLEdR1AHrQts89suAFwcDHBp0O+C4CoxIIxuPIzXR6BHdEkC7nBUZHXHpWzZWO4AHORzxwcVX0zT2uHbcNp7EdK7HTrJFjLiVQ6gDDckVzVanJoj6zK8J9YleWyJra1VUCggPgEjqSa0oIxNtIABjOSOhqvG8bOQyc9NwOOaniidZh86gddp5Nea3dn30VZWQuTHOSB8wOQTzxUjSs0ySYAI/WlllAkAMfB4J9aWPDIEQkAcjPXPrUsZLGfMByAZCSNuOvtUZiYKRtCydx6CpFiAXajkuOcjtUayEyMWJwmPqRQWDD+8uVHAz1oGDIoQ4ycZIxipUWQF2Kkq3buKcLbJHHyqM7iTxQO46FVR3D8jqCOadGwCZPDgnC1BFuCnOWAOSR1NWQwkBbjK/yoC5KIAymUgEqM7epFMSUumdgbJI44J9qalxt+UDCZwT3FRQkI5LEkKcgdyKm472HyMkhAVeF4KnnNSORFtYDGOD7+1Qby+No2MxwMfyqRopIXHmvtdDwOhBqh3IzceUxUpjceSev5VLM+xBEclSO1Ro+2YnYX3HAJ6g0+WTaxBBB7KOxoJEfJjCoOCMFiMgUyRBFGOQQf0p8igRhI2JDc788ZqFQu2QZBKgFixwMUE3GzN+7DbsAnHIzUizRzMrSKygfnUDlWIKkDnIUc1MxJYbnAB4yB0oC44z7J3Iw6jg7ugp0kwdD5ZBXOMLxk+1V7o5HyJhm59iKfLA8cRKkA4yVxS6juMjhd2MqcHOADwBUMjGXhiVZM5z3FSLIfLHVEznBPGfWkkXejPIdmBjI/nVEt6FNl8gBwpIY4461q6d4nnt/LBJEanjbwTWYyPJGORgnBPcD1pknyqdo+UcA9jUyipK0jnkk9GepaN40ikkiZyvlDAeROABXU6X4lguxIUkACnCg8MfcV4R5rKoEQKgj5sHrWxpfiCXTo0BGcjqT1HrXgVcopu7g9TxauWxldxZ9G6frDIUZZB9D1BrpdH8Vz+cY55doXhWPAHtxXhGg+M1WPlyw/u9T9a7PTdUW7Al8wBSuclgB1r4/HZa5aTWp83iMJKLtJHt+l65Dfb2mdQo4LrgDj6VqJcxyuIw/wC85IycZWvGLXXDbGNI3KODng8V2GleKWhaNJdkoJwXI+nBr5GvldSlqnc8edKUTucCMquSQeM+9DOAwDRsMcjPANZVrqQaQLvGSOR2NaonV/LTJO3nk5NeJyuLs1YzsPRAgZ+p9PalLbACi55GQuMihiXfYuRjnPbNQzTZwFG4g9V/nVJCepJNcbu+4nvjBBqAyhyFD5Bz0xgVWYTghmAJJOAPSkitTMxD5AAzgdqu2hJbi3MpBbahOBg4JpeZGMRfaG4I9ajSIA7ckAjABOfxqaFHSJmddxBOQDz9aliHNGIkKA7scEiq8lu4TcCcKeSeSBUjEl2CA5xkEjimY3kHcTg4IByP88/rQIkXykw2dxYYpNp3Fguw9Bk9ak8sOQMhT6kfpQqASFSS2OVbPehi2GSqyoeDwMk9cGoo2AiJU5zyO+akZ8TYPIAxwTyagY7idxIYc/hWbAcHRT5LDbgZ29yKa9uAm0AgNyDTo4VaTIJJ755NOYOVJBBBwMg+9AhUjCINpKtjBB5BqnJLuBCghkGSP61PESGZZDsIHA65poAGGKfM3APc1okSPd0ktxjkkdDTbaYrAfl2g9yKR0RSfkIA5OD7VGXUDAJHOQCc80WAkJ2sxPJI+mPeoCu0naRkHP1q5yUAOPL6FsYxVciMAkElc9O9S2NELZ2FQ2JW4A6iidX3b1G5wBkEgCmxj/SAe3XJ7e9TMytKSDuAPJHelcoptI5cIwAU85AxmsrX7r7Nbv8AvAisMLuOBmta8k3LuzhB1J6Zrxn4t+KzaxGKO4K4OQoH8vzr08BhZYutGlHqWtXY8h+J/ildRv5YhMeB98nIPP8A+uvGnQvvlySWY5ySQfpXU69I1zKWRxsZjlSvb/OK5Vrlgzq6nAPCDGa/onAYVYWhGlHY9OkuTQgd3KSHBbAwAOv0qSFt0AAG3H3hTY0H38HZnJFSsxQEhMJnO71/z/WvRaPRgx8IYNtCYJ6Z9KnCGMlm5I7Dp+NQFip3rk4xkdxU0YbzDvPzP0FQdsB8YIcMvzSE8Adq0rbhtzFVIGRkZFU4k81sAHC/eA6gVoQ2ypL0ZkIAAJzzWTZ6lJOxIkohbeCGHQ+1PiHnFizD1yOlRxrEkmCQwz+Ap8bIjN5Yzg/xVmdsUOYv5ZBI47dRj1poZzCcjAHVccmiQ7xu2kDpk8AmpyrFQcYGM89RQURfIsZyc47GnADHBBJ6Z9ajAUgsTgdB6GnbeCB8pbv6UCYrug2Ax/N0yPWomHzgsMD1PanbhE/zHqO/86c7JPgEEEDoKkkRjGCG4IIwTng0LgyBQoKkcccVG5UKMKc9OKSQncvXPXA4P1oEPeRXcIy8k8EdAKjaQRttKknOML3p78oFxg9QfSgQGWRWBJ2jJzTQMa43sApBJ5APSn5eGUDYpAxkDqakc7GOAvmYwD2HvVaOZ17Ar/ED1+tMkduRpAEABJyR2pjEs5AIxnrSBC23AALMRgnJFSLB5ZHB29Oec0EiSKsUTBmyTyAODiljhEp3HgY69qAi+YAW4xx3xQARIcA4UZJPSgZA4KEfPkA9OxNTg+ZyTg+3SmyKqgqFwDyW7UkSkueDjH4UCEcsJfnTgAY9/emggBiny8k+tOlDxqBkvg5weaai4YsDyOcEdKZLEiTG7J5PX2qMsd2xsopOSx6H2qYfcDKwL5JIPWiaNZSshJA6BegzTuBGyDytqrk/3qTK+X5bMd+MgZ5xU+8mIrgAA9ajeLzgTnAHf0pgMjkMHO4A9sjmiOIxyFsHHXNSkKAOmehyO1D75U2hsIueTQS7jWiYYJGd3QjpmmLvU4fgDPFBQSMocsF6YDY4p6Km1yrHA53E8UDFJJK4GMc5PQCk80qu0ABecetDOXwWUkDt0NRZDRuFBL/w+lSxodFlywIwcfeqSSdnkRlUMcgEjn8KaLYIBvzkjnBp8KCNR2zx9aQDNwaVycheMZ6E+lNMZeXptY9Owp8wY42rkgf5NRKROvJYuvQ5qriY9sxgxgYOefY0ohWSFBuG7OCo61DF5hyT0z+NSjaS7kYbH3jVXJIRuUjuQSMHnHpUwLCRcjGf5VE/ysXzx7dKUSeWVZgST0z0FCAfcL8uQc460nmYBO0HcMZI6U3d8pKnOTx3qJdxG7IA9D3psByxARAgEKTgn3pV3qCOoxxQ4KYK5K45B705ssgBODjgDpRsAhcshyvzj0GM03c4jwxBB5PHSkZmYhk5xxj1p0hAQBlPXOM0CuKGChCBwvBB7015jPIoXBA4J9KEQyBgPocU9VMa4C4zxmkFxiqI/mUHI4IJ4NSEZXhh+PUVGxwy7QSTkMDzQSCBkYIONp6mkK48twoz8pOOO3vTcF+MkhT27+1MhjwwIJGeTxU0yOxDIwz0OOOKaVwuRTK4I44GDSrII0JLYJ6GpFkR265AGG55NNKr5JOec9+9NIBu+QsCD8p68cmm7gzhlI2jqRzStgoNh6YyPWk8stjaNgHJJ6A+lFhExKylcD5+g/wpREDGC55ycDuKFZigUsrDplRgj/P+NRsrkhmJCjpmhqwCTN5aAKCCSeKaQflycnHYVL5m5jk7lXnFHmbh8uC30pNWFcahWIFnUsegxSxQiYl0xHjklu/tTF2mXrjtz0p82fuhiBnI7fjVCuNjZmwhGVzSOjIwwSOcjPemtL5sowCpXjg4zQN8r4Y7h0GKBsndd6ByQCeB71EbYxyFywBIBxnIH+c0kULRu3BKY79KhEoZjwcjuemKCSUzK7Ybr6+tNOGYqMkHgHqKHCFhg9eDjoKbFIYJQwIZQeCehqhXCPYGwF+QnBOaY+BOXI+UdAOAT705HBchvut6UjYAACnBOMnn8aBDPM3yYAwcDPrTlchyCpIPAY9BT2QSMCD83QdhTZJgYuRyCRkUCJGAmaJlViRkMc8fWkXeZcY2AHIY9AKiFwsJCBCS3J5yKkhYyE44wep6ZpiuNeQcq5GfyoyGVOMEnGaY6vHKTkOc8YGRTZA+9QDjPGTRsK5K6GNgxHB4OOholEIc8EggHI6U5yGULnBHHPP41DITgFWBBOCetIVx8jDaM9FGcDrTkB4wvBGcnoKbHlWxgE4okkAfcARtH1FAXERS2QeSnUDgEVJE+zhhge9MDCNy5JwR6dabErS53BgMk7s8UBcC6R5Zvuk4BHanlCyKUyFByQe9RBMynPQdP8KmfAbZvyM8laAuDNnGQAByeKZ8i9WwjcgnJ5prREHKnI6A54FOkU+WU6HIJz6UCbJSqleQRkfLk9aYq+Ymdp4OOe9RRM4DqWyB04p4DspKtgDt3NUAwzMJdqFSvUE+tKuJU83gtnBA7EUFE87zG+U4wF7U9ZFDEnucD0pgRspRVBGcHJ96fPhth2EAnp60zmTJYkjPU9KVWlYMuNq443dT7UDuOHAwFyDwfpTiwXPP7oDJyelRPMpIAB3EYOOlOQYQuwyDxgdaBJkOQ77VfAPcdRVhpAvCkgjuehqOFNrZLAknn0AoUBg5IJCnAJ6GgVxJn8lc7clhjPpSxThV+Ygrjgnt9agZlZgOTipI17EZA59KBXBY1G8t94jnB5Ap8cpXhAMtwc80xiFYbceuT0pszgKHjBBHJoEWHkZFC52885FV3DvKC/B4x2yKfMxIXB5OCSRxQ0y3JV8EOODnoPenYdxJI9keRgL6mnhhGi7RkMMHJyTUc84iPyjcDwc8imTMFkG0EkjoKLE3J/OjdyoXbwPbNNVIwSGYbRySelJI4VUBAyeuO1RJCQm4ODlufakTcmlEbBjHyCMcelNBQYO/PGCF7U2DIlyMY9McGnyRH7/AC8n6U7DuC4GxnOVBOR60ryytlmUAjlR2IpqtGiBs5I65PFMZcHemTnj8aYmxQMSHPBAyQKEk82YAsAnQgDkUwKDhi3OTnngj0pZcohEY2nrkjk/Sgi5IFzMSx+XtimylZZnAO5QMZHHNM3ZAGST7etFu/wC+Py5JGCB3pWJuRRlzlGzkHAOamDtnc3JX9agBUl2YkBSenrU/mo0eE5BHWqC4TD5g5G5M5wtOkdYjyMqeQO9RDduG4/IAOAMH/PSlMZ6bxgkk7uwp2FzEiSJtyh46lTz+NMaYykBlXCnsMZFBcoyxqoX0PUH8KJ5Mt0bZjG4dzTsK4+LykcSbN5HY9D7U1pAZHcAAY6fzqGN8sQ5JAAIHTHvStIGwQwznHFFguSqxVEYYKkkFe496jEfJ43OxJA9KSNzLESRkZIwOo5pd8iOHSIkqMFe9KwriyTMjCM4HHGRSBAVzgqe4POaapWUh8nBJyep+lNkdmLKoK8fePIosJyJXaN4yQ3QAY70wsyoMAAAZJ7YqIo6xhVGcnknkmnK7KCoGAeCW5Api5h8nzIOOBzx1+lIhZVwWGBz8wpE5I+fGDQIW8zdjAB5B9M0C5gijeNtytnqST2pcDaxzuYc89DUbsBvAJGTwKIv3kJUEnbyOaBXQ52yVYLtIxknpSXAYDpjIBwDzim7y0RRFJGcFu4pTINhGDnp71Vg5hyEqFGcgYzjpT3cRff8AlGcAnpUMb8Hbw49efxpV3S5z85AyadieYe52DnBGc+5pnl5KlT84OfrTYnLK+4gqCenalDw7CN5BHRieKVg5iSKQSEBmAYHJB9Kk2BpWXbvGMBs4FVnCrJkEAgZI70s8xaNWGRjrjgUrBzElusRVnKsOSvJH50wy7GI4wTxu61AwyV8vIL4znoKcpzIkmeAcAHoTTsTzEzoUUyMMAjrTthWDODnoCeagupZQ5wpKEA57CkmlEYjWVyHPKqD296YcxYbEaoDkE9weCfSmux2ggbAONx6UwsUQlnBJA/Colk86TBBK44IPAP8AWgXMTs7NGxZgSBxjt71G6s0QjVwrEgsfagKFQ7Hzzxn19KdJ90AEFiOcdQKBORHFmHecgkDAwKdFKr2rtKMEnrnHemuPIVs5D4BIIx+NRwvvJRhkuOFA6+1BPMWlUXADA7weAQaR5Y4/3a4DH+Ijj6Cow21Q0Z2jptxwMVHLJl8KDxyc84p2FzEkUuxmOw7ycE9QRRNmFDKqEucAL2HvSCXbGCcbx0GOtNlZS22SXAAyRnGadg5x6zMAGIUnuO1SbQyCTGQDxVdZcziLbvUjhl4FPZ2SMBCSVbIA5z7UrC5ydVYqTkg9cVTNwYr1kKFw6gBh605bh2UlyQWPQdvrTZVbIZehGCO9NITkWbgvtUMVAxgDGOPWolSUQ/OACcgUkbExESFRIOx7Co3Ll02Atg8rntTtYlzDzkgUliCx4+nvUz3heLkhFAwCf51W3SRs52hs9AByKcYI2I8wMwJyADwDinYakz6GuWkmiVQCWxlkVscVAYxaxoQCUJJwSTiqUc0csiPLw4Jxg4z7VctbpXB3H6g8jFfNpn6zcRHbEgZ1VSflCnJI9KY0rvEUAGVOQH6VB5iPPJLGNqIcZPep223kq5+UsOMnAb2qhouLdqHDkhO3NPljQ+YWJG3kZPWs9EkjuDAwDgDKuBnNSxzSrO7ui7GGGU85H+f61DLFileLcpUhGBAY8nNSx7lReQgU5KsOWqFZyivuRvNIyq+1RQBwiFzvOctjjHNFxmm2wOuxwhYfKw4IOKiURrKPNZgDwWHJHvUEq+YoI5TkAr1BoW3EiZY4IG7cTzj1pMEXHLSIEBBKDOe+Kihu44nIbKqPvZHemxAT5aF8EDBz3pJowY3W4OflHKjBzSHcsrKk0RfIKg9SOM/5/lUAeJpGcxboycMvbFLa4ghAjl7buOQKSSffMI1CmKQDGDjJ96ATHspUrsKumRgE9qsv5vkM7KAh4bGMg+lQQxpDHtm2sM4XaSMH2qWK1Cxl2y+eoDUkWiJHkeVUQbUAyWPIA9KVJFWTfE4Ib7wfPHvSrD5aOQ2XByPYelOIUKChDnue4PpVFAzeWS2ckgjaOFNMSHZEJRLu3nBPQD2p7x7EAkQu2NwI4AqJ1WWINEGIUnKscAD1ouIe0TyyAF9qx8kD+L2pZoVZlmkBBzgEdAPWjzg3l7XQheD7ChJ3uA8JTCkYDHkgZoAa85DJtOVA4PrSNcOhEHl4kc4HGGA9alkga2dUiAdxzuPpUMsoaQsh8046gcn2qlYBkpMEeWTYQcMQeSKcLeJxhXMbnng43E06SNnyrJtLcknrT57ZPlWFGIx8/PINMCqnlwMI5CUcHO09cetX5Yfs8SDAPOQT1FVFtne8BUBgBhieQPf9asTPMuxAqsgI3tntQyiNyEjKEAuOVyOQDSxTOjYB3yOO3arE9kMocAoeQfb+tQJYrBGyrJk5JJHVVpXAUEzSZncYPBwcGiX98qBZAq8jGP1qFVaZuFOQcBiMfjRD5WwDJLs2MnoKkkfdQrMEG8ZUZGOpPvR5BRN4kAIOWGOafE7Aurc4JBO3qPSnSI7oU8siHOQcZJ9qQ7CBSgeRvnLDBZuuPSmzqAih0bYOeTwTVh7FpVBjZs4AKnoRTHMgO51DKgA2k9aBWsLDbyKQQUi8zjy26fWq/lvCChlBJ4GBwT6VOxe4QO6jJBIA6gCmqqIqlixOc7s8Y9Kq4CSoV2h1IOMHngj0pHhCSB15G37o4/z/APWqYsZV4G9GwAc5J9qEQPd+SyeUAASxOcVIiusxikAxvkk4A6gGpoWMCZBAd+BxkkVaktIlzHGMBBksT96s13Et6GJIKjAjHAPvTsJkkha7uEc4AHABPBp8azeY0SxqM/wdxzT1DKcRkHIztUc5qKXdDNExRlJ4znkH/P8AOqELLa/ZYXLDczDGRwRSNbERo+0o2CCM5zVyK6UqfOXBXJGBnPtVeJiUfdG0XOMt1HvQUiGOB1JBZQrdPrTTaNGyEspQsVKngGrvkb8mMbCOTnnNQs8Um7CEuDwSeCaB7CxItuj4B3ZwM4wKLFBbRuVYSBuDnnNLBLGd2doc8bW6j3qHd5Vv5hGQGIIH1qWQ0upNfQiLMpyXxgD+lVdoOURSpxlyTwTU7zyywDlSBycjpVf7uzB5xjBHJNRbQi1jMv7KF4CdykucEAcfWs1tHgVQGYAhugGMiuiaMyoPlCFeQSBg1G0kTYVol3Kcnjk8Vsm1sYunGTvJGZNpywbHAC4HU8Z9qXyTGoO0AnJKnqavX26eQKkeA2BzyKhWOQSouQVHBLdabdzWC5djN+zCeUDAJYZJ9P8AOKsQ2TSYCRs7KcHkDFaX2MPIzQusb4wcjOaepmtkGGUyHuBkCpNNStcWghjBjUeaBhs8mp1iJiVtgAHAXpmpMTxRmVsE4O7d3qGEM2ZCMq3Gc/yqCiezWKY7mChzycdqtRRiGEPIwA3HcAffpVIXQSdjHF8ijGTVh083Ekh256A84oJZesbox3EEySNAY5PMG18E4r2T4efEcfZ2iunUGJiVcDBIOPlbn2PT1968Na0kUFk+Y9AtaVlNLpqYVwLjuQMjtxXk5hl9LH0XTqI8rF4Oni4NSWp9g6drcNxABbuGD/N5h5GMVfimeSELjLnuhrxjwV4s+0W0SyHcVUKdpxjivWtHuI7gOI/l46k5/GvwXMMBPA1pUpLQ/LMVhpYaq4M0o3K7VDZJ68ciomH7vGWLbs4HFOmgDQj94VOQTg84zSvKJmQ/cOcHt+NeU0cRI6OE6qu3ue9M89XLKCAAM4/rSSwtsBJ4JyOev0pABFnG0cZ55qCd2LI6qFUgADkMaXcZmQlwV6DFLIQQNwAAGckU3YY4ycbQACpIpNWERAybzuTlTncTQqs/mtuxwOnGKVstbtJ1J4x34pY5SGTeFBI+7TEyNFIyCSSDkHOfzp4JhBcjgdj1J9alYLFuIA3nn2FRKWyWDcMTgtyPerCwglZpCo5IGQB1+lETFFYuQFU88YqS3bYzOoDnGfl600SOyENHwTkg9R70CBWMygp264qF9qKcElgc4B5PtThC0MR2nnOeDyKbIoCpIikYGADkknvQO48yEpuJ2DHQ9abzI208DqGzyRTwWkmLsqj5QQpHH1pqRKwDA4bOcHjPtSsNEkaBMqGAY8EtzUDZimbeMrj72eDVjoBkgNioB8qDI3IGPJ55pgPVdnlHBAJ3AHqeaf8A66UEII0U5+bvTUUF12hc4wSfSkcYJ5JbGfagkbKChfrGgGSO1Rhx9nkIyWQZIIzipg/mEsRk4wQe49qiixGxZ1OTkVrFgRSQLfkLIuEUZzxXHeK/hvY68sxMWUnXDkDJOPftXbRmMHkMV/ug06VmMZTI56AdRXTSrzoS5qbsyHqfI3xM/ZrjluheWkQtnQ5Yg7lC44P1+teDeJfhnqOkXknnQHcoO1D958en51+mCR4tJYDM+2VdrxZwjD3H4CuQ8SeArTX7Zle2jLRcQgqODX6BlfGWIwtoYj3kZOFj80XsJ7YM7RNsHUjgVAkZRvNUHYetfYXjL9m+JY7y4jeSWZxuRAu1DzyFH6V4f4o+FN/oDyp5RCKOd64KH/P8jX6tgc/wWOiuSdn2NacUtWeb2E0qs7KGQA8ZOa3NO1lNv72VVlA5XHJH+RVWbTGtVkABZ14cjoKpJAIedpLete5Jqaue5ha06PvQZ18N6ZgOQOOD0rQguVRMx4MnUk9fpXCJqEtsxIcuvTA6VtWepBbZTkGTPIHSuWVJ9D6yhmkJaVFY6e31A/vN6Arj5QOMmnW85kyzcPjkYxgVn6fdws5aQ9RxjtVyKUy7lUEHOcAZJrnatoexGcZrmRdEQKCRDj/ZPeoSp804DZPIUHn6UkUzB2DDAIyKJrgOdsYJY5H0pGl9C9CucKD8/oTjNNnzaOFlBIJyCpyM1CmUIO0kqMk55NWIUaaAo3CnkE84oKTGxu0sZAXEZ4BHBFPCqivEx2uOdw71EjsjAAjdjAx2ppnaSQK4wWOA2KSHcmiRmhVIxhycnJzmpYCEYuwD84A9DVRbtrWQCNTIx4BHf6U6WRJSh37SeoP8qYXHyujO4QYwcnHOD6U1pHki3YMpzjJPNMS42sdqAbTx6mnpFJhi3GeR6VQrj4k85SGOxuxzjH40hQhQpbLDqT1qNm3gEA7x69PrT2u0kkB6y4xtwcUkFxrYiiZPMC9x7UxR5sTIQGbHJPQikuAJ4yFQvIDxg9DUS70U+YOQMEDjNBNy2oSGMRxqpU9wMke9VhNnK7Dnqc9aGMioNmQ3UYoSTKNIww6jLYHSkK5YCsQrOCcDOM9aYJHJLA5HQ5/lSLdAxoFUlicZPQCgL5cbjOdx4B7UFD7hAYUHBc8nBwMelV+FnG9WdABwO9Iy75MckAAcnpT2Cqgw2CO/XNMTI3UtEcHA5KjHFMmVhFztKYweOhqR2NwRGpJIGRjjNOYJIAMnceDtPBouZlGOVmYgYCAYOev1pSCJssSSOmDxikwsEpwpIYkYPNO3DywdpyTzjoKRBPbXsiEbJMZ46cg10GkeKbiHdAXwjEBlxkPXJo4WQbQQByDVoTGN+CCT0IHSsp041FaSMZwjNWkj1zRvEkM6O7TNvAAXd0HvXV2eqP8AZklLgF+FwerV4DaXkw+XO3Zkjbxk5/8Ar10um+KpLcrE6nBGG54HvXz+JypSvKmeNWy6L1ge7aZ4klttjmXO0/MQMiu00PxhEzIHDSoc/vBxivFNH8RW0tsm/lyeRuxgV09vqARFELlB1LdAK+Hx+B5788bW6nz9bCyXxI9yhuVu4/MjIII4INEWxUdiQWHYHGTXluk+I2tHL72IIwSWJzXV2mvrcKiSLnPJZa+XngqkPh1PNlRktjq4tsyjcvC0sgSMHA5/pVKG9WWMtvUBcH0zVsHAJKFyRz7VxtW0Zg1ZkikBCwG3PrR8y4IYEEc980xiGj3ZA9FHQ+1Ojk2sqlQo79xmsmQxzI4YKpDZGBUSlUkWPgEEng+1SDb5hkzkjgAU1l3OdyAEHIYDmpJGTLukUl+CfTBFLuEZKlsLjIJ65prLmQlsgL29aa7KiiTGTnAJPGaoCQR+Wg3DJJyDmonRWYDgHJPNPDeVGUY5z055qGQLvDliO2RUMLDmZojlsE5x6AikjKxuACCmOhp2FmIBOM8AnpUZC28bqBvJ7mkBLgTMwyS2M8dBVcAvIdxBAPIHFSRKGZMExkdT1xTZYn87IIITkEY5PHWtEQJ9rEbEeX7AdSalJQADIB75FMlULIJMgZ6j0proN4OckHv3pXFYrSMSSWLYBI2g9aWQpsypPIwVPHNOuX+QyEDAPAA71AIDI+9iwAAIHapYxJXWFRsJEjDBLYIFPu2Ugvnbg8AGnPukUgKABgjIyc+tQ3Kh49pIBHOScAUWKsYXiPVoLOxeRpVUgZBLYBP+TXyr8VPFH9pvJ5bswTkFDz6V618XvFDwacqREMiswOAABwP8/hXzTq91LNMWk3BB8xbswr9Y4UytW+tTNqUOZ8xhT74oUkacglsgZrImuUuJHYjDA5JXgGruqujwsMkI3GCenrWMy7RsThcZJJyTX6skegmXYbkyZVhgdsd6njBU5IJUcgCs+CMIQ2c45xWgD5jg4O3vjiqZ10mXldFhZlUkkfiKjXO4nkDGQT1pYnAQALgdPerkIWX5mXYB0wM5NZPQ9WkrklhFmPOcjqSK1EG2PKqSe46nFVoVMYaPgADIz61JmVGZiBsxyBxx6/yrnZ7FJWQ9o4yf9W3JycGoiEEmQcEc49asEZjyDk45IPAoVFEh3DI9u9SdGwwykJtGCfTrik/eTxHJyQOx7e9KVClsAkk8U6REIDk7R0CjvQBGI/LUrjJ456496VmYBhgBcDk9akiDBGGQB698U1tpUgnjt70CuRpH1Mjg/h+lDnL7VIGPz6UqjaQchQvIJ55qQMC+44APtxSRLGxs23CkNgkHIojt/L3O7bmbgf4f59KfcyPCSoA2kZGKhiLSRqX45OOe/rTsJEit7DHQ55ptuSCcuV3cbj2oQkZyDt7kDPNOAAkDE4U9B6UCGlf3h+bIPGfeokAZtuRkHO49BUuyLLZJYcgc4yarxbS2XB2Dr2oJsSBkG84IkPAbPAp8aMsYYnK5IJprweX86ODntjpUjOQAFOX6legxQBBIBDMm5TjP3u1TCXmQkdgQOpPtUUqs7gMeAe9OC4l4O0AcseRQOw0M3PBAJ4Jo84KTk9sAD696l8v95gEOQMnJxmmSxGVSGGMH5R3NNK4rETEM4xksD17UuSHIwpXGfegsY8jGB0BpdmVQKcs3HfI9qRDEVzyAoJ7k9qaykpIoyDjgd6W4tpI5OHAwM4FJGzOgjH3yevemIrxB+QSfp3p2yTf975en41YXOzoN4OPqfWozO0dxhSrAgDbjmmgBVfDAjB7ZpyrkHI2Adj3okBOMEZJyeelPbcuxcbz3xxTGREh3IAAAHejbvIAwAeafOi7sKD6t7CoHdPP2MSRjPHFAEs6lNuDnP5fWiIFFBYY60xgZXQljkcccU/zGDHHOBx70AJtaU5JIQ8j1o3EqcHODkKOtM8194XfnvinA4OdwI6nbSsIic4I3BiT7/pRHmPBAHXGTTpWWVcDkg5JHampvPyZXBznPpTIuLvkMrM20jtjgUqoZV4YIemG5FMjw+UXJPr2pQ7KpHTt0/rQSKxlRDGQARzwOoqPPlAMBk55zyBQQxdTnvyD1NEiHaByUByQOKaRVyRpQQeBgjqOAPagbdnAJGO/XNNkj2AbF46DPNNjbyQpK8EkEHmmK5IVAQBuT0HNQuEwQT9BnkVKZ/kOEBcdCaijfMgZkAY8ZNMB21FYHJPrSONuVL8jkZ+vSnMoZwGOFz1Xg1HKNkuD0PQnvTsIcsxRieAMYIpd5yMkgjoTSKrDqAMjgtxj3qKTdEVDgkMcELyRSAs8sQrEAjk44OKjLAByTnHA9qarGJQSeQcAHr9Pens5KDcoHPJAxQK443CFOVxgc1AJ2c7VBznj0qWVkChhy54x2pzNtKrwSADgYyBQFxsCqGJ2/M3XmmfNgrkbMknjmo1cl2VTjPY9T7UsYIyVbDHghulAXF3AD5QcDjIqW13urByAMZBx1pm1BGGY5HPTv7UyORTv5OMcYp2FcXL+eVPA6g+9M+0OiSg5IxgA9qktzgFsknp700ouAQckn8vaixNwUOigsOSMgdCaQAhuvJ4x0wPWiKVy7h42UDGCT1/z/AFpoVYyfmJYk5osHMSOpwCTlhyAvGPeoi4MgJJyOi54PtTxmVB1ABwPU1HHEXYhSAwOcHn8aLBzDyeQUGOc8859qeWJ+6wHr7USOgVEYgnoT2+lQFQCzNwByOcZphzEqyEEjcSegyeM0rE8BQCR1GKh3kkbEDKOW9akkcKgKjg9z/Kgm4x/mlGCBx0Hb3pXjK4Kgk5zj1pVVUXcTk9cH0pHmx0PGMDPY07CuIyMu1iwwD93pTpX/AHTKOTjgjqKduRsjOSwxzTOAhXbgdOvJNIVySVWWBVwAVXIPrUQI5BIwRjpSicFSGyoHGSeB70pCjcV5B9adibkBx5vmdgMVLvKqeCA3GOhNQshLFSMjGRnjNSKjBV9c4BPOKoVyWJcL1J9abM+XIZlI6Ar2pgdjGH2MQDg0yZGlIAAHHOOM0CuSKTtIxuB6sO1MKvuxgYHOQOKUpIIyYzyByeopXkJUIBjIGff2oFew1ZDwRyCcZpz7nQsOADkselJMchBjaVPbgY7UyRGCjaDz1Bp2Fcdv2kAoSn86mEheEFeBnqO3tVd5QybFPI456mo0kLbkzj1xwRSC5NJK6FTuUKOoIyaRpGdSADnufWo0+6fNcK2ON1JGS0Z5wGyAadhXJ9wIUDgkY44pjOQFxxg8Z5NKWzH8oBKjnHeo5cpHlh05yD0osK9hyk7nPbqfpT9xigG7JWQ4UA4I/wA/1qMSbwmGGTwQBzilZAmCR34ycgU7D5hS6Lt3PgE4IPNRszthchlBIG3jHvTgUMo3r94YB9KOUYg4AzwaLBzFgJiMlTkgD6Cog7MWGeAB070xgYs+WcgjJPamSS7Y0XqM846n2oDmJTFnDKCD0JPTFKrZZwwyVAIHaq8iSNLvDbCoHXOKBMCCVOTyDjvVWJ5ieaVckqpC9evFNlkdY1UZAznjv7UyKRy2QQF6ZIzzRuJJB65x7UrBzD45NwYhMHGKjZzwS2Mdu/1qUMEgbIG7BIFVB8+AONxxuPODTsLmJkbzs7Dg8jaeopXUouXbjHA9TSyrGuGxtOADjjNRNOzlCBhSSCG5NFhcw8yjaOSD2zyM1JCw2yDaQ+M81FDIFONuQOSTzipXx1ztBz36U7BzELRg4HPHPJ60MhRiQDgcjHemOzLGqjkscD6UBSG2s+0jsaVieYekjMSpGDjOTyBTykiZCkEEcgDkfWot5V85AUevrTvMO49eRztosLmJ7edSjDeFflefSomuJA2OCAOg70zhZGOAGYDjv9aRJFjc7slT/D3P40WFzDmkEjKdu3PGO1AkVSFySGyMjp9KidtjqUIIJ7jIpoKh8gHLcHHQU7Cci07FVjOBjsSKaZwmQw2jGMk5qJACN2ckHAB7Ux1KnJUsCcZosSpE0kxjUCMFj6+9ET70GRtfJyaYFKoPT27UxzvIwSO5PQU7C5iWFeXEgyDwabKSMooABOBgU2RimMgkdKVR+9DOckdqLCcrEjyhVTPDdCO9Ml3TlWQhc8EEdsVWuGRJ9wBXqSCc4pdpxy4yOSenFOxPOSNGYs4BweCc9KcJ/LXaRl8ceh+lQiYuxyrMOowetOdN8wlLgIBgjHSnYlTJVBliBYbWHUd8UkZUqQRg9AaBK0cboSC45bHYZqAzq7hSwRuoU8UWDnJ3kcIVGADxnuaQOxiYhySOAtRs7P8AugNzHjI7VH5bxqcOCy8nPpTsLnLEbETgkYyPwFITJIhMZUbSQS3IPtUY3Oo7Z4Oev1pLpRCgYvnH8K8Ee9FieYkVtjDbknOTuORRNKfNCryOrE+lVxMjWjbThyCR7mm28x8rDck9+lFhc6LCtiU7QQqjPPNSS3JGBjOeD71UDBEIIORyMdz6U7Dfe3AFRkA9qLCch7bBiMhi+dxGemakKgqQO3JwccelV/PMkZkIG7kAdCaT7VGsDh1Ks4xnP3aLE84/zvLYcZ3fLx0qWKUEBcjLHgjjFVYrhI1kQnLBRkn0qNnmt5RkAoRnI7VSQnUsWmxuMW05HJOeTUaTbImZCS4JBxUBAlkdw5PygDB70mWW2Uk4OeCOBTsR7QmRiMFMgtnOe5p8DF3YugCDABPeoYCJVYM2cDJK8Uj4uSWjkKgDG339aLE+00LHlhJemY24AHHP1pr3BTzIyCcjAA4wOxqBJPlWMEsc8hjnFLIVmRAMklsE+vtS5R+0LKzYUbgM46jjt0oeQBQVG0DkhqhtVVYXIIKDg5PNVbm4cHO3CjnPWmkS5k3zTuBljg5KknNSyMYnRnQntjvVe83IyujAEAEEcdulOdp54lZ3BdcAKRjNFhe0LT4LfKcA8jPSq80p2pIDhQ2No/iqIlpEO6QL2NEd0chCoC44GcnNOw/aFsS4YhjwBkY4oEYlw3mYB4G01AsyyMQxBbpgcVHauIpZQucHqD9aVhuZZuHlEATG9OhamQZiUknEmMAHnioZ7g7Ad3sFJpFkEyIQpwDy2eKdiXMvGba3QnIwMdaYkp2MUYYAxg8556VWlmJJBznGCR6VFGSNpVSEXkjPJp2M+ctx7pNzO4wOQB3qNLkM2Cq/L1+lI6N9mdwDhPmZRVRNxcAMCH4I7ikHOaXmRtKGIMYUDAz1NVrh5Z3yDtQnknimwkJGfMOecAUsi4HyuDkcL3qrBzEjTJHg5MhHJwe1PnkEZAyQRyp6g1VgWJ2IAZTj5gTzQQd43NthB5yOcf5xTSIcyWWeJFMYJLEZLZ706K4lCgooBzjnt71BMA0m6JMY6luQR7U1WSS2Mhcplto9OO9DQucszSMFEgYMqnLYp8dyJYc8E9wOMVQiDLMysGkBGQB69jUscDKzNuAK9VHQUrFczPcuI1VZRuDHHAwQaeokEiqDuAIxjqPetK2ijefbMm1DgEvwBU9zawRMVDiQMMs8Y5UCvmD9o5WyhGPMmkUjBxwg6/WoCjOVRm4zgAc1pWUQuCNxCtj5ODlh2ourBrJo2V1lLHk46e1F+5SgME/2dQsY+fkAnsPWq2zbnzHZJGIK5PGK0EtAJRubBccHGQKV9LkjLJJiQE5JUdB6e1SzRQZCYJpXSVsyHoFzg4FJHEsKqu0gZyMnPf8A+vVmO1maVOGWIHqeuKt/ZVkz84iHQZGSanoDiUZFa3ikw2CxyM9qftWayQbAWGQcHGKWa2bbvMfKcHPfmlSxcwDJZAzY2kdf8/560mKxVIVVQhdioeQT0NWWVo4SMEmQEAk81M9r5Ue4MMk4AfnP+NOEsRQZjL7TgAd6AsU1teVO7YgXkYxmkVsTBhGCB3659q1riNJnjkQAhRllJ4FVYYjvHlp8nbuBTRaQ1YnuCiybQQcgqO1LuItZI0JJQ5IHX/PWrDBYbGTjl2wGPIP+z+lRWVqr4diY8nBJpItIWGMSorMWAJIBzkGkjEXmNwXIOFKnAIpt7p7LNFtYqGfBIPGPpUotzDKcDzGzzgjGPSqG0RTswkOx2OeCM84p9vbKsb73UcZIIyCPSpVSO5mKqgjlzyN2f89KdOPLHl/xAZIHUUraCaKXkRxOsaqQXOOTz9amcNagNgZwQduMEVJ9iMZaSRgVA+U96g80+a5Yhl6ke1ImxNEC1u0mMk55Lcg1VeNrU7nTG4ZKr2/GrgtgAGBZHOGXiklINyVIyzqDtXv7VSYWIVlDy5CEJjlckmmpl5HjA2gHPHUVIEVZQcEBTzzgU+fzWXzUC/KcHHAPsaq47DAk0jDChQ3ACnlhRGWlR0AEZGQue9SBdgWUvyMEfX2qeKZblnCRAuBkk8H60IaQ0PwPMYkBRgjpmnBQVIVMhhyR96obQFJSSAxzgA9DU3lzB2G5Q5OAw6D3oaCwxHd4jEhXPIDcDn0qkYJlu1VUHloRuI6k/wCf61cUgMdmMEct6GohIxjbYcEMAG7GpJsTyo0ThnbcRjKqOKENxOrAuBEeVGMEUw+aJGjdcOoBLAdaBFK8qbHCKT83GQfcVACxzebJPBlvIA5bkHPp/Oo4pFuQQgyVOfm4Ap0uYHbyzHJlvmBODTCxuJRIqmIEYz249aYy19ofZt2KpIA4AGaqQ+ZvKSx4569jVlGlUBmZZWJ4QLjtUBaa7UjcAinGAORT0Cw8yRQONoIdTgqTwBUIlRmkDDJJ3DB5NO8vysqCrk/xEZH0qtIjqod0xJ0ABqkSWGY3Up8wlFVc8HH4VA7bJhJGAAcD5hgk1L5b3ypg+U/oTwaiVC0zwuQ7J1Kn5c+lO4ywyIivctuR8YIHGKhIk81ZGYkEZGTyKsxTOpbfCBGOcnnP0qCfdJmVWLZPy7eAKCR8dwsalskEgnLHge9ShpXtD8wYsc7jz2qBbTARsGU4wQvT8v8APSrTywKUTeynZghRwDSuwRCZnEHOFJGNo4BqO2Z0kJKeW56bucipEtpJJV3EGNDk55xTblA9wWY4ReFIpXBFZ0ZXeQn7xJDAcCpHT5QquHXHLDsferU37yIRxDIA+YjgGoSwM6ZTytoyAOM8UXuIiUL8u1jjqQe/NLHbBjJMW4ABw3Wp51IUZGcj5cDoarTNkohbBGCcdelCExskksXmYIEbABVHUGqtqgLOrJtL8Ak8n/P9amMv787wQmMrkc1HDEk+XBPDZGeAfagiw23SeLf5jjKHK+p9qkYBtj7wCDk5HINL9nRiJMbVBOQT39KHtx5g2g/KckfyqiloRNCwmDmTbk4GP4hSpMPNYRnIU5KjqD60843bjnK8j0psFrxuVwoIJwRzUhclWeOaNlkduSRgnjFNdY4coSSh5HPH507y44Y1LKCQTnPOKdHIiybmYEnkDsBRboK/QetuI4SVIznnPFJtKxYYkA9yckVHMcynBO08j3qvHIUnySQ2SAGPNNoRprcFMKH2ZGCucmnCLbjnzCSCuDyKrrEpBlcYyMrxnNSrJGuxsHeeBu6YqGiGb2g68+i3gwSNx+Yn2r6C8FeJEnt7ZjjDsEJJ5BP/AOuvmH54rgNv3Fj0PQV6r8Ob5o4Ajv8AKrZxnrXx3EOAhiKHtGtUfOZthY1abqW1PoRJc25APK8kk9s//XqYOPKVXGQBnHc+1ZGiXLXFgyAsRIMMG5Ix/wDqrRt8JEY+XdTzn0r8RmuWTifmslyuxZDSMoyuFIxgdhSSgIgcgZ7E9MetNR5Z8KBgAEE0sYCAhjkKMjPOfasmjMRJmm2sIiQCQT2NSskaxEhsDqVP8qbCTGhwCp9/ShYg0ZO8EHkk1DERmWN2CK2Bnv1oU4YgAMOgIGadgI4wv3uOR3pAC74HPOAB1pjaImlMoKvEykHG7GAfpU08jSRiHA8thjC+n+RTFnIwJFB5wVPBNJLKiEZXJPZT0qyRIMlgIwExwAacM7yDnJ6gdaR2jdlMbEHuB1olX5lk3Hjg7eCaBDmkw2FByOpNNdklYKWKlTk/Sn5PJGGfHQdahlZxs3JkZ5IGMUAPnfbIZEZWwAAp71CkecRsDuIH1NLHjBYYfac4HXFTyfL8+CVIyfU+1AWGA9eMlePSiUbGClevBbt/n/GkyrJlnCYJIyODQCSBuOCPXmgdh0Q2Ajg989abv8xiCMk8ArRMV4/gJ5IApyqIUZgcqwyM9qVhETylCCFBHIBFNYAnaQWJOTzT2mZlwwGR1GKh27SCc5PpVAOCrCxByAehHJFSrjBYAuM4Geo96j8tjNgHKsBtwc5pOI3MYJz2INXcglJWOEnuTjJ5/Co8hgcgnt8velhxLkMc452k80ikRo21CSc5xyRRcXyGKqTQtFtV4mOCpGc+1YGs+DdP16CaC6tlCYIDkbiQcDB7Y4P51vXDOhVkUAHovTJqVnQD74Y9OOma1hOUHzRdhngPjf4CWOoTh7e2EJVFG5D1A9jjkV4H4p+C9/o0Uz7jIY8liI9oI9cV96TRGSVGZcqeMEVkX3hew1KQtPEAVOQw/hr7fLOKsXg2o1HzRNoVZQ2PzYv9DltFlikgaNwRgEYJNU1gltsZBXoDnkCvuDxb8D4b+KeSG3EjtkkRoAx+nvzXgXi74J6hpimSGKWVMs2zaxcKD1x6c/pX6hl3EeFx2jfKzto4hSlys8nt7824IGCMZO7kH2q/Z6xgt+8VcgE5zxUeseFbzSnY+RIEU/xDmsVy0RYFSrDnBHUe1fUpwqK61PYhiZ09YyOwt9YWQlQwc4/zitCHUF4yAvGScZzXDQ3Bgwc4J/P/AOtWvFqEkrLHJuDDkEcColSW8T18PmDm+Wodalx5pDbQQOQFpILp5lIUMBk81lw6oFKhGUSYxg9zirEc6sH3PsIGQoOD9awse0qiezLsjZkXbgEkE9jTpm4Lqf8AZ471TgkeQKpILEnpwcVKHAlKkZHQqD0pJGl+pYYDYCDhsDp0qGNlllCOCOcZPamu7ySAKAOcH0xTpcRLhVzIOTn+VOwXEG0SlFOc8ZByCatNL5hy2UOMAnpVGO3Iy4BAJzx1FPlJ3/eJyM4J60WKHmZoioLZBJAIHFNUHe+GyRyT7U4RNJE0gYE9MAdBUMMRinU8sCcsDnmhBcdGHjcyAkk8lQf1pyXDswDcjPJAxinysCVwwUZwMdqZJ8jgoeqgZHQmmK5YknW4wAeQOCOM03YCn3gxHJI6VTAzwPkGcHJzVgsoCqgxnjJ5yaTC4rKSiKCMA+mMCnTktjJwBgD0pqSIdx3AYPRvrUT3ALkYIPUg88VI7iOWeMFThlYggjrSGQzMDtwoHODwDTgRNlmX5c4AzjJpwdo2DeWCg5wB1qkJgIxOrbDkgEEngGmQxFQSDtxznrzTvOIQMQBnoPX2qJlPlEgMQ3BFMQuWDgs2M9KgLOjJtxvBzg9MVIsTumw7RgcE01ldiAQA+MZHSgmwm5QgLH5skHaMU1wxRDtyc5yDzTyoUYGCfQikYlSckYPFSxMSAFkbnv1B4FTxuAhw+COCCe1VkjKyFSdhxkEnANL5m1x8gbPHI4NKxm0adprb6ddDa5YYHysTyfSuy0nx8qMiyEiQEZHQV5tI4bC4y4OSR1x6VZjYtkAYJ454rkr4WniY2mjmq0o1VaR71pfiqGePBOcjIYEDFdFZ6z9nhVhLz1Uscgivnmy16TTWTYSRnn0rrdN8X+bCiEbyTg5OK+VxOTcjvSZ4tbA8usD3vSPFbFwZiNvoOAPeuv0vxALgoxbaG4BPAPtXhmh+IIL2ZbeVjFKw+Tjg4rprTWXhwnm5UHOAeQa+MxeXLm1XKzwKuHs9dGezxzI0Y2YIDZI7irMbRujgDc6kjGcGvNNK8VmHBOHOQCwOAa6e1163mmBU+WeuQcj8RXz9TCVKe+xwyptHQt5cSngjJ5BPepDO0UO/YSQc89veqsM5mA3YBY4IIzUpdZiFDEleuTXDbWxhoEs/yHpyclSOelMhVpUw4yOynrnNPlKqSANz9/am+aXkBwMjAIHHFDAVk8tTIxIPQD1NQtIoUMVyc42ip5AGQgkvg5Ge1Rh42kAXhjwM85NQwE5ZgR91uAMcilJCkKOuep5H0pJomcDBJPfacGotqqDuc46g+opCY+VRLgh1GeQwORjFMgxuKMhKgdc806RiBuRMj0HeoBcefJtBx9ODVpk2JEiMj5T5cdCehNI6lsbMEg9T0qSNQzgqTnoV96ZPD85JO0kDgdBSCxDMgwTMTk+h4qGNeSeSmOg6/WpFRnkI3Haw4JGQTSEtwB90dxTSuXYZJJsBXcRxkGsHX9WNjYzFlLfIxz0FbN07hlbGR0wR1ryz4peIWsIJ2EyxSupCxHnGO/616OCw31mtGmI8F+J+uzX2tToZA6AjbGCQoGOv+NedajcNcuZN2QgORnAI9K3fFOpJc3rJEhkmY5yeg4//AF1xepXi2vEp4P3scce1f0Rl9JUqEYKNrHdDSNjPnbyy7ZaVmOd3YD0qsG811OxlIODjoP8AP+FOhn+0tII2wo556Y9Kjj3T71JII6BTg17CQ0WEdYGJKN15JORirEbDdlQQO4PNVUmCSiJskkYz6VPazq0wRBuOcEAZNJnZS3SNC1kLnaAWXOCB1+la8C+Uy56Kckd6zbQRqSxJXB4HvWtAQ5DHkcHjvXNNn0FCLLrRu7KSB5TdCBg/5/8Ar02L5t/OR0Gf50gZiWB4TqFPb3p8rq2wICDjGBwSa5z1VoJBNsicEAjkbqkj3sjqmGBwSe9JLCBGfMOBjnHQU0/u4iqgjPTHFBohFbJKnqTgc8Urqy7lIy/oeaI1Ei7WGDnoetP3FGdthcYxuzjFJsBkIEiuWbCAEYPrTzKiKCyZIyBzzSPJwjADYTzSkht4ChywHA6ikSRsiuVPK/XpTtu35wdwHIUd6X5QhUqSB0I7GmqzBtnmhATkZGaAFmfaFL4TdwM96gC/Mw5AxknmpiTMSr4dl5BxwDUSNJE7SbgWxgg8gD1ppCHSPlVUAqOhzxmnqyeXtKltvboSKbvMg3sQSpGBQpF0CSuHA5UHtTJZEZCzBsDOeAKT7K4TeTjJP0pyhTk5AHQL3Jolk81sFhhR24xQTcfLEoB2uGx3HHFIzbQhIyRySOKZHtiY7+ARgHPFIxVse3U5osIldhJFuc455xximL984fcGA6DgUjtvxk5BGM9BSxYTLbgAOMetMq4KcyFRgEnGM8/hSyOzk7QdwH6UOVmlDD5QBnjjPtTXKSjKHbIDg59KeorjHJdScY7c+tLEG9cgc+9KW2MRgkgZx60gKljltrAZGBSsQNaQo/UjuVPOaJD5bqwGeeaRpV5IIckZOeoqMFXZRv2fXvVEsmTnPOV688UwDMzcY4zmohcIZgjDGO/Y1KzeexIIB6cdqBEhJ2N8oAHr296i81sAdieT6U9XHlmM5eRuPl4FQy3ARTyAoxkkcUCuAUvI2GwVGS3XNKmJBnGAvXPeki+Q4J2nGeO9NMmxiFPB6fWnYLkqkuCuADnH1qJsx5PJweADyT6U0Fi6pkAE8nHAp6hXlwr7T0z1FOwXJOdyuVwBggdzUaSFmcbchic44xSPN5acDkHgHnNQOAhyCSzc4B4osS5EyfOzIOp4AFEmUhJBAIODnrik3BAAOCRwe9RtIMMGHQZNFiLj1cYDg4HUgU6Ql93zggDORxj2NRRuGhBBBGcYFMBLEv0B+UY607CuWDMsQJOCwGT6CkEu485GeSCaidsMiMMq3BIpxjxkE4HZsUBckeYHPOeMccYpgU4be3JHA6ZPpUIYoQm5Sc9h1pxB9eQevoadhOQjsUxtBUepNSRHKksMP7npUXIH7wgEHrQFJkzu3Hpgd6aQnIeJjs2DAYnqaHlO9WI6dcnioSwYkMCCOnuKsOsSIpDbsgHkYxTsHMJJJltzE5ABA7fSnOzsit3Q5HtUBIBTnKg/XNK05JYYwTwBRYOYcZi0gZgOOfxoYsQcZ54qHOEyDyTx70jSYiTnOSQc0WJUiZEVgRnJ9qejFmIAycY+XqKgW4TYFjIU55yOaczBASpwO/rRYXMII0YshDA9264qUlI0yFOQMZJyDUf3RwM7uT/jTQ+CB1OcAdqRXMPf5s4GeBxTVYAqFXJByRUYd13Kpyc5IJycU8XAVTzg/Tp71VieYDKFfceF9KVeGLFuM5qPz42OGBJB4PqaexQoAATnnA7U0iOYSTO8jJIPPWlc4kGSCD0qEIGAwSSCeB1+lI8xMqlRnsaBcyHmVnHzEAA4wODT1O5iythcYLZ496ZlXyZGCjuelRzkghVbCHiiwcxZBVVwfnz0Ipk5GxQPn74B6VEAXK7eMDnPemNkOF3YxycelFhcxO6LtDDgd8HGKlmJVBhhwfunvVaZ2RQuCR1AHemtMsu0FsHoPf2oFzEssjSTIoG0dSx6UxiWcDAz0z2okdZiuzORwSDUXm+Wzc8dCT29aqwucm6qF43HuaVnaOIqANwPBPORVXzfNJ5yAMA9Kdbk7uWyelKxPOWIVT/lruC4yeajmdcEDIHXAPJqEXAS5ZCCRjrninXEo8ojIUjnnrRYnmJYxx8oZgPU0omJWXc+AVwMdqqx3AVSc9gASetL86qGwCSf0qrBzE5lZVVM5Hf6U2Ob97tY7QeDnuKIisrAudpHJBpMbs5XIJxuHGKLD5iZpjErAnK9QBwaYDiMMOX9KjkTBK5wpA3Ef1poLAEDp0GaLCchVI2lskuSflyePepFmccdeOD6God+1s8AYwQeTUfmMcc43HbinYnmLYkO0lcB+ecZFRJFuk+SQMzdh1Bpsasr4yXJGCo60Dyog+GCkc5PaiwnMkZ9xKgArjljTlCCIFMEZ7dBVRnIdQSNp6461KNsalA2F6kinYlzF+ZZRyMHgY65pCxeQAnKZxjvmomlIQsMjHHNRmYyEeUQrryQe9FiXMup5TK2DsZRkA02O4LE7QCCMEd6rXExxsUYYjkn0pYXNuDxuYDPHf2p2FzkxbcRtJBB59BRtaQbVOTnJJ5qKByWbzCAccACiNlUMDkds5wAKViucmjm2ArgkngetGSJS3fpUDOYiMnIHORxmmGVpSFByev0oE5lxZceh56HnJ9KYX2knAUHp9aqy3CR7STnnBx2qTzlCFgQTjkHnFOxPtEieM4dhjHHr3qIzEgsckZwMcVA9yFP3wABnB60G4LKAAdp7+pp2E6hdyDGuGAcjnPIqCLETEZyc9T3qGGfh8MpHTjqKax+RnycgY680WE5lt0DqOuQcgE1Fnc4TBA7jPaqyytIR820DnB6/WpRLt3HcBgcj1p2J9pYmQ7dyg4Q9PXNK20Anfhcd/1NUo5g+SGycngU6ZzwAQqqMkmgPaeRd8sXEf8ArQjLyM80yd1iwMgEjkt1x6/pWaZPlUpJuYHOR/KpftLM2xh82O/UUrC5/ItxE9H6n+VExxgA4OeADg1WEpXPOSQAOORTTL5k43H7uMU0iXMtiQo4lbB5xikaU3ExJGB0Gehqg12VYqwyufl96JrnJAAIXHB6DPpVWJdRlxm+baSBx2qQsdhKAkYwKpGcrGGJDqw7DnNQyZPOXCgAlQcH60rCcy+syAknJzwMHkmnfakKkb8BeSCelUojiUMAOnAPOKSVhKSNu1v507BzstidhJtIJXrkU/ziWfBGMDB7CsoN5EgYMTjqM8GrLTviQkAb15I6AUWJ5y3525A4wQOd2eKjNwYSG2mTceAKpRAgZJzExwcHBFSM6jOMnsB0JNFg52y291F97ZnHJB5/CoTcq+G2+WuTyTwarq+GIBGcYOelD4LgEZwPvHpQS5MsG7AHyDzAe69qBdRLIAxJHqeBVGFStzGMEEt1FTS4R3LYdc4yO1MnmZO8oiR3jII6nnOKhXy3wxbIPIOeagYHIVAW7kdx71KDHDj5CTGNxAoDmLCMqTKpfaGOCe+KTcgZ2ycgnBJ4xVWSTdIrqDnrk9KQySYZuN/QJjrTJ5iz5rSRFsnI6AcU25MjBTIrBByW6ZqGNSLcHf8APn5lx2+tLLNhQGfcDxj+lNIlyGyOEUODvU+lSyXSCNdwwOgI4NVjIEUhR8q8gEfrUTZlGWYEZ/hHAqrGbkW5HeQbUOCR364qZ3WMkAksFywzmqiuZCshOf4QF4pgL+YxCk5659KVhc5O1yk6oV3KxbGKFZw6lQSScHPIqOV/IVXwpLDG0DlaSG53iKOMEGRyPmNFrC5ybcOZAuCmSckc0nmvLC4IySOMHmoRtJcncXBwFHeknhYAMSc4xgcU7C5hY9yDIzg8e9TvI6qF25U859KqxL5oRN+ApyWBqUJLNOQGCJ0wRTDmGoWefLcIOqjjikN2nmN5asD2wetEkfzkYYHpkHipTHGlvjABxkk9aVht6D4SkeJR8znqc8Z9KqzB/MLI2AOcClDDygnQZ49aRYGVXx+GTRYLlhZ/tCMittJHXH3frTw6IpydxwBu6CmRKqWbfLhf7x71Cg8nDIwbPUnkUWAminEZUBfMXPJzio47xjKTjcScAelLHFsiOckNxnpioYIdpzu4zye496LCd0T/ADNyF3gdCOmar+a1ujEDMnU55xU/35wCSGxzg4FNlTZcb2Yceg9qLCuPNxGwiZjtcfeGMcVYmuY5SvlqZJjwAtUpbYOyMOjHk1MjJAGDKVKjPHcYosVchZfMhZmU7s447VMkJe3KqjBxyM96jjEkzsPukjIUjr7UqFhE3X5OpB7VVgY2KRQ5MpKt0yelI7szlB17EcfjTpQ8qB1jBGcFscUQ2yyTYyRgZAB5JpEajVuZc+XMpxx7E0r25XDE/LnqOB9KmltmkbcSNw6Z7U6RAsQjYEtjOM8mkUkyFiWjZlwWXkccUsbFhGxXDDPB7U+S3kMashG4HAUCl2MIwChLDnI/zzTHZlUK5nLAEnso4Jp029sDaQD0PbNSwxPcsZduFHBI4HFK8YLHglgMj0NUQ0ytFC2RuDPGOpU4AqSK2wgHmDbnIBHFP+zXDgZRkVjgc063SQTMCQpjAIyMigmz7EDtJHgsMH1XjFKiAoxkZldhxg1YWBpDIHOARkN2BoitH5BGccEAckUrovlkfTiWcRjYBy6dB2OattpFuqRSwsZGPDRnoP8APP5Umnou2SAIrsDuYjrirUU3kh8xthBlSeQfavlpJrc/eHEatvJg71iK4wCq5Ipp0sSKGkIBAyD0A96sndLACnT7xUcYqIyCMRja07ngqvJFZXCKsVEt/JlQ484diq45/wA/ypkSNctIN5jkJ9OBWmWkAcBQsRG5SRgjioIj5hkQrlkUOSORj0/z60rmtrjhG0KiLaJEYZEnYZqxNYF7YYA3DoTwBUduu6NSeAx2kA9KqXsmw+e0mSx2DBODjNMhoS68oyJIqMXxtKkgYI71YPmywgyuoDHAAHTH8qh8rdLEGG8Dk7TgkVHIy2+CeRnIA6U+pAXYUPGoj3s54I5pk9usHzAiPBwO5BqVLw4RwQrryrYzgetLdODHlSCw4Ix3NG5NivawoTsU5Qgk7uOaUpvchUwV4G04FQq8kO55SAoPOcc05WXejCTdE+TgHH4UyloXUskdAA4U4ydy5FClJY3VYiGRsFux6dB+f5iq6XjAhSgUZwMnrThcvGrBCASc5PSp2LSLd4iW9sqsdxAHJ4IqlEmFy7BGI4Y8DHpThKZVZXAfjqTz9abNcHmPAcAcA8YoAj3RrOpjkyUHLEdfanNJG1wZWVgdoBI71GrqrMrDzFByCoqQzROzKigcfLkZ5piFl8qWBwrMoABBPrUJCeWCY2LMMNIeAP8ACnxFBEcNvboIx6015tsLsVyhOCo6GpAWIPNKApLAABRnANM2ujsSOo+9nGKdCpEe5SARzjsKsDyZMlCc4yN3C/WhMBoVJI0UDD/xZ71JCv2iM7cDBIAXnP8AjUUSxwzlXYtuHLZztNOiEduWCvlupYZ5qkwJvLKpgqAV77f1quZzBMJcFmYYJ6DFWXm2BCGDBh95j3qpcLNcSAR7VKHPsKaYrkYkInKswBY9MYxVyOOOOBmkYgfXBzmq7RoZFeVleXGGAHAqVY9ylScpjqRwadxFVg0ZPPmqTkY4BHpV7fE0CFU2vn7vXNRGHy13cqhyB3JPpTo4iyLtVgQcFuoPtUsQ6K6UO8joynbtww6D1pkVy4ilZMeWvLMe9TrFuYmUkqBggjrThbxmTbyQwyFHSoegrGaLdZmLn7uQcjvUzMR/q2/douAB3/xq1HC8k6pGQI1BLDHJFPSyCyDLoEGTjHzZ9fai5RUePISNXIZhkk9qURj7PtVv3xOGxxketPuFlU4zn5umMZFPFsoVRguCcbh1Bpj6FR4nGMAuScYPrUTRNJMUJI7YHY1rvZQq6sHYM+Axz6UyaFElUKdxPIJ5xWiQrGb9ikiSJlfDknkjj6UscJh3uXCNIecjrV9f9WFYc5wcU2ZkNuYlUMenPOTRoOxWhZiTuUeVnJbtilmwWOAVRedw4FTMsQjWIvtdiAAfX0xUd9iOEI5yWOMClcViOSXLr5bbSRjcvT606OWZsSbE2ZwxUZINSWsbFBtATPyjI5zSJFMqvEHBVCSVxg0rk2HyNi2AUhPMJBI5x71XjjlgLIygwk/KxHJqy9urxIGBXadwwcVLEFQpgbpCcjnOTUiIIEYZGwBQM4H3vrUaRxSO2RuJHHPINW3R3ZmUYXqcdBUKwKis8Izu6j0PrRqJlaRWSVVD71H3hjp7VDM4Cg+TlepYDkVfeQxsY1QuQMtx3pxUqzsoUkDgEYppkmULfzHQb1API3dabJF5Un3w4U4AAwDVyVSZ0mC7znnA6e1TvCJow33GBztK8GqCxnqVTAiwFzu+bk1G07GfZGARLy2RgipBG6yMQAI923HX8afLbfZvNkYnLD5fagmxSurdo0G07ix6A849aRY/MiLLLvdBkoDg4pkT5PmcgA4OeQRUluY1JQIxPOWNMB7gzRgICcjOAefpVcRTKqkKB3KvUjJ5WQAdyj6ACmNKJYQuWZjwTkkimSyc5dkOMDODt61ZhgikBIj3FRgbjkGs/EsKqGIdicAgY49KnkM9tGnAywydvXFDETMuZPLDDqCMc/hU6R4kPmABFGAWFUre3JZJnO05xwetXEieSU/PyR0PSobAi84CeNMEBuMtyK63wZqq2utx23mAgHO7ORXKm2aRlwGAU4yOgNavh21a21eBzyHYAE9DXHiYqVKSkc9eKdN3PqLwbKr22ZXJzyCuQoJ//VXSmRUIdwA2cbQevpXH+FZnNvExQLFjOD0H+eK7SCURwllVZScBgzcgf15xX88Y9OOIlc/JMXFqq7hLMYlV9hTs3bIpWK/JKMgdwe9RuzuhDMDnrjoKmUArljwBjGMAV5jOFgsomKgEEY4xxz6UwLIqnygGOcY9eaYqsVJ4Dlvl2jGKmkfYcRjJxgntUskWRjGEyQMnGT2qOZslMdc8HpmngNjDAbOo781G8IBGCeMnk9KNRjVDm4BYAEYHFLM2ADGM46+uafFFtdVzlzznvTJ2IcKASxOMAcg1aJuNULHGGCYfrk05pFCjIOWODjqKWYJ5iEZBxgntTWtDPMNjgAnBznpTEMjjcvJvIRMDBzUg+UlS+6PHJ6g+1LPEIW2tliejLwBTY4pNjfKCc56YJFK4WIsJGoCAls9RThIWjDcAAkEd/rUjKZWXcPkUYAXA/GmNsYMxO0KMEY6nt/Wi40KVfAAwQBnIHakVMR7lA5JyTSqxuIDtByAQcDg0i7FiSNlIJ5wx60wuKyfJIQc4GevX2oif7RbKXBjAJHPb3qOWFo2AYqMD7w4BpQrFMM2FXj5etAhYUNvtEi7w2SGzg4zQ4BlOcAD09PSmm2RVLg5J6enekZCnJIz1/wD10AEu6RAR8pzhcnmkDYA3LjHJyafKwERBXjGOOoNRMhaMtjBIwpPTNUiCQlVy3ALdl4pLUja+XJPQYNMlTy1XkM5AyPf0qdU2RMwUgjg5GOfSmA0p5zsoOUQZP+FJ5SAKM8nnHqKZCxLMM7Q2SR3JqUyKNke3JJwSOoouAwSvFGOQOTjIzQZSu2RypGecCjZ5b9MgHnJpInyWjYYOMg9q0QERXzpghBIBzxx+FZ19oMV7A0UqAljyABk9OvqOlagIhMZY7cH8xUcuGlLswU+o4GK3pyad1oNI8u8YfCzS7uF3NrHK5XaVxgk/5/rXyz8Tvh1H4dd5Y2Cr1Bb+H2r7Y8WalHY2jTcZiHIbAz6fzr42+NWrS6nqDxgZCLnaCcDnrX6twricRUq8rldHTRk+a1zx2VzK20EHHUqMYqS23K4UZ4GOafNJDDKhI5YY+UcE01ZyzMVA54yB19q/W0etCRdid9+5skgcYGDVyK62OQWwcZOetZCOzow2kH0BwasQz72BCElcDHU0mrnpUpuLumb8N8BgOCOBgnvWlbTecoZQAWOB71yaZBLhiccjngVbtpnhAIch154OAKzdNdD0oYqS3OodFGyTzASpx6c1JuUSk9Swyc8msOzuS6EsS6jkgdTVkTMwDAZQ9x1Fc8o8rsenSqc6uaTNudEVwH5OB/WoJ4mPJGDnjFMWL5Fbdk5ycdRUrAlOSc4zkdBUnUhIpCI3XBAIxuHQGnwsqITMdzNwGFRIQFLOdx6KOgJpk1wuSoALDgccA+9AErSCRivykdcnqKiNwFJwwCjgcdTRGuSuVyDwQOoqWO2MbcqMZ4zzzQSyGMmcMwOME5GKkiHloMtkHOTjpSrGRvXHOSCRwKbbgljnlBn5fWkFxZgFAYcDP3epNJH+9GWXa33cjoRRHKuMnOQfrRJEVUgOGJ5CjrSsFxGTHG44P8OePrUpJaBcNtAyTk1FHEFyScP0BPIFOaPEADAE55wapITYpG0B8Eg8c9DTGlcnKnII5BHSlLebBsXAC84NLAnmhkBy4GSB1p2BDBHvcFnJXuo4xRIvBXfkdiOtO8vbESjEuT0HcVGfu5QZPc96RQ6TYo3BskgDI9aaCrANtLE8cdB703J2Bt45PKY5FKZooFyd2c4wKTJYSKjMCTuYj7o7UzyVYAu2AM7iOBmnxP5koJAQYJAA5psoJY8/KOo7j3pksiUss4bZuGfpT1jKyGRjkjgDPUU4I84GDjB5OOg9aV1cZPDlR/D0pWM2ir5rLuOGPJJ745qzA7JgozA9Q3P51XlT5AFbJY8qppxBIMeSQB1zjmpsSb2l+I57acbiSoOdwJDD3zXf6N4r86ERO6uVGcsckCvIlPkAFjyxxgdTViC6NvdhkbpyccD6V52KwNLFL3jjq4aFbc+hE1pfsBYH92QASPXHStnS9a8pEVGL7gOVbmvAdP8AFtxGyh8GFWDbWPBrttC8VJNL8zgIeCDwBXyeJyedNXS5keFWy+cNVqj3vTPFCHBmcrg8Anv6V0Wn6mt20iwuUYjHOMDryP8APavEbDXYZ4TLHKshD+X8jBiDXQWfiOVE5HI4DDgivjsRlqu7Kz/A8WrhrdLHscbsyqoO8jAJJyTSk7SSMEDkkd/auE03xOsm3zJyhVRuYdOnpXS2mp7omVXQsx3DIyefevnalKdJ8s0cPK4uzNJnMrEAEjGMDgikwoQBclsYGKjMyISFGSRjJ7GpI8AHD8Y+Ydx71zbgOiRgjYciQjAGcEe9RiTYCpG7IwCeTmp1jUcg+/PUikVVOWJyx6U7GbGRkGRF6AkAEnvUjQrEzHAV05IA60qQl8YZQxzgH+dMlUyAjdswOSOxqrEiRFYxI7htx4wD0qEv5jbeXGcDPU1IEcOrMQ/H0zVdo8MxLjkkhe4/zmjqMGk+bYoKjpnPIFMTLEgHAzxQSrnbtwFHHPJNRlvLjZpCODjA44qkWY/iDUTa2sjHK7eA2eARXzJ8WPEkuo3PlowEm47FHTp/9b+VeyfE3Xxp2my4cZII8vPP1/Wvk7xNrH2+5mcP9xiVbPvX6ZwrgOeTrzWxtTV3qZd1eyfankkGDjaGAxn2FcveHz5G3Ix9BnJNauraiIoIhISQckMemawjJIFLBwTk4z/Kv12C0NZOzI7do1mKxglV6sOlOifeHZWGFOCMc1EkmJAFjK45IPc1aRSVIUAFjz6VsVHUVT80bcBScHIyc/WrFnB5MrvGwBPOD2PrUKkH5W5A9Kt2cQlkyrDC/e9v88/lSZ30ldmrYxrIQXICjkkjrWhCm/L7lCDrgYxVW2PlsRgDjgkZGa0kVEjbB4xzXFI+npqyRYWEsg3HLHgN6j0pnliSU7oymwYLE4ApFJDAqCQvII6fSiSQSbyD94YYHvWZ1JjnbOAXDjPAHSpGczAEryo2krxgVXjl8tgVC45HPJPvT5W/dkqQM9RnmkVceY1yPmwCPxFIkzJiMA5bIyelRKMKSTz0JPpTvMjRSWbGcAZ9aQXHTKWjB24GcBh0z/kU2M7WGMg9dx7/AEpwaMoFYHaegbioZGEoO0MuODmlYlssSYA64J6nt9ahhLnJyPbIzUYbcu1sg+hPWkRnRWXP0/wq7EuQ+NyD8xwAc4FODKeVIOev0quZFJIY8ngj+lGQsOFODyBRYnmJ3TfMkaYAPO49M+lRs4ty3l9cYz71HE+WLyZZV/u8GmCVWLNjBzRYTkTcOBIRjPYVAjEPycc5weppFzM5LHaF/AfWiVm3AKNxXn607E8xPLNvXaU4IwPb3qNdyOefl6cjpUImbklcD071M0yk4VscZOaqwuYd/ED2z0HpQ4O7k8e1QwttySeDx9KiuZ9sjKH3p2ZeKfKDkWWlG3aDgDkt2ApizKUwI2KHgsDiqzSElQWCoerGnreoZCgG3oAAP1p2FzFh2w2c9sCo5HIYHPJ449ajlY5Cgg+9M84LvQg5UZBNOwuZEu8iPAQEg5JpDKNpU9fpUMU3mA9/UineYuwqMY9TyaLEuSHwlQ2cgk8AHrTWHlyP3B9KjVgzYC7h0445pvyHcpYow55780+UhzRMScggEADkdzTTMoynQZzzzUccpY8HPYg01pAhJI4P86LE85MpSIGQEkjtn9KSSZWkVtuD1Oen1qu0rMx2gHj0pyzAY3YwOc0+UnnLDLvjJ3YJ4FMV9yhVPPQUjYdSQTkDI54qn5hOBnnPbOaLCcy3v3SKPMGR1Ujr7Ui7Xd1Y/N1B6D6VEJElTn5WU8mm+YBv3Hg8A+9OxDmSq+3AIJB4FPCKr/ewG6g1XJCqOckDt296VGVYy2cv6k9KOUOckJ8mUqw9gBxinGPCFmJIHOAcVXE5cB8ZPTP8qa82dysSSe44p8onMtrdeZtCAH1yKJZhtZc4HYk96pplDgFU7jjrT/OEkTA4bHBIFFhcxZEhaNhwXxjcOgHqaVXEUgwgK47nvVCOYRKwwcngE1JHc7UzjeOmM07EOZJNP+8G0b/UUiyMVOCEPXDc81VSfB3EMOcZ7U4zeY4JcDccUWFzlqVc7V6k9xTQxYBQckdPU1XE6kkEn044pPOCkSE8dzTsHOTiQhzt+YjnA9aPPODkc9xVOGcyPLlSvcdj9aleZSwCn5cfNnnmnyk85MlxwE9+ppJ5AoPy7gB27mq6khiVOCRgZ5FBySAWyc5xnmixHOTxOoXcw4PGacJcK2ByBn/69U2mLS+WRlAOo9aEufLztXcTxz0osHOWI7ppP4WJ9R0pXuCCQh5xyveqrShZSQcBhgD0pUlVgFDAv1yetFhc7J45TuDZwc4x61IW28gZNVJ5dxA7DBFQPOB3OeuM5NOwc5fL7pAMAD6U15myNg4B+tV1m3qQDyR1pomBwqtxn8jTsTzFppGQBieR6d6BIQhOeDz9Peq8r+XGVB3nOT601JHIJTkAd+DmlYOYtO6oBuOSBxjoTTM7VLAk8fdqmty8oJfAOcAHtUhn2Dk59MDpTaJ5i0XEajJxjvnGfao3lUkFiQPrg1UFywcZZQewPQ/5xQzZbczgkHkdMUWFzl43UjFuhIAwDTWYyxE4AI5I71B5oLHbjOMVXWVo7l+TjqSegp2Fz3Lgk244bI54OPzo8xGLZzuI7dzVNpjsJBz2PbApC3yggZx0PvQHMXGcgIBwQenr7UvmFJOqgGq+W8tflOByc9qa7eW25s7TgD2NIOYsm4BXBTkHIYd6ik+ZW3kg8EHtSMRgBTwOc0wLwWBJJPIPpTsHMTCULtG32A7Gn+d5QIY4P9KhlmUOQg3sqg8dAfemQp+7JllDEHOD1FFhcxK1xjnJx7VLHOpjbD89gOtUBcOSyhcD6dRTyWMwXAC4zkdqLC5i155bKnIx0LHNMM6l9vzA9CCe3rVEysuQzHaSeRxU5YnDDAc8AkdqLBzFnhWGDweT14p7TL5KksCM44FV0XBPzEhemOKY6hJF2ECMHJJ5GaLCuTTX/lzKVDAgZyvb3zTvNDOZARsI/iHes9bhmndcgLk8HvViOYSxjaNoU8g9aLCuSRyI3mEHD8AgntQ1yF/dsrA9z0/Gq2zEodpAgHI681NI4mXcRyOM0WFcXzljjKsdyd89cUIm8gKwAx06GqksDyP5hOQMY54qSBGVcEH1zn9KohsknmIQMOcEg5602OZ2jIKlC3AY9AKbNgAK3zDIIIyO1Ee6Rwd2QOo9qATJIpmgDbxuOODRFOZvlBOCckimOHdSCMMM4x+lNtg0EBBOOfTr7UFJkyupB3Akg7c59zQzMdwTqB261GA0uW4X3PT8qaFAkZ/NBXGGC9cUrCbF88wrgpyOSSM0xLiSVwAAB9KaHWeQqwYDoB0NSBkRQhy55B28fSrSMWxFjMzP5iknHBHGRmlfc0e0/IR+nvUbq0UIYPtwTwe9PiE+4mRRtxnPtVWGmCFTKE6gjAI4oldvnUHcB1x296cmY5SGAAzkH0qSJCiuOMZye5NIq5XW4CMS4wcDB7GhX+0ZIbgdBUEkTNIY1Bbcep7VcS3jiwoUuB1IOKCeYiWZ048sHb0IGMUSXDPEQwAY/wAPQkVNNCqLmIEEZJ3ZNRPZCb52kCnGB7Ug1Y2FmZApwpX0FOV1DAMCCe56VPFZrG55OQASM8moZY5N5VV3d+BRoDuMmBUFySyf3lPGfSm3L+b5TDK54PqOKne32xgRncCcBc/xVAiO65ZCQSQMcYpkNsW1fzbtgVJAHVuQPeh3YwunklRu+8eRT7eN+fL4AyWLDtViWEFHUvs3DqRkGnYi7KG4ykYYAIBhcdaWMSRSksflxnB7mrUdsqZLHKEYGOx9aVrIsMu4JHOOho0K5ZPYquWUh2BXByfQimzSqJQMEhhnA61YNjIWIwWQgY9amFlvwQQhXjkUXXcXJMooDM3KFFTnB6mlcAB1AYAjkk8YqzEjgOwGZc4IHA+tL5JOQjDA5bIyaV1sHJMijjJhXccqeFUcGkcbICChy3yjHarAtG8o7nxnOMDpUggLRiMnJ9QOaLofJIzIrd8LId20HkZ5NT71d8GNsDoM4IqaTTTCWkWQ7BzgnjNPt4GnO5HXI68cYoUkP2c+xTlVoiu4ghc84xgVGkLJIeeOv19q0p7ImTJOEPBz0FNFgqv9wnI4O7inzJCVOZQeXbJuAynRscYqW3mwwliiZkB5Lcg1faxWcFSmT0IHBx60hh8sqijEYGB6Zo5kUqNTsUYYA8juyloxyoHFVcNcSkxoSB1reW3ATJOB/eHAqvDaLDKzAEg9AOg96nnQ/q02ZpVwSrI2WGAB1NBtPkGG3AdfUVq+WXO9VyQcYA5p8aqwYLFibJyTzken86ftEg+qSfUxWVl3Jt4IwAeppJIpQiZTy8nGccGtr7EjKOcPnII5NSJaCeIhhjGQM0e0H9SfcyDas0exASo5+XsfWkWzBVkcshAyDnnNbcdojqFB2lTyPWonjjG6XGQOPrR7S4LBeZjfYZDIA52oOhPf2qSOyKzM6DCjjHrWpDFvyw4fspqR7d8bnj2jPHPX3pe0K+prqzNihCsS4yOgA6k0klmfNH8QznA6itNIRu5OOOhoKYjc7cnrx9aPaMPqqXUzZtO2vkAZYYIB6VEIXjQjBKZyfXFaaK+WbbkHgCnzIZQqIQg6kEcmj2jH9WSM02qAB1kyr9sZI/z/AEpTAssWTgoDjIq+9hmMIFwg549aFtlit9mcZyMelLnY1h11KklivyFUAKcr6H2pHsjJgb16DIANX0aMMVRTtIx8xzilMBGeCT2aj2jQfVosyzbMts4dwQpyoAxio47IyKpLhEHJ4rVNuysEI3YO4nqD7UCz+QGMFhnkentR7QHhY9CilmqW8gZwD1Kk81ClmUcjBdTgfKcfhWsYkRjvQ5AyAen1pFCqd0eDngjrinz3J+qme1gqOT1c9MdaYUEs3ypuK/w960mhVtrdDkgk9BSGDy5PNYjLcccZoU2P6tBFEW2QeNhP3cjOKlCGInKbx1AxyTV0kSKWUBsA5wM0JMoc4xyMCjmKVGKKDIY1Qyp8xP8ADTo7QCJ1Awp53HsatyxOyqCRgnA7YNKYTgHuvJA9KXM0UqUSnMkZiEQU5IwD/WoY7RVVi5IGMHB5HvWgyqQuCMnqT0HuacsDRyHaQ68HIpczF7GJnQW6yRnrvzwTxTmsMMu5GD9GOeo7f59xV5y0zguApHAIGMj0pWhHHz5K8kdz7UczD2SRVmtywAU4CcgCgxbAWzk44U1bWPBYFTg8/hSTBUlKKd6dAw707h7NFQW+2ByB85HQHFJb221Q8y5ccgDjH+RVuIRiPlsEHv6Ugfy2LKMqnJJFK7KcIkAQFQ7AnnAAPFMntTv2q+A2MnvVqORJt20Y7kDqKLbYY2EsbFgSFKnkmmJKK6FUWTsu5W3AnAA65q1Hb/uDGWJfvinWxIjKvyFPUdc0iSne3Ge3HFJlxST0PotZ4vuIcScgYGM01b9w+yYsFxjaOpPrVCOUvcho2IzwQRjH+eKfFKzyy7mHmJy2RzXgs/XG0aKO8oKRZwgySep9qfY3BMvznaCMjaeeKoqGAVmY8D7wNBlkmhmAOxQAUYdSO9Zi5rFmW8kuLkRfvAmc8ngCnsjwbij5WQbSQcZ/zmqtmGkdxk7yActk4p7KixskpYEc+YDkUi+cdBdxQu6TnZHtwM5GDUTv51qwQgZbKt2qA2ii3Xe/zHJ684pkpEcQZDmMDoec1XUTmWIrja4MT4ZuHLdMUye6R7cxO5yrZ5GOaLRRHkMQCBkY5B/z/SqsjxSSuvlb+MAk8A+tK2pPMTWt5JE0bW6kMDk7xkEelO+1M0sjZAHoOppsUXleYvmYDLwcdPb/AD6VEkKlkeORSF5OepNOwk7lqdTPEVJAIAwRxmq0yxzcoC/lqAUBxmrX2qW5hklEavt4BxgDmoZ0eTaVHlt09AR60ug7liKVmaJCoQkYwwyen/1qUCNMsz5KnJVgevtSwM8ZPybiB1PUH0pHYPGSAGDfLgdQ3rWbKTHtKZsNGwG44JUYxTpGi81wTlwuSRwKq2sUcmdztCE4JPANOA2AqwJBJ5PBpodyexiQo8jMBgYBHAPtS+SzuGC5CEE7SM49aggglRjGxDA/MADyB60olja4KkO4zyR0NXYdyR1VYnlICnfgEDII9acdotyXUjkYIHJNPLqZERGCJjcQVzmluo2mClX2oDjkYBqWhkcwVLhOPLiHHPVqeUSaUMg2gDB54NQ+Q5GSd237qsf1q5b2YmDhCFckcHj8KjYCqsbXLmVYi6rw5UEgDPSpPkCMFQk8Egfw1LLbMGRYlYMflYg4U+9NmjRNwQsw7t0NADjCtypVkZQMEEjnP+f505Y2G/awRehB71a3tFGJA2EIA3GozHFMoWRmUEklsYBp3JK5tUlgEseY88c9vegQvaxpExBT725OcVZVUlQL5wDIMKrDhqdcxxRxLG6F5mGSA2MVSYFVI284GRt0B5yOcU60QlW+WQITkEGieMxRABwseRuPQ1YMbqpMfyheSfakMXzFkhcsAQpIOOTTGcxzIyDKlc4HX6UI/lxlTj1Jx1561YRsKDtCHAySOSKAsU1YPcthGWMrgg8c+tMjt2BfcGJzknpkfWr0YLK5crz1Y9lpi4ZsdR0AFFrgRyYZmiYgrgDJPIOKkEfl+UEcGM856mmRosZEbgZwc5HSkvYneGJIwNpPOTz9KCr6CmBW81iSD/AB/OmNHlljAJk29e+aW4eSIfKB5u0BCGBAqazmedG3jhRgkCqSDcqraqFOSwbIGAepqRrcRSB3GGAHA5BqWViFAHHp6iljgYIN/LkZHPOPWixRDc2LwsriEMTyMckD1qOJEhws2GEh5J6j/CrAVhI4LOgHUKcYNVfsYjlDMzeu/NTYhuxI8zRyF0VfLU7eThseuKXzYVUMUJdmxuycH2oKCdFZT84PIbqRSPEsGNpY5P3Bz+NBm2IsrRsyvHvB4C4zUcyLI5O35FHCg89fWrSR7iFyAxODS7QzkbAwQ4zQTcrTGRI0KELA+QXP0FMiglMZ2D5wcjDYJHpTZVddsYJl3HLL2HPSp4I/KXCjaFO7k5yPSnYkTY6QO2fm7+tMjkZePkGeobrj1p63WyXcqHbyDjkk1DCWhWWQx8MM5IyVGaLCuNkhKGTygULc+uai810AaRyydwBjAq7GuJI/MbDDk9uO1NnthLKGVfvD5gTxiizBsoCcuknlgRkDcM8g80jzMI285ATjO4dqnu7ZSnAICdPQ1WaF7ackndGy/Mppk3ITCjoExyx5wME1Kse0qYkCDGMHnJ9aFJcgRoQVHTHJHpTzHJKFGNhPJYnAFMVyvPG0gLEfKRg4P6VDHAwbgcr0GMZq4qeTFuwHy2BnsagmmkkCDduKscEcY96ohjZY1kWUBVWXHTcSc02GGcAh+X2gj3qWGH96S5BGOcDn60vkSSbW8xiiZIGf8/5FJjuMLvtRAuWHA28c1ZW7dkSMBQ56gDGDTJIzsHIJPIHI+hpiM8T7iRnGRgZIPpWbGWre4aIFCAxGR9ferukMZNTRSTnquOgNZ0dtLlZMbcAEk8jGauWche9RgVDKRgjqKxqWcWmRNJxaZ9LeConEMfzFpQoyoPGOOa7mJmgiMmAkZ4OOc15z4LscxxSNOSFUbQrZ3jFejMoMaYJAHIBr+es5SWKlY/KMxX75lpPLaQnBAHXHenhBGJDgEMMDPQCqxlQMCuSOmPWp2cYRNpJOMg+leIeS0RFvLU4GM9M9DSxMqAsxyOwFPd42YqAxA4LHkURxrExBbIJ6d6CBEQ/exuPUegpWIUDefkzliOopDKUDKCCuc59RTGdiDtAAIxk8igBroZHVx8pHAx3FPViyl84boCR1FAgLIFY7mPOBwaRJnkLIyApjggck+lAWGKyYzGPNdjjJ6UnzRAkOD7YqXeoYZXB4FGGYruAYBs8cA07kkDujgAuQCMjHJqUM5+YgkAck9qe22ScBAofr0zQ7FG+YZGeh60ihsiAg7mwSMbgcYqApgrtO7nJPY1YKGTcpAQYzk1CrFWVoyCEOCMdRQAwFiWKnknBxwKJ9s0gy2CvB9hUy7WDSBwVPT2PeoFPnyviIrgfeP8VWJj2QPwSHwOCKbuXy/uEY4yeM0GcQwMAuXBwR1NOcfJiQZGMkDjFNCIvLIXk4BOQM8fSnN86kZ2E9N3TNMEpZwSAygZBFT7VkBKqSMcVQrkSQq3LEgDq2eKbLG6xdPkByVHU0+BCqnLDBPGetE4KFcHJ6A9R7UEjVIZUbGOMFT1FAhxESZQ4BJ29CBQiHzMMNhYfKTyCaaykOQGyG4IAzxQAhi82VXwNy9D6f5zT5o1dwcksoySKcUXeAhxgZKk1EoxMzA8jsO1AEYlYHIbkfmPepQCGR2BV+o9SKkVFAZ8fN1K1HuVkZwMY4BPrVLyAjkieSUbh04PpTZWjwATkVKkoMoJJPHIPGa5/xXqSWVkxBIY5Ax1P+cGuqlFzklEaPO/iprv2SKeGOUCZlOQ7Z7cfhxXyt4pvZ9UaVZVG/nDKeH9q9P+LfiGa8vtgciHACkcnPv+Q/OvHL5JLfLyksz5WMk4Ar904bwLwtBSktWa0k1Js53UbNkWJkUmUD5sDgGqoLyhd4CBeWHStLUJNqnG7ceQD1qiMyKR0bGNp7e9fdxPRjIiTeWcsCAOcjjIqaKceWQpGM4PrVaaYqAC2FY7QRTYI2KGQ8KvXPFaWO2EzTibCcHLeg7+1CSvkhiMdgO1V1fIBHGB2p8Mw3klW/2iegFFjsjO5t6ZIY1ZH+43BIrUtXWMMgTIIBBJ6ViWJJYeme/etRIMuwWQDAzg965Ki1PdwrvCxc2FIQHOQzZBHYf1qUTAwFF6HjcRwfaqobGWUtsB6HqKVnaSM4BAz+NYs9GJKiAEMWAI4weop7/LCVYgMBknvikVS0QYrgngjvTjlfmABZsjHfFIoSJvLwQShYAHJ5pilvMG1iSDzk5zSFdhY5IcdFPWnkEAbeGIycc0CYbiwcNwCMHHf2ptvhXAcNn+Eg0kiABo8tyc5ByKkiRthU8FeQD6UEj/K2oWBAKncQRzUSlJAJXBz0whwaV188spkY7RyR1pmDHsZwcEYz0zTsVuPmC7v3ZJJG7HemLOT8gUZPc80nl7AXUZL9TSBcuFjJLZycdBRYkmjRUDGTA3ckZ5NI4DEsg56EjvUizK4AI5U8EjrUbw+VIzRg4YZC5pBcR45VbCrlAMnnBFOE4EQKYXscD9aW2MbI25m3KMknoKi8tAu/OADnOetADo4VKlgcgn8zSeXscjyicjv0NSW0KcneQV+bdnBFR5kMqkPlBnHamFwWMr8rYBPX0HsaiEe1XIJJGcgnnrSPMys5IOR606KQPlmOGzkEUWAcw2IvJQ980srokY2gjI5OeDTZH3RAbgWzn61G2ZFVWXgHnntQQxFtzJtKkIQckYzSPC7yAZ98+gqbIYgfcHQgHrUU58omTPB4I/rSJHtFFEpKkk/7Xb3qMkSIMj/vngipIyQN0qAoRkY4IpvkkAMhBGe1FiB3mAoiE/KeD6ipob+ayljeLopxsblSKglwITGSA33g3eow+9l384x04GamwmzrdN8SR2ER2uVLsWKjnFd1ofioXflIWXaCM56kV42pa3VpMBz0HoBV221MrGGLeUf9kkV5+JwVPEqzWpx1qEKqsz6H0++LAshVJskAHkEVsWXiJ7LIaYFsYY5yoGf/AK1eDaN4vkjRyZAFbADHJyK7jw54mivIyXZc45bPBOetfFYvJnTvOaujwKuC5NWe2aX4njnYNuBOPuk5rpbO8S7uUCjCtxuzwTXi9nqRNyqwngDgjIJPpW5p3iJ45BvLAqTyOlfH4nLop3hoeJVp2eh6xLL5TBS2FzgN2p5XaYyoyCeD61zOn6/G6xs0iktwQ5zj3rZtb6GdAMll5AKngfWvBlSnTdpI5GmX0+QnA56n3qGRdkm75gp6k9DRHOk06oCVXPzPnP1p8sTysoVghB7jII/pSt0JsDjzAMD90oznnNVyC5G4jHbA4qaQyfdZggPBHTio2fyo3TouOG7/AIUrAVpIjI42HaVOcEZzVXU54Ykcu2zA+YscAVbkkCxgAsD2x/OuA+IWtMtk6bwpA8w9s4BrrwlF16igkDdkeH/GTxM1zeiIBdu35WRj1P8A+r9TXidxexmQFogWB4B6E11HjHXl1Od8scsxDMSc/wD1q4HUroQxO5UquOSWycV/QWVYVYfDxgkdFO0FqUNXuUm+RSNwbJHUY9KoRq6ZcHKgYIPSpFuELsWxjAI4yar+WzfK7nYTkduK+ijGxMp3dy0A0iLkYY5wPWrMWRGUz8w5NVYpBHkKSMevNTOxIVs7T1BHersbwdydITvXnJ9K1reMbSEIXPqOlY9tEYyWdyx69cACtWxYKhYggg5yx4xWM0ezhbX1NSMjg4ww/hIqcbCGycgjIGep9KpxTiQhS2O+D1NTOh2hcFD/AA565rlaPfjLQsxzeWhVQQwHIJzimKzDknJJ59KqIfIYknJzzjipBIBn5sEjIzU2NOaxbQhJCQ2zsWYcD3oQb2I3fd5ye9VXuD5Y7kHApJLseUXwQehAoaDnRZM+1iCMg9TSGcO4GMx9yBVZZxNHuVxwM8imCdlixgEkkYx0pconURZ+1IpYkEgdM9vej7UMHDA59O1UZY9j9c5Gduc/jQjCN9zEYH5CqUTN1CcMUuXdnBXbhQByDn/P61M8hI+U4PU+tZ1xLuf92chuCe1CzuASWUYGMnpVpGbqFx2dMhtuSMkD0qISKVJbp0ABxUUU+zLOdw5qATmTKkjBJywosT7Q0Rc5R9vQjBFMXIBJI56D1qkx3NhTwBxg849adHJ5SnJLHt6UcovaFp3CxbskEnA9c0xXAy3OT1AOMiqfmkjkH2p6uEjfOSeuSeKfKLnLLSbpF9MdPeovmjkJzuHTA6n2qrMWUZzkn04xThI0SjcSQMnHU07C5ydpHfcoIBxwSKar4jCnG48DPeoILlmIG3C56+hpZWEr4fgjoBwc00iecnk+QJl129we1RiTDDamGBzuPeoCd5B3Y2880+K5xkYBwM47mnYlzHzuZWAU89WwelCyqVPcDg+tQPITE5UbAOTk9B65qOJgVck4AAwO+aLEc5aWVVLYbZ6Z/nTC3B2tkfrVfeocZPXnBpsc7CbKkY+mRTsRzmijbbcneNx4IHWovOypBGM9KqqS+VAJ5yCD1pu9lYhwcjrSsHOWMneBkLnA3HoKchzG6M43enWqzSfKDnODkjvikd3i5BUgjkEcg1VhcxOszMjJ1wO3BIpqFjCQQQAevWoll+Qn+I8H2qu0zeYVQk5754zRYXMXsuMIXCr1JPTFNE21+CDt7+nvUJVlQMzADHOe1M3FoyqnaD1J6n2p2Jci95pGc42Yzn1qt54iVmPzgcgDvUEUzKeVJQcHJpxA3ZIwDzt6ZosK5JHO0y72UoT/AA+1SCaORTk7T0waqtO8xwEJCngLwaa5OwkggetOwcxdDKm5edpHNRiQbX2nd2zVRWkjQgEEnrnnikCAt3A6nB/Oiw+YsszFkUHleeeTTpCoQ7TgHg802JY2UnkEcHJokdYjhWUsei9zSsK5JJIPIPynJ/OolfClQ2Bjj1qN5GjwScjofQUPmQjkBO5A5p2uQ2SibYrJgEkZz6Gkyqgbuc9dpxiq3z5BzkZxwOtStHuwAcEHP1oaIuKpRnHzfMTjrTyrRkg/MuM464qAuFzuGGB4J61JFMZcK2R1z9PWmkHMNV8OWwfwpQEkBO4qmcHnk0xowWKsTj2OCKaMt8q9Bz0osTzE0n3SSSB0GDigYKksSC3GR0FNi3iE5O4rzz6UkiySEttwCMEDoPenYVxFmOxlAJ56+ppWl8twCpIPAxTFt9hwM575NPEBaRdyEEcBqLCuMkcSI8YbYTyCRyfYUQxC3AIJZx1Joe0ZXLdvUmp44CSgKNtOQfXPrSFfsREEb2LZyMDPSlRmAUgY5znvmppbbO3GMA9KY0DFHiIO7GR65o0LV+wxVDZIOBnj2PvUJIjJ2nnq2fSrCWskW1nBweMDpQ1jJJKpU457jNUrBr2I2Ll89TjlfWmvIxAWMcdST2q4bVycICT3qKawcKTghugwelMPe7FdplZMFgCOlESsyKzEAZ6+lT22nCMlmPmOegA6D1qwlpI74YYxyCelLQXLLsUmKsRgEdsnrUTRHa7KNzYwD71ffT265x2POaU2kkaKAVGexHNLmRXs5voUYYnMJLkZ5BI4xTUVZMBAeTglu9a66ZsjY53ZGMe9NOnbVBA5HIA7UcyD2M+xRSLGV2EhRk4pgbOSvA6ewq+tljeBliRyc05dPVQB0B6HrmldMr2U10M8b1yM7n9KkCMsZ3EEgZyavNbbWCKOe9SrYsFdSuCpJOeaXMhqlPsY6xlDjBIYnJzTkZcOCSB0rSbTSGHPHXNSjTTs8zZuI4zjinzIfsZsydhj3nhRjO4jjNMaAvhs4I6j1rZ+ymRhjGBztx1NLLpmELEEcZ4pcyD2EzIMSlDk7Dj7xpxjaRBgEbeQ3Y1pLpokUZUkDnOeKk+ys7hQuVA/KjnQfV5IyPsxRPlOR1OeaSGAsuCMH0J5rZfT1IBB56Ypi2wjOwjJPINLnRX1eRkFGfCYIOeCOlILSWKYAj5MZIx+tba2GzO0deeeSaZNCVYgqW3DGBwaOdB9WZjzWBjw+3fngheDUsNpkGQLwBjaODWsIlwA49sdKVbeQOVUAjGBxmlzl/Vl1ZiJAZlJKlQeMHr1qY2vGMceg4rWeAxqobGV5wRzj1oa2Q4+Ug8Hk9aOcf1ZdzKa0kaMjYUWq/2aTzTkFgBxg4BrfmgRM/eIIwADyaWK1XJdgQFHQ9M0c4PDIwJLWQY5BIOQMdfanyWrqUYja2fwHFbgthMwwACOc44pptt6jcNwJ7cUe0IWFXcy/s2/LAcYxxxj3pzQ4T5SHGcdMVqyQrGU2jgDle9Oe2DRMSFU9V46mjnuWsMkYv2fzckDHYqfSmvaqJcBMJtwMetaghKIFKnPtyM077KMAlPmYYxS5w+rxMpNNZd0gQlegGeae9kYvvEAn261tCFV8tdpx0OOmaa9uNxzyo9aPaMFhYdTFa3AjKbAQe5p6WnmgFWGB1xyDWkwVZSUAbgAA8jNWvJXaD8oJAyq01UZX1amYP8AZ2ZNzsDtz2OKlSyBI4Zc8D0zWrHGrXGFwBgDLdBQpPmAAqSDjB70+eQfV6ZkGxSCVhj5sfePIqU2xYZC4wOtXrjek6bgAD0bGRTWtzMWj37FcYJHB/Cp5mV7KHYrCBFQkpuzwQKglslUnIJJH3fStJbSJRwGOOvPb1pYYIpZHUAgrzhjk/X+dF33FyR7GabB3UFiMAdBwacYVj/ehCCwxj6d6vCB4txL7k5wuOQfem7BJIu5+F5IHGT6U0xOC7FA2qJEGZSSTkDNSx2oEYkKc9s9BVrytzYJ4IyD1FOjUgFDnH971ouw5IvoZzWixOWcEZGBjihrcN97n2HFaPluSFIDL0560i2pLhsjr0NF2P2cOxVa1UoDtxwM+gHrUUlqTOisOn8XTitH7O5uDiUIpABBGQaa0IDDLBnB+Uj1pMaSWyKskQhAVSAw5B7mnC0OB5wyeoK8CrMUPJdwN54BPb3pGJ/1ZHJPB71I9OxTeFSdwATJwBjjpTzCqtlRzjtVpoWMZAwQOSTTAqvKvJQAcnrQGhVkhG07zh/4cdKUWpRdxIJI7cVaaEHY5BIBOM96iKt90tg5zkiqJ0BLZFhyQSG465yfSokshZ844PTFWCVjXABwTg+tNMgJwVKkcgN3pEMgaIyqSXAyCMYp/wBlRwVyfu9jU06qUReh9emKSK48lDyCwHX0GaaY9CDyxbsxwcED6ipHiMzDgKgHJIp9wm+IEnaTyM/zpSxZQcYKjgDvTKRF9m+cK6nHXcOAfb/PrSiFUlzuG3oo9aczjA4OB15zmpPLVkLYxtGQCe9K4XIIAqzMyAODwQMGmPCRI2wHDDJIHSpYXXaQq4cnlu2fSnxHarBiSe2O/tTEyAQqQPmBIOcevtRKhJ3BGxjGaeittJUDryfQUhdypAwoHOW5BoJ2G/ZxIAQeTwBTGj2FAFyAeg6n2qwAsiKv3Spzkd+KYpKueCQD3PJFAWuRTKhkBAwQMHtipJGChRklcdTzip5Yd7DDKUx3HJPpTAi7CChUngA9DQFiuxCAMAcjkjGeKcxaWCRFXBI60plUviYgcAbunH+RTZcIFCPuGetBLCIYIGCCgzg8Z9qCFmycFB2+tSSiRSHyDxxkZzQg8wb3X5OnBxzVE2I2TsW9hg9aakRlyf7vAHc06eYeeiLGwAGWz0FOLGHAVc5oCwkESMflGXBwQDyfaluFlWblMAjoPpwaj89WbO3bIeAR296lYnazZL4HHPekNIdszgEYI6+tRxkhjjKoDik+0FCGznABJXg/SmCbGQAQCe/NIdiU2u5HPO/uCe1JBb4cBCCD1BGTS+eYwWIJAHUUGfYuEG4nqo64poVkKRhiQuSvbsaimTa3KnDDj0zSxjkEHgnAXuaGkJi2seATgH0pk2CEEABWVWPHIxSJHGuWwAASMnkCo329lI465prIyxbd+Ez361RLJY3MjgohIH4j/P8A9akkQylgOo5GOmfek8wphVBIbg4OM/4URt5SjajbicY65pWGNaVmVYyFIQYO0Yp9vE0jlt4CIMkU1yzgbxgg5IHGBTpyY4wqJjcOWPQUgsK0gdWGASvI9R70xgkgAJwSeue9ECuu85BXGc9/pTmlEiKCAoPygY5+tNIQkUmEKOwCdcnk0yKHEsischh8pHQUkGMvGuDITjJGcc1IAxZecBTzjvVCGHbaFwDlgMrnkZp6TAqdqgHGcdqgmczsqlgoyRuI6UJCViG5skk4xxQJtEwDRLgBVJ746ioZGYALsJbPAFJHK7SMrfcAxz1qSQtJKvIKAgDHBp2JuhY4wrgSZyeSAf0qTZh2ReTjOT2pHQZKnhgM5qFYfMV28wKoGdxPSiwJ2PdnhlRVuA2GU5cHhSPpUQXzFDk/fbA56intfeakbICGByVI4P4U1p9kRZSAehUjOBXzq13P1OMiV7lgphkRwmMDbyTUlo7pgjcG6K5UECoGUHcxcsABz2FFlcIWk+dpAnAVSefemXctJNeIAzOpUNwwGD/n/GnXDTG3eMHlvmx3pAcMGjcrEuT5bDOTUbXOLgMSBtOQo5JNJoLjI5PMdZHLZA2so6VKwLIscWeDuKnsKgWQvcly/B5Hv7VbtLhYNxdgiscYOcg0wuMkl3swUHHQY4wae0SCIqFKP1YEjJqGaWJnkR1KYAAOf51AWWRt43cDBw3X/CkCZM8phK85PQ5H6U94lFmfLIkdh8wXqDTEkWTAMTr0AccgfWnW0A89ipMmTk7eAaY0PleRNkW0kkAAA4p9wJEtUcvhlOMDgiq894jyoiK2WJ5ByMUNIWkVd2QMh+/H+f5VNh3LtvIksB3Fg56N2z6U+OOSTHyqSTnK88VnW8vkb0c7lJ4A5NSvemQF43EadTt6jHapY7lh7fzB8gYAHJJ6GhbMtgSNvQHKliRio1vDsRGLMpHXoPpTHuCu7YDIcE7TnGfaqSGmWsl1DH5VBIDdzVuArPJkfcUAHgAms6wEl0pDbY2bgg8fjSzfu5SkTZiI5bHU/SnYq5pXNnDvJZ2Dr1VRTA7tGQHBGckEZ4qCGZ4kIZS4zwzdabayTfbCcqGPCgDFSyixe24imQgnf15wQKcS7YXOwY3Db1PtQ0xeRVlCygHJKjp/n/GpfMj3EAHb/eY9KkCo92wZCjsDuwyk4zUjRMkgIY9d7Ajp7VWumgF425dwIA2k4NWf7QMjrEE8opyWHOaLEt2JbmN7iMrKxUYyqDimNJOkcSyx7xjAA4x9aeXPmAtlpScFe4FQyz+XIinMik5PHalbsTcfc+ahi+RQQMgAY7U9CUCuVbngEnJz6U8SG4iQuMKrElsdB2qGIIXdWRiccEHAxU7BcddMhg2DDkNkAnirEDkwNNySBgDPIpsEWZUbAMecHJxz/nFJLGon2udhzkMOlND5gijkuUJRQob5SM8/WrakLhGjYBVwHyOapCcoSiow2nAOcZ96Vr9Y0fzfvIcHDYFXYpSuSGdEkAMuGYdDwc1LHCI2PlDLEYBbmoZbiGWKNmiCcYDEZz71NFKqrGEJzjBJ6iqSFzDZFHnGR2XJGMZ5pka4mGW3g8lemPamzyoYWZWVgvB3fw+9VpbkHZIgyRycfxUtg5i99nHmPkthu/oPWo5547PEcAMoGMlsjNV/tzysAGYO55U96kSRSQXTcmcFhwRVWHzEqSbpDuBIz1HHy0+SSZJlORhTgHGciqcciyylCc4GAp61IJgpxvCAHDZOTQ0DkOnuo2Ixktk/jxUcz8BFbGe7dveknMQcFUUnvjgkU2K+SbMbCMkZyQcHFS1YzciVo/LiUhi5HBx1qyZoWQlVIIGNx6gjvVFNQjSQjAwBgEdzTJ74/aAFXbIRkqOgFIzbL4/dxs0h3rngD0qCK73B41YA5+9nBxVSaaWGMl2A4ycdD+FVpLhGGWAJXHTg1Vibl5ppreB5FUb89ex5p5udiBmXa0gyAecVShvBO0sRUKoXAU8gj/P86j+2rFIsag+pJORVC5i0bhnmU8gEgFu496mZvIkMnmAs5CgDoP8AOKzhdb8h0Az029aYZWRwBKC6nJUjilYLl9vMkLhcO+OAvapPP8hFTcS46jHNZgu7i0uWLAxEjkAggD1GKqmVUnLb2YsTjLYBNFguakzmRlbJOBjaDgZoMqNGZJXCleduOBWU2o4dEIKyn+L+HFLLPyUcHkZ9c0WJuaKtFLbB4jsIOSScd6YXJxtIck4AHQj1rKe4Euxc7ATySeAKVbvyHCRkEk4B7ChIVzVt1BgLD5nBwA3Q1A1pGu2RZdxDc44H0qiZ5TJiMszjOSOBUJnLbQS6DOdxH60yWzSTmRm3bd3GTxilEEgQGV1MBJAKtwTWe85dlGRs6jHWoIbnzJhtLGINg88UPUZs+apK4DEAHJHUD1oaeN/kAXCjIIPJFUZbrywzbyGJwV6YFEBM6sRtQYxuxkmo3KuXWlaUgBwI+pHtV/QpC84VUyQ2SSeTz0Fc9byGCQrKpwOVweTn/P61fs9SEUwYKxYEEgdBWc1dNEyelj6f8HFLW3hIJL4CkZ68dP516NbS/akUNyQMqAcA8V82eD/il5NyiTgKAVJPGOBXtXh7x9Y6pbCZZUQ/d2MCCev+H61+HZ/leKo13VcPdfY/M8zw9WNVy5TsIQDyyfKDkEdqJXJYt1YcjHpVW2vIpFLJJgNyAecn6VbEmYflYbj1B7CvjkeAwUOq+YPu4ySO3vTDIoZPnDknLAD5gKlR9vy5yMZx2NQgl7knZvPU4H5VVhD41VAVzkk5GRTI9rzkgZQdiePpUzM7BWChB0+bt70+SNQhOQxbp25qbBYjwFjdQhDgcc5yKZtKREf3u3pR5rtJswdvfHBApju8spAGAOgHWpESRSebEHkIITjHQ0gnbcwAAIGMEZwfpRG7AMXAQqOegFDbFUguN7DjjBFBOoiZSMEEGRiQSew9aY7uCcgDnqetPQlyQo7YHHT3pEIjZlkGSR17CgBUcM6lmyAcn0qJVJdynIzkY55p6I4lACn5zjB4A96lt3WByvUk/MR0I9apIZXgxJ8hbayc4xyfepXGyQdQx5yKasiB2dRnceOcimMoDDOcAk9aZI1GWV3O3JUnp0/Go33EnBJyMEDnHPWrMCqhO0Z3cnHSmKC0xblQOCpA5qugrkUo+RdrZbp9KC7NjDBU6EAUkreWh3Aj/Z74p8aqQSjB+Bx6Gn1RIGJVyQSx7DpzQtu8uf3mO2D609dy8ggk8ZIyBQsyo205z3PbNSwInEiHJGSvfPAoQS7DuG09c1J1bC8knIphZomMZOM9c0gHbVAG3kng+oqEyCPcEU7hwSelTRFUcEkgdPYijGXbbgjqM96pANnwVG4EnA+6cYppmDIyYwccelIQ0jDBG3HJNPSIwqVADd+eTVAQySm1jLEDPQEDPavJfidr72OnSFGWVjklGOePTH+e9ej6/q0Wm2ryuSiYxjqfevln4o+Jpb64Ea7tilg6kksTjj+VfY8O4GWLxCfYLX0R534u1U3l60hm/eE5wOeK4y4aSOFyZskEkM3IrQvrlbsOGGUJO3acMDWRcbdwWRghQZAPpX77Sh7OKijqjotShc3hlkBZizEYJHAqCWR/93dnNMndVkGBxnPHIxUFzcxQsCz+YegArtijZSG+Y4YoV3Y5FPtnYO6THHGR2z6UzOWEnKg8gNwafJhwOOB/F0/Ct0jpjIuwkbDtIB6jPNLGzRFYydwPJxVWNnMgfcIkXqCOvvU6sN5O7B65PT60rHbFm3ZTFR0wDwvsa0YWkG5Dw453HvWHprvIzA8gdM9TWzbDrtLEYx61y1FZn0eEd4F1Y5I13ABg3AA5waUKF+9Jg45xwB6GlBMceAMnqCO1B+VAWBOTnPt6VztHqK5Iu7fv3/8AAenFSZDqoVsSbsc/4VXjnVSDjHseeKVVCyA5JDcjB5zUbmliWeCVCTGdwHVjyT7VHE5GGJxjqOppwuykrKrjHuOlROVKMw6evSmiGOLs0gIOF6g04HGSck5x15FNlEbbWDYYDOAcCoo7nIcucMoztxyf84qhaluRhHAM5BHIOOCKiDNJk5z2/wDrU55y8SDIYdsdqrQ3JAK4wSeTnGadgLUKqoB3nLHBUdKkEnkyEJjA9qptOVJLja/UCkNwZMbjkeo7UhMsw4Ri0hymckHuKdHF5okYPjHPXkiq8rjlR8yFcccEVWjuBGVABwOMk96BF7ESwtJvKlTjHqKZEChUlQyEkgEUwS7wfuqM9SOlRS3hiVjnIUYH+NCQFpxG4Ko+C3GCetRxL5ce3eSAeB71CJ/MByQCADzxUYuQCOO/BPrVW0JuXWdZHUuMAHmgbSrgNtC8j3NU9377BOWODx6+lC3B3ncAgHaiwbkrOFAG3Bz1Pen+YuM5AI49hVVpcMVYHb1z7Uyd1I+U59uxqQsXo5VVi+c56gd6HcOxYggE9G6iqcbfu1YptXBIOck0q3Qkyqru4x+NFiCaRgY3VTnjII7UGQhEYZBHU9qp+fsBXIBBx75pZbhAEVXIPv0Bp2IuWn+ddxBV84BJ4pgcpE4bhyce9RRzcHkE98880zztu5XHPUGlYgnYmWIp8xc9AO9CMud0g5AwA3QVTkuGU7o8A/nQl15rZAycY+tKxDLwmZY9o4Zu3b2q/YatJayxD5tinkKec1hpcZfhgWPAzyAaczmN9xOfTPQUnFSVmQ1fc9JsvGTRSKnntDhsqcnJ9q7Wx8YfbcYKqowQOQc14JLdEnKg/L0IPBrQi8UTwQJEQCB+BrxcTlVGsrxjqedXwsKiulqfRNh4iCRhmdg/qoyMetdVoPisRyhnuGeNlyMDj8v89K+etG8fSyyLE5VoAoHT5jXb2niWKaMPnL4wRnAxXyWLy6dJctSOjPCq0JU9JI9/sPEMEyoVIyTgleRXQQXqzwEjHHTLAd+P51896P4hKXKvHJjaOcV3GkeMJEjjEjDaDkY6mvi8Xl8qHvQ1R5c6bgz00sJYnLZMgGRjkVB/rR8w3IBj0Oax7LXknQBZUbvkcfhVtblpo2ZAVVjgEjHSvGafUyHX93GsEojUqyLnDYGRXzD8Y/GjSSCNX3BuW29hzgfoa9k+IHieKxs5yx4ijJZgOBgc18i+N/Ej6tqjz5ARhgoBjA9a+/4VwLqVHVmtF+I4rmlqcprN3I+pxMVZYpM5I6H/ADxXLapdPMxVjmPcQADgmresXzmRyZMkE4U1z3nbiWPzZOD/AIV+40qcVFNHn1KrjJxuWllj2tGnJIxuNKkrFx8jEDAAB71QkmWM7shWHOPWlS9MsRJJDdcDvXRyCjVNMAtIgGQc5PNShgpAZ8DPc1nQXTlG4yemfWkklPmrGST3qHA6oVupurdIhJLZUjBY1oW96pgAHznoAK52KULiPaWYcg9h/n/CrljqEsivEUAjXncBgj/OBWU4XWh6+ExPJP3nodJ5zqq4ABxnOOoqeK+aQncwYDsODWGLjzcFX3sBggHtU6ysuGUbCeueRXI4n0Kq31NOaU4Gw4bPIPJqBZipA3A4PJ/pVWaZmRTjYwOST0NEUuH2swORnipsXzs0BcDA9DwMd6gaYkkY4z271XcxhweQ46elEc4bBYcgnOOhp2J5iczMFGBgZwcdveh5y5ULwo6n1NVDcM0hCrhR+Ro80MuVBznGKLApF0TbAGB3OCR64qKebL5PpknsKrmRogSw2gcnNPS4ZlLELjHp2osPmJUbaWYkhTUYldmc4+Ucj2qAyyHPyHI6rU6nflkUgYxyelFhcxLvdoiMYJ65qDztoAOCp4wOpouWMbKV5GOfSlCtIgZVwx7GnYm40SyYIUHLccUqsUydxYAc4PSlZSQU3ckduKY6mFAcjqSc0CuPuZSVBBwvv2peS7AvxtBApBFIEVgmQTwven+Qwzk9BnjtRoUmyIy7sYbDDjBpsjiEgZJY84zUjWbEEDILcDjnNK2nmFEYjJY4z6+1Aa9hZyvlK24jA5A44qBnLYHU9sdam+zF+zEZ5XuKljsZWI8tMg4GPSnoFpPoVJHyRg4A60m7ZKCUJGB3xVn7BKJ14BBOOnSrT6S7MHByi9Rjk0c0Q5J9jLw8bFnO0EZH/wBekBVec4LHBzWgbB8HHzAH5eKdFZBX2Og3EZLHoBS54i9jPsZk8mJkUjJIwCOmKCoEYVT3yQOtbA0hpWIjIwoySR09qT+x3eQNtBB4wvr/AJxS54i9hU7GYxcqFVGGRwT3pqtkE7wT0I7itRrFE5YksOBg8U/+xzkPgDuQe9PniJUKnYxSCQu3IJOCTzQ+5gqbuf6Vtx2JlHIUDOAMVIum7MNsB5IIAzRzor2FQwPLIYY+hJ7e9MMEgcbQCT0PY+1dBHYAOflIUnP0FTCxiAG4Ec8Y7e9L2iRSw82c75DKc5JA5IpJIicDBA6gjgCuiWxj5xhgTjB60s+mJGoJBKscAd6PaIPqsu5zQHlONxDc4AHH4U5YHY5IOFOQT/KulFpEsYUICTxyBUcduVcjaN2cAEUe07B9Vl3OfNqyKcEu7HkDjApxsJfl+YEEZ+gro4LLfuDIMeo4omiy5AAOAMYwKftbB9Vv1OaawaRwnKMe9T/YghCk716ZHHPpW2lt50qgDay857YqaW3iEvC7eACeoJ9an2ly/q6XUwDYZP3go/HimraF2IOFPZj0NbjxjcMDcM4OB0HrSywBtoUAknGMdKPaMPYJGMtiQcMeGGB9fWo/7LIG4cjJBxxxW69tgrwcinxwqpIA3cfjR7Ri+rRMVdIeTaF4+n9KWHT9zH1zg+1a4gQSMCTjGSAf0pYWwvGCO5xmlzsr6tT6mPLp4klw0RJHG7pig6ciqAmVwSSTzkVrmUGQ7/nHTgYqTyFkAMY6DJJ5xS5mNUKaMmLTfN7qCBg5HWk/snaxUjYD03d60G2qwKnawOCTyBT1fzCeOh6kdafNIPZU+xmx2PloyEbs8HHBpfshDqoXCgZB9a0w5UEKQQDk8Zps5kkYZGMDO0DBx60uZofsqb6FM2QGNw/xpjac7HKjA/2quou+QFQSoqVGJd3PKKOfaldlckOxQSyRVOMFh680PbqwB3BW6HjjFXspIg4AIySRxRsRgq42j1b+dK7HyQ7FNbFVUkAkep6CkSAOxBwRnBxwa0iFgUqxBB6L6mon27mY8cAYxRdhyxKX2PMnJwPepGs0TGRuPfFSvudxzgDp71OkJ8od9x4OOvtRqPRdCl9lXBw2OOOxNIkMci4bJP6Gp2Ixt6HOOaGiw2FYFlGQB3qhaEC2yGUttwQOCOAKaAGmXjAPBzVnO4YIxzg46ZpsacgONwzxgYNIRE9uglBYHB7A09rZeDjPYGpJNpKqqMzZ4xzSNLtymDuAySR0oBXIWjCqV5z2psUbF25yAOSasLtIwxDEggbTyTTJGWNApG0E5JptWGhxRSF3IORgY4pskAlIK8leMdAKd5xjUApn0x1xThN+8LcKpwPxpFEUUWxxnAGeS3emiEGVh5gIznI/lU0kiuCMHAGeKjedQMeXkYHIoE2PkkBYjYcAAZ7UgYZC/Moxx6ZqMykrxgc9TSBismACeMknoKCEyaG3Cl1Zsk9CtIikKQSSMdT0NCyls5GT1G3ilJkKOpAAxlSODQK4xR5aFsYB4OeKEiJRyG2buASehpsswSPywSxxTfMKqARgng5pibJIywBQkO4GNw4BpCgUANweoPrTfPO0fLxnHHFLuJKsenYEUgvclkwQCh2kjGTzUPG0YO5gepFCyM5O7gA54pPMLxbQCMHOR1NMOpZ8tHhUHjPQ+vtUYXa4VTx61XknIiC9Qpzn0p4uVKKBGw4zuz19qYxyozSseoxnnrmgq3mbgQw6fL0FPhcEFg4z02d6gYtGQ4bAJ6dqBFjahABcbzkgd800S+Z8pIODjjioJrl22kKFI7gUqFQCxOH9BQxAzKoO0kHOOealikJRVUgHod3OahCmQFh0JOadbXQcYZRgHHI/z6VIbEj/ALxPLwRtOd2elGwrna+/HIPqaiLkBzg4xzinJMchpDgAcIvBIoGOEq7WVjh24IPWoULNtBYhQeD1yalnlWWcFlwMcEdKiDsrBAuVJzuHaqYywCzRvsO7A79qNryx5Y9sEjvULSnkKRxwSBxQZ4xCGZyoBwQPT1pak6CYCkMowDwVPNKuQSeemcd6jaSKTJV8gDPPUih5CATnI7iqE2ieRsYCc4ALY61GhG7cRz0FNkfZiT2ztHenRyZhSVgOCSVB6U7BcfGFL9S4BySTkD2ocqhOVJBHaoUlUSPg4JHPvSSzhACrgHGcsMgUWJuOn/d42k8/eHp70+MqibiSB7dTUEjt5o3DIIHTpUgXKE9QOMd/rSGWI51mB4249e9QiLJC8ZySCeKYhAQ8jg9e1NMrgYxuzwR0NACqwdxkkDP8NTXO0AEMdpGAaqo2Qfkx2z6e9OzsAHLEetWRdD4ppFxvBIJIA7mhZisjllIGMYPaoEuHMgwcAflTxLmNhzvJPJ5waAuiaULlVG7GM7icgnPSmq+XKHgYHze9RkygKHKkdMqMcUoQOBjoOSRSHcUylgVQ4APJPJNKvmMoLcknjA6VGmNsjBgSOOep9qVpmit9wBKnjjtSsRzEqMIw5ySccg96ZFIrFgUI7gnvTIyWBRcEMB+FRNPh/mOQOGI6CizHzFzzWcnahG3kE9KrzPIVJxkZIIHU0/IVlVSzg45B6Ux5AzFeOOTjjimkS5DkDvHvAwR0yOtPh+63mHcDjBPY1V+2YbDHa5P0BpJbgNkNkkjHHFNIzckWrm3c4BPyEcjoR71WZd2doI28c/zpwvFdQu7LYwP8KiNysZJLg4HU8UWDnRZAdlABB7gnkUP/AKwqARnGMGqceopPHldxAPK+tSLeEseNuBxn1p2Ye1it2WWcglMcgZ/CojKXJRDk45Heomv0SYrKcYGc9AKiF5Gxf5xn1Xg0crF7aK6l4ohtgyv+8zgg9venK8cali4ZhzgcYqgboJB8pAOed3TFRnUflPABHB9AKfKxe3g9maPmuASqlieQF4zTEXzH3L8rd1PIzVaHUGyEY/J0BHBNIt55fm4XO4YBPQUcjM3iaS6l5oGALckA8sKaZVPy9AeuOtZqXziESFiACRgd6huNSkZQyxEAHJJ9Kr2cmZvF011NlHD4UN8y8c0wXGATkEj1rMe8lMY2YUEZOR+lNm1L7kMaFXJ+Yk5FP2chfXafc0mjM+GyMdTUblY8IeoJOapSavIsTp5exVHryagkvmZElUFTnHPNNU5EfXKXc1nkwArHAxkMOxp0bu6lgdwXkY4zWNc6i7hWUDBOGY9B71OLvfhVDHaM7l4FP2cifrlO5oyXXzl8fMQBt7k1HdyLErNkgEDjOSTWTPfOmJNwJzjGOFqIXHmRFnYlzzjP60/Zsh46K2RtNsKhgG3cHI7UplUkDfggDoeKxDcyMokjc7QMcc4oguZtpVhubuTwcVXsjN45dEbLTjcMYAzn60978qSjBSDgqQMYrITU2EUyNg5B2kDBzVdr6WUMchgo7DBpeyD6/bodB5h+8ANijJBPU003CqhOw5J6g9q5571kQfvDnrt9acmpslvIuDvfhTngU/Yh/aH902oZFVx5jFQevag3Llztx5TDDA9cev8AKufS9MShN5YNw2eSKVbwsr7SR2OT0o9kL69fobEuoCEqGBYjoPSpMEOrvICOoXGMVgvcyoATjPVcjJqd7hZFSTkOO27Aq/Zk/XfI0553eXaqkjgArwSaklvGUEKw81ACCO/tWPHqOEyqnIJOSc1BJdPK28SBcHJB701TRDxkuiNyW8YbdrgnqwPJH1/z2psl4W43hTxnPTHrWTZy+SHYuZFPLYPJFNYozyMHI4yBS9mjP61UNNbpYnUB22nknJINSx3yZcgEhOQT0rKguQU2jAz0Ldz6VXad0jkHRs856EUezQ/rVQ2muWuZAVXDdiOlJ/aYyA7eXzjJ6ZrDS7mE67RwPSnybppCCCT6VXIiPrdRml55N0I9+QOcetPaSbcNjZAOcHvWbA0i7iwAC/xHtTpLllhYqfvdD396OVEe2m+pZN9KsgU8gk9OoNTnUSZPmjIOBz0FZcyz+UjsuN3T1zTgjCPJb5gO/NFkHtZvqaUk32klYidxGNzdB71DFJJZSbfME6dsdjVGS6kQJIDtwcfWppF3QiUAkPwVB6VVkQ6k+59FbnRhGwxGpIGSATRNvkjWQEYBI2gY/wA9KSaFFMUpk3O+QcnJP0pwjkigcsMlgQvPH1r5Kx+5pDZJXa18shQeq49fWi2uRboykfOw6gcYoswyxkBRK/8AePGKQRnksMMTgqKYwWV4JolLERnnJ5qdghuRh9z9xjpUAlAyQCATt+btUYjKSs5kwvTAoYi1+8YmLYGTqQvBHNLcoZdkcilShyCOCB60yB5pHYKwKgZLHrUxVzGnILE4yRgfSp1AXdkCHAJxkue3tUSO8Xy7MDOSe1LFMWleLAkbGTt64p8zO9sCwCEAjIoGkP8AtJibyx0bkY6D3qWO7MbRRtHtgJIMo4P1FUjN+7UKuOMAkZPuakjlkZAr/vEHYdRQUItwC5SMqgTnkfeFOZyygxjnOSeelKZWl3RGJRkDawHSnSgwpsGEOME/3qAG+YqyeYoySMbB60QJ5cpwweNgAUPQGmwoXZZQuIgccdPoakukREIHyGTrjpTsA4r5Uas7B3BwBjhferCTBVDNgnGdpHNUbgSxxpGpGBgeY3OPrUkaMVKkkuD94HpRYaZaVhCcu+XPIA5wPSm+crylwTuK4AA4Bp8awqhOeV6saZK2QixjBBzkdKTHcnglkmUhmHl4wMHkNTo2MBygy6g4B5zVVGxnLK3f5aXcHjZ1YiMcFgcHPpUsdyYXM642kEHB29M1K7FI2cgIG55OeKr2+9SMEOQflz0NJcyk4ViwmJO5f4ccY/rQK5YlKEbVAJIBL9SfamRPLBIrmJiAMrx+tRQiS3UMMF8nbngD0pn2yZ1Ks6gZ5KjBFUK4rXji6JlLO2MYHAz2qaKeRAFkLOzE/KBgAelQJIiKVRsHj52/z9aiuEZiWWTa/AC55IoaJNSKSXYCpyhOCG5/Ci5uJWVUUqit0I6isyFnt0JUeYh+8B1z61OZtkaKDgkcA8k+1TYVya5Mu1VZjIAcMOmKcuqoxQs2UBxubgZ9B+VZ09wUQPv3uRhdpyM+hpxu4Sqed97H3ccA1VguaFxqiNIuXAfqNvH4fpUH20XE7eZGCWGCzcdP/wBVZMW2Pc6jdJ1JPOeaWe4+0suFKhTk84xV2Fdmq15FMBGz4CHIwec0qzASfKz9Mnaeg9aoXAhkg+6okTBBHU1FHMTyhKFePelYdzUvI4SkbRbsHrzwaHu3jkj3jKDouMfrVKS78xeODnt0ow8oLMeD8oJ7UBzalg3EhJbOzPAVj39aIdSZYghXdJnBYcg+1UQghVg+fmPLMcgD0qEZdpYlkGAPlaqDmNgXXlxSXDOgKcYAIJ/z/jUS6kWi3od7SEgGqahVVFyzHByWHBqNVaJMoyhM85HAoJ5i+szmP37gDINMaZYVG0jeSQAOpqlMHiYkMSpUg471UjUIY5SxODznP50hXNeaVBblCSpI4cGnfbl8pPLRg+QDlsis6W4WabH3UC5G44H1qKXBCjPIPboeKQi81652R4wQdx75qBZ1hlLsC24YyDnAqDEsqKTghDkso5I9KYgbOQuAeinv707Els3Ab/Vh/mBznjFNWUvh94BAxz0PrVYTbkIkBDrxtwRxTRI3mK7BRjhQOeaBdS5DcfLGQCSWwD1OfQ1NdSMZU25G7AJzzmqhAiGWJXdyBjvU0DCYnackevT6UhoZfLtkRWZgTwWDcf55pcp9xX3YOR600wiWR5JCWOMAZ4qBIlTBz05J7U0gLMs/lyowiaWMDGV6Z9KDcrNEZA5i29ARk1XYssR2qyrnIOc9+tRvG/zMSXJGRt4GPWqAnMxDDIXc3qOPakQyJEcgMQcg9BjvTpXVlicjHGCPT3qN2Z0IUEqTkCkTYlE585do6rineZK3mJjdjp3p6qbZFAAJYcg1G7hEEittIOCB1qQsMuSjxpIFY4447U4Ql0fywWjHJYdRT1jEe8hvl25wOlECn7MXQlVc5I9QDQMhaJ7ggqC4x0I6/wCcVZVJngO1gMDkA8getJExCk9HBJXnGKiEcsjllUgnkEetA7DpJmZhuKkgDB9amjnK43kEYw3YfSoSrDBZcv6gcUMQVQGMuSQTg4BHpUCdyzaXC28jODhUOcZzurb03xNJZSrJFO6lCGA3cA1z3kfvQijqeQecCpEjkhYrHtZ85BYcAeoqKkI1FyzWhlOnGorSR714S+KSvLEJTM8rhVdCcge4z2r1mx8Uw3rhgCUwMAY4Poa+PdL1CS0XepBOcjJxXX6F49u0mVGnKLnG0HAU+tfnWZcMwqzlOhGx8bjMkcm5Uj6xW6V0RwQQcYCkEYx0qR23XHlsCDgHI6E14v4f8f3KRbC4kiZ/mA4OPrXf6L4qju5AFYSHgAAjI+tfnmLyvEYSVpK/ofJ1aMqMuVnXtwCCNxwMLnmmbPLUpgkjnIOSKr/aDlMjYWJKsejVbY4iypAcZJIPWvIlFx0aMNiEZKhsZIPAHGamaR5MZjVWUYGAAfqaZ5vmFQoGV5IFSRyby5YZOOTiosJiTRrjLn5cAnb1qBIVR95YuMY57f5zSlMyyMHAAXgHnmmxrmILggscY9/Wp2IYsbkuSowvI69Pakd91ydynpjB609Yto2xnDqcknnNRSpIp8yVwMAkEcUgRJMuQCDncQcZP5UwAgHaA5znp+lAZwF4+/0JolUnjOG6HH86aBoUOEhMYXJPOVHT2qEqUdOS4PJX1qbOw4IyDwcelJEqqGZcqDxljkirQgU+XlCCuBkYFNVWXezgo2OC3HFOjJkkLEFQvGOvPrQ8rMxI+fIwFPOKoTKwJcZHzJnBPWp4hsBATaAM8ckmmK6h0SNduOo9akXLMXUkA8EdhU3JI5EkXChCecgipWiKsSMF8Y6UjIWUuzkIB0XqaiSUEbtxbceo7UhoQu0cyAg4GTmkCmT7yEkEninMN0WCNzE4HOB+NLGTaMzM25TxgfzoG2LuUnABLdBjpQpbecsOuMYximSK5RmBz34PIpYS4mBchhjJUjrVIkiQlG45IJ5PT6Uy6uGhHmEkgD5kxUzc7cMBycnoB71heJNQFpZ3MhYtsXOF7mt4RcmkJnA/EfxP9ntpELoXRSxPUDjgfrXy14n1Zru+MpLD59wJPTqK9G+JHiWW+ku4p8IegCZAIxXjEskrxPPwRuYBTzkV+7cO5asJRUu5VJPdmfezESsw+QkYwOn1rE1e/dwnlp8v3XJ6j/P+etad5aOfLlnlxAxPI4y3pWNeGFJJF3ExkY5OCa+7grWN+hki7iaV0LlCeQTnBqJr1ZoELModSRnGCatJYRO5kAJwMn0NVf7IWZd2SACSAK7VymSVToK16XZAvJyACOhq2s6mQbgQ45yOhqXT9CNzIIc7TgE/L2rpbHwag2tJLhM8nBNTOpCG57eBwOJxKbSOZa5DoVXBI5H1pY5hgNJnjt0zXexfDyJc+XMig5IJ5qST4dxqRiZclRtPJ575rD6xTPcjlWK7HK6bI8nAGOfvVqidygXPI4+Xgmty28F+RKjdU7k5Aq+fCyIRIeFY4HNc86sZPQ9rDYSpTjaRiCZ2gBwSehxxR50m0uVOR+I+tdGPC+8Hy5MooyexApT4dRYmAcsTxtPFZ8yZ6CpSW5zlvIDktjPfI6VM+SPkKkHqMc1tQ+Gtqt1JY9V5OKfceF4SmGkZN3AxwaXMi3Hoc7K4WM7h8x7io45C/H8A7+9dWfDEdvGoZlYA5JXrVWTwwWkdjlYgMgYwTS5kZum2YcrDl9wJAzkDjFQtJ+7JcctxzXUL4f37SigZwOemKePC6mPY+3qfmUU+dC9lI5dQiKd25MgZycUjzgAKIyAOQa6ZfC0DuFZzgDOSegpW8MochWC+mRkEUe0QvZyRx7SSSfvMEr0GR3qdSwQMcDA59R7101x4fQ4GdqjgfWnQ+GcgRMcKeS/oKOdE+zkzkQ8kpGW2hecD0qUMXGAMj27murj8P2azYQ72HHJwBUb+H7cyAq6xheeTjNPmQvZyZzUjKqFQCRjntVUAunGdgPbrXXx6FbzSk7wq4wwxk/Wkl0W2t4cIu8ZJI/pQpoPZs4/DhFIG4E4yO/tSyY3bGBzjOO9davh+ByjmUgddoqO40WFWGGy+OFPp70/aIj2UjllJcIVJ69+tTsflzjP17mt/+wbfoXUy9QqnqfSrUejW6ZRxtBGCSeQaOdMpUpHHyREAkEsWPBOcCo3Vo5QCpBA5B711j6NG5XDbQD9aRNNjUsXTG3BBbvS5kP2bOazIYAkY3E8nHJAqPMgAGdhIx0xxXVrYW6TgjGG5wOAKP7LgYPvICZ6Ec1XMS6TOQMDFTyR6E0/btjfjJ966waRbvGQc4ByMd6RdGt5WXy0LHoRnGaSkQ6LOUjVwpYqR6/Smyxbhkk5PANdj/ZUfnOpCgYwcdKqNpEO5kd8jnIHUUcxDoyOXYeWMgkEd/WovuEEZ5OSB3rrm0eCJW4LDHUimjSIGcYICqMkkUcyJdGRyce958lSioAc44NSyMZw3XaOTjqa6o6DbtG7FyBjG3uagh0aBspH253E5BpcyJ9hI5kFzHheAeOaJIpHUNgB+nPIrqF0iNnYA7tozkDBzSf2VGWALgL/eIzmnzGboSOcju3sYyNwCk8kjOD61q6Xr09ruw7Mq89cAVYbSQHxgYJyARnNPk0tdhIID9MAcfWokoy3Rk8Lzbm/o3i5xIpBzuHGRjA9K7S18VsxRgdoxtA3fLivLILRLdlywx3A7e9aCRlNhWRgAcj5jXk4nAU662OCvl3Nse3WXit7PysSKigZbdziuri8aM1sJt4BxjAPAFfO8Gu/ZwUZi56A9hVqfxLMiKoZkBGQVYgmvn6mQKWyPLllVToanxZ8Y3OoriGQQxREl492S+fX/AD3rwzVZ33tIh3swwAf4a6/Wrj7aXAJIYYGecmsxdGtrmEKQY3xgZOK+qy/CxwlFU7C/supbSx5rqAeW44Q8/wAQ7GqN7ZucFchQOg4NeqJ4biRdpAIHJ9TSf8I3aSsxVgAOgPOTX0UcUoq1jhlkNSb5nNHlEtm8oDKhK4A3CmwWckj5jjZyPQcV6u2i2mSCmw469s1bttJtvs4HlDAOOgzVfW0uhUeHp9Z/geTpY3LZJQg9xUsOkyou7aSc5JPavU5tItVlUBACnJJwRTE0yCR2OwCIggsBwKh4tvodcchil8Z5tDo87lpBC5I54NWo9NucfKhUjk55Ar0a3sYIiAUyueucUrWsEBOQNrkjJHSp+tN9Dojk0I/bOOtNHugobyyMjrjtV+HSZtnKESMeAe4rpo7YR58ogw/qDUnmrFLllDZGNp4IFYOpJnqxwsIqxy0ujNNGYmB3k8qOCPenQaHLKvyozBeDgV0jkLMp24GM59aSRzCglDbGb7pHrU+0Zaw8DBfRnHy+WVJGPmpRoWGPB4HrxmtyOVhEzMpcn160PknJBVCMntRzyGqFMyR4dMmGyOO4GAaevh5lifAB4yWPatVZmBKR4wRjBPWmb9qYySSeR2FTzsr2NNdDJTRkztZwxIA5qWLR0RCAAADk8ZzVuT5MIcA5znrUm7aRjlSOSaOaTD2dNdDPi0JC5ckjHbrSjSlUMQffHoKtidy5CjI9utOL7ZQc5A54HSneQuSHYqtpavn5MtjPHalt9MQoTjGOuetXEleOYtnnAIB6Gm3MigFCcOR0HGKLsOSHYqNpqGQZVSegIGOKe+nwMFGQijuR1qSKchgAGyO570rSLGGVV3FuuecUrsOWKexVt7GEABhuUHJwcEirLxQglYwCvoBzTFcpGcAZzz6UFejDgng4o1DTsLEEAHyg8kHA6CnSxxgEFQVPTPWmDDRsCwUYzmo/tAdVAOT0BxikWn5EggjhQNIgXnIDVJHEIzkKAD1DVXBZ2LSONo4xjAFOkfe+WORgAc4xTFzCGBFZiAH+nalVzET2yMZPIFIZhHgBc7Tk06WZGKgHhv0oC4xlZDsK8sMlsU9idrLhWOOeOacrBgAzYK9DUKTBnfBGenPegm48ESDk4UDG0DFPNyGKjGzPGKjM+ZCsZCnAzn/PtUckglVSABjP1NA+YlEiqW4BHYkcUkoZkAAAAHPvUImQIcjp2/rSLcF2Uq4GfQcfSqsieYnihUNHg4djtAPU+1OLOjtGSoA5qFpNzrsO1h39aJblWIAwdvUj+VCQrkjZYlh0HOB3pu5s5KcYx+NJGxKMxBUZ69aY0+cEHcFOQRRYd7DwpOQi8jrnsM9aeysqqrH5gcgHkYqv5r7jzhj2pYnxlncY6fNzxQS35kg++QvJwMEHikMm05bhjwCOmaY9xGhChgOhPrTWfJzjIHJxTJuWEkwzkgkEY44wKYwXIIHB7n+VV/OKxgg5GTnNSNJ5ikHkAZGOM0BcnjJyGUYB4pgm3DaATzjJGagDBAFIKZGCM9vWl3MiMAeOpx6UCbJXZUJ2DHfp3qNiyLjPJ59zUKXDMw+ZeOxHApzTMZQxOQKdhXJWkZ0AXIOcEHqDS5Xyxn74J6/zpnnHYQcEHuOtRSPyFXnHU0WEmTeYFQ4HLdT1pNqRkBSQmM4PWoVZvK+ZcqSeRxj3zSfa/mKbeT3oQ7osIhWVxkZxxxk/5/wp294nO05yMDjrUBuBgZO0njJ/nTY7ncXIB+Xnnr9aYXLRZCHTIJxnkcg/5FRkAYIbk9QO1VS4Ykhzk/pQZRGSGIDdc+1BNy0JhtIwQQcfWnRSkqy5yTxg9TVJJjIoy4UqcjI6+1KJR5mWOB0yelDQ+YtRJK2RuB/u7R1/xpyfKTjn154qms20vhu3HoKUXDBgAMA8H3pWC5ZViW2gc+vaoZLr5gqg9cH61GshR8Zx160xwI0LZA3HH1osFyy0hwvmEqPbvT/PQsSxIU9M9zVQSErsJDe3pQ8LxuScFSOcdBRYXMWvPjdCMnPp2pWvpPJVM525PoKoGUkAj5cHk9qfNNjcBtIxxiqsLmJGkMjHcdzY/h4p6StvZiMEDGD1qp5gBBbjJxu7VIZBI5zkHAxzRYnmJllLsuQUOcknpTxOiKfmOelVJJBySdpHb1pivlTx7nuSKdh8xcD7WDbsr3I7U6WcNsOR6D1NUGm2FcKR1yT0pkkySocHJHJx1FFg5upbwPvcg0TSqw2nLOBnA61AWJRSDnuB3BpwZUT5juOc5HaqsCmiRZjwoIAHIzzTxLnORxzg1UMyIQ5GBnAz/WlE6hiCCB1NDRXMTwsz8g4Oe/NDOTKcHOOB6VF5ojBZThcdznPtTBKPLPzBnIzleKXKQ5k0jmIHKknrgUwXQL5IyDwo96r+YY0JZsnqO9IlyicA5B5DDoDQkY+0Regk8nduyTzjHFIGJBO8levJPWqhYSMCz7cckZ5xSSXSvKI4gSMc1XK+xHto9y0sm7AIOQeCOv1pJco+1iSTwR3xVGS8CSLHvw4PBB4+lO+0bzySR0BHrT5X2E60e5dZwwBxgr0PvSLK2cPnPX/69Z63nzMMbNnJ3dD705L2JnAVhvbjrmjkZH1iC6miLhQxGQfQDqTTJ5vLkKqNqsOPrWW0+2RznDKM+opU1EGMNwXzjJ6U/ZsPrVNbs0VbziFkOB0K9Cfel2AswGSucAjjmqEl8Qhzy2MnAxVddX8lQwywz0qvZsPrlLuakrgMAAc98HmnRuXUq/KfkRWQ+qZwdwIPXjkVK1/5KE/M/GSB1+tL2cjN42l3NWRogo56np0qGeQFiRnnjish9aZSflwMZyQOKSPUyYGfqOx7Zp+ykZvHUkbkWY1xvBZfmx2NOEwLZBBJHJHQVz7ajIIA6sDyQe5FRRamXGQeBwVHXNNUpC/tCn2OhSbBYM/B4A70zzgYycMwXjHr+NYT6qBGAVIdiQG7AVFNqGwjyyzN6Bupp+xZDzGHY6UTbtgYgk8ADtTGmCEndwPTv7Vzb63jdhCOAM+lOe+YBNjEAYIzzk1Xse5DzNfynQC9EkZwDlDngcUnnIQuWA5yAe9c499JuXDByT823gUS3GCfLck4zg9qPY92T/aLe0TopbiJUEikDB5zwKSTUozk5xx1PSsC4naVFRgemcA4IoinkjzvQlBjHrR7JEfX5vobjXIRRuJYnoB2p/2llXCIW4ycHpXNrdbXK4J3d89vSkE/+kDy5GQnjDMcZ/rT9miHjqh0sl91IAxjHHWof7QVcbiCT0AHJrANwzEq75cHovGPen3M7Kw2AAkYIPNP2SEsbUNwXysTgFQoycnrToL5W8wA8EcZzWIlyMYfOccAdT7U1bpBCwJKg8cmn7NEvF1O5s/2ksREZcgdeecUqatEsTByS4+7g9axECMAMkA9yeaYo8nAJ5ByCeaXs4ieKq9zel1IIvTaeoB6mqUmqPIcbtgbjHeqFzI7gBiC4546kU0QsYRuPBJAHc1XIiViai6mo14y3MJVwF6EY70s2pBJAoPPXPY+1Z9k3lsXkXJXkqTzUeUlllfJYd8HgCjlRP1ir3NhNRLzMj4IxkY9ajbWvLD7WXb0I6kVjtJ5fyBsnt60LAEBTAIccnFHLEPrNb+Y0xqMkqOdhIIxkHHFLb6uoyNjFjwAW6msuOKSNwUJIXsDxT1gw4k5Y9QtHLEj29V/aL8uqOsg28noy56Cmf2oQxVgN3X2/wDr1VSACGeWZxGzcKBUSQFAMjce2O5qkkT7Sp3LMt40BASQknkrk8U+O/3SqQxBIwyk5z71TihimYOWKDPOetOMSPcOFOUI4I45p6Ihyk+pPPd4cMQWGcbRxinrqzvOoYApgA4Haqyq8bESpgMOGoKBDuJwvTB9aehOvcmubySPOwgux9OQPaoxc/aiAwZcdBnqaa6/aSVIIx3HcVE8eWG1W9wDyB60roE33LYvGjdjGAuAPlIz+NNF7LIZCzYUrj0xUXnEo6bCHxxnuKdA4kjAMZXsW9aQ1cSRjBIoLlxjJPepDPmJXAwAc8cZpXiAy4AI24x1J/z/AI0oiLRbpMAKOEHGKAKxug8iMSSc4KgnH0pJLo3EoVEPpQI2hlBC5Un06UKrR3GRIAc5GRkfSrM3foJcPIp+/wA44A6iltpJ5UcBiwPGc1JHAjFmkJ65NOhkLMdrBAuSD0AoBCSMYVKgbpAMkdqakr3G0NuHGCCelCN8zu3y/wC0aYxkClk+Ze+OCKTZaFWaVmCRhnBONueTTRM0mQQQ/wCWKmhRJAZCdrgYABxmmhdjbnGCTyOhoCxCquWIZtxPAx0zSu0qsAw2pjv/ADqW3XcxU53A5Bpj2wBcSMWPWmTYFcqoJG4McADtTRKyucErkYx3NSqvlW+0c4yc01VD53MGPBOOooExghfLnkjqcnNIJMq6gby3Ax1FTCcnKpyFOSw6fSmQ4i3kAlzwAO1ArEdqxQFAjMGOCByc08ySuCedx4A7/SpF3BzyGJHRfWmsqSOoYFjnscUDIkR/MJTnjlfWlkVnUPgovQgetXBGyyspTaCMnI/Wq8kDZZclQeFPvRcBkMSyGRz8rKMgHvSDdJH5W0K7HqRzipguwoxXfzg46H2p8KR3LB+mM8dCKdySFbNRgbwCeOe5qKNQQ6IvC9D71Y8pGuSpDYHQ5qS4ZBOQImUgfMRwD70XK2KrgZVsH5RyCeppgjLneGwRyCRx9KuBkMLMwGTww7AUkdm4ZjCCyYyQaLgU9rthSM8/fA6VNdRJE0bAE9sdjVnagUZypXnA60wERuhIZwxxgdaVxFaO2w+wozKeoB5FLGruZItu4ADBAwauJlZXKBkb+LPIApQxhYqMbepYjJJoGVZIVAjYRlSOM5608GOaCRnQ4QHGO5qeaDaykA4PIzzVdWEedgO85yD0oKsNt7cXFsYwCjg5DikEPl+p7A9yakIkijXy/mOecD9KTdwSRtYdQetBNhsksgkBCZBADHtij7MUjJ4cnnHoKncxtB1O/AII4GabFbvN8wIIHAx3oGgAYR4UE8cqTmo25Ugqc45PYD1q4dP8x4wCQM/vBnnFQzI0MzIuGVuA3vQOxC1uoO11baBk544pFUmAKpJUnC+pq4sIGYySykevNAbytwUqEAHXoKAsfQy28ZKgYVgTnPFMktASCJDgnBQnkVLBHtZUdtsmQBu5yajmhVpxGznPJB5Iz6V8ofvNhZ7cxRjsqnB2tg4prW6yyJtOVHXPXOOlOhhUnfLJuC8BhxjFLLIXZcAMMZO3gmpuFh4topSSAQOPkJ6+9Vrq3a3G/cH5zsXpU0LI8TjBdyclR2pgWCRx5iMuCdwJwadxco6KbAAjHB5OOae1t9ogwJDkHPFMgn2XBRYwQozjGMfWpBeQiNpkkG9+PL6Gi4WEgDmNgqKJBgMT1qSG2eUNvOAfujqTVNo9sgKuQSc8N1q0HwPMyQAME54FFx2JRbxzRsoIDoeucHNMMaRodrhO+exqtHJGC0kbdDkqw6+1SP5dzEzHIIOCPWi4WJxEwUlCBJxweKY0+yUxsVYsMEFe3+RThmTYEG2NQCxbrTU2vKcEMOSu4Yx7UXK5RkciI5SNuOy+9LJcJ5W0xlnDcE8VFNCwul2FWVeTjkkVJM4aNAuTIG5PYUrisDquWVj8rYxjjFSrJMZg0YDtjByMDp1qvG+/arLgYOeM0Ru3mAvnaBgL0yO1TcVidbghh+6CsxwuTxmnfZ2aRwWCHGMDvURPmv5bAE4yGXoD6U5pBO4QEEqNpwcmi4WFSyCyuN4x0OOopYnCyJCHALHjHT61WOSxAUkr3Bx+FCygYZAVfGMDoTQxWJY91s+Q5IDZLA8Yz1p5k+0fvlYfLwADzUccht4nIIdOSRjODUEb7cEDyiTkA9KYEzGZ5AZM56BfemZZJmD5y2AABjmraxSyPkjJxknoVpTCZoDkEMD1zzmmBTTLbkYYbqT/ACp4fB3AYQLgE8nNKEeJy3DH+IetRyW7S7lVGTdnGOM0XFYVWYQsFfO7qAcGmqsihH3ZOcAsckVItr5eAY2DdMEdqWSC6kkUOB8vTAxketNCsQuyxM+CFI4YevvSLCWyGTIIznvVmUTbh8uOT823gmkW18og5ZgRkk9Aaq4WbK8MQAbLbXzxngChoGt8gggsMe596mEAMhUru3jjHNS3WlOzAkkPjON2Me2aLi5WQ+aJ871CkLkAcZ46/wCfWoRZyKxk3gI3TbyR71ee3gW2CxA4x+8Lc80gtyqh1BUg4C9sfSpuLlKMkDRRjAYqeM5z9akt0NugDMWz90E8irEizLatzuZmwoHb3ohtllRNpw27BJPU+1BaiV7iQAr1JzgqOhpBCojLghc/lWhJpcRkUgtv44PrRBZBo3RNoPJBI4FFx8pVikYMAB1AG7HApCqTEgDgHoDgH3rXjso4LT7OxDy5y2eMiqB0+GBCQGwCSTnnNFyOUY8aO4i3ABBksKgWCPDglSg43np9auR2kS7Ru2lhnJHGfSpYbGMoVIyCfujof8KLisZHlxBj5hAxgA5xxU1rEWd1VflI+Ut0Iq0NOWOUBkBiJ6Mc/Sr0EMZypVn7gjoKbYWMZi1vlCmxG6EjIzUcdu4GRIPMc4VSMkVsTqudoUkA559aVECyAuARn05BqboOUxnsnUsrMBNjPPOarRxSGQbY2L9C2MgV08wglLlVHmgcNjgGmLMVgQGIEqc/LwKLjcTLkspbtRIRk/dyBgU2SIFzGOo4JA5zWpLdSJyoJGN2Dxioo71oo2kjRGbOQCOTRcmxnx2jyJIwwwU4xSG1aYHaWx0OBgA1pk+Yo2gB2G5ioxt4ogPkEgsHDDGCORV3FYzXglgthsUSckFT6UyCz/0jjd93lScAH0rRktftQLg4GcbM4pq2LpMFZiqMvB6fjTuFimbWVm8kIrZPB6c0otSsf7w7CD24yanKMFLE5BPJHUU6aMSxCMZQZyCcmpbCxD9lErgsegGQeSKeLRIVnCgPu5DPyBStHJNlimHQ4ODjI9anMe/DB+COQKlsdrlb7GRGu11BIz1JH0p8WnMojQPvBOSRxtqxCnkQlyN5BJwOxqISumM/Ij4LDHJNTcLCrpIm3K0oyTjI7e1Nexa3cIrbkPBKk4+lTSpGFAIcOcMNowSKWS2nSSLaCseclc9aExEbWcWCoYZ4wSelBsDHIgZ12YJz6miO2LzncSAc5DUjbvNK+XmMDjnkCmA2S2AIeNxnpkdqkjskiQ+bLucnBHVsU0KEyFLBSR15IqWSExuMoSuAykHOetAmI2mx+WZY2bCjJB44psFm0URkyzEnPykAinrPLEhXaZN5znsooV2x5ijBBwPrQT0NS31650zDqcPjBB6Cuu0fxm0sRkkkCZGFZMgg15q4MW55xncchs5BX0qW3kJOQ+1MY56E1yVcLRqq0onn18JRrRtKJ7z4d8Vq00UkUr7cYbJyDXd6X43jkUxeYCUwecZNfLWl6vc2O5YZTknJYdQK6mz8XtGwEZBBHUk5H418jj8gp13eKPksRkkk24O59R2l9BKRIkh6dG6HpV0SJtUA5BJJIrwfRPGbowkjcyRMO5Jw1droHxGgnm8iZzAh4zIMgn69hX5xjMkr4fmlFXSPmauHqU21JHoEZUM6scjOQT29qeMrMmSCAe3Q1lxa9a3YxHgsBg4IOavfaVlXyyhXdxuBx+HtXzsoSg7SVjlJ5mHnBUBYkZJ7AVHHvaUqHDLjDZGRT2Z5OFOCh5bHUU+TMgz0yOccHFYk6EewInk9TknryKi8honEauMHnnk/WpZo0TjDBj3Bp7FY8DecPxnNAEMn7p8hWYgcnPAFN/eMCqgDuCfX0qWSQquegAwSe4qJX85mAB2DnHeqQAqOYMbgHIwSOlG3yw3OMjHPU02OMgEKTvByQDwafJ875IAGMYPFVcTEcBFjCkAk8sR0p5BMrpEdxCgjHQ0iqnlEbt49QKV3zlowRgckUhXGCKSKXHJIGSCc49qarhCUAAQ8YPP5VITvQt/y0I5I6AVCN8RGcEnvjt607DuKoOSMZQHJA7e9SSIJBGQoG0EZPHfrUSOPtHzEhMgFjxxQGZSWU71JwMU2iSNkzKWySvAIHSpQSWDg8r68jFKHAGSOvRQME0iDd8zKQuMcetNAV3kLthhjngivN/iRrUUFhLGJQS2VJBxjFd7qtytjazzE7XAyM8ivmf4t+LvKYxJhNzZLt936fXvX02S4GWMxEVHZCvZnlvirWV1S6nmd2iduAAc8D/8AVXH6lMjBNjMiDk88E1Zu9QcXpUxb3JJOOARWLqcxKxx7SqAlgwPA/wA5r+haFJU4KMVodJVunEnys2W5ynesq9iXyyUDNnjk9DUxcJkbS5JPzA5xVOYlJUwrOSeRngDHWu+KGiS1mOSwIwg6Y6mnhy7DaNisTnPb3pHk5jwAMnGFGKntonuZQI8MScYHPPpW500ottWR0Xh+zLSqD86vwuOCK7qxjjVWzGAQMMD/ADrm9IsvIhRDkk5xt6g12EUKQQRv5bPkAepryKsuaZ+oYCl7Gil1JPsSnYzHAPGV4A/zmpvLihRcHf3IAxx6ioHuIyhGRGcZ5OadFc/Nscg4GMgc1znfcVTI8cjBSdvO0/zqJ5pWiKyoSFGSy9QPSpBO8ZA8pmJJAA70yViU7+ZkDb2PtWiFcc1zmNVRMg4BbPaq6zBJD3JPQ/zqbyyqhdm0MeR6Ux9iq2SM4wCRkg1Qr+ZNbXSBHPm5kHAHQmmTXG+6ViwaPgEDrmqtsobk8FTnJGamIWCQF2+RuQR3FAmywbraWXgP1GegqCW5mYg7SVXjcDgf54qKKQSSEEbSMgZ609RJLMFJAPQKOAanQlsstO3lhwSc84UUi3OIjJ5u/JOVAxhaqz3fllRGu6IHBbpzUTHy42JcIjCmTclF4Wn+6SF5BPQin3DSlRtdggOcgY/CqtxIESORBkrznsahkle43srEAjO0ntQS2W5Z/MC73OF4IzQ1xuJ+clcYwOeKpkxx4wCBgEqxzRFJ5ZO5cZ555xTFsWIz5kvyqUIOQc9alvdjBXLBBnAJ7+1UUYiMdTliMjqKWSHnJVgOoGc0BcuvMI5MqVHAAPSq7TNNP8zAIByBwarTkkhFGMDqe3vSxyxJtzknGTkcGghstNJmNypwCACp64qGWYkICCR068/SmNL5wPG0DuaaZdy7WIQqep5Bpk3JLiFI4i/mZcnAIPIpsWcBSWdyvOTk0k7xgBskE8Ad/rUEVwVG1R0PXOD9KZSZYgZuinJj5I9jRPMTGY2OWJwQTyKprOyhpHbaCf4T0xRLKs7YyCegxxQK5NlhGgZdhBwMdacbgRy4ALe/aquGCnPI6DnoaSTEMZKkkdcZqhNmg7ubdZMqcdVFMtZCtuz8kht24Hp7VTad12AnCDkr3+tK08hDqpBHUMBxSQrlme8DhgW2FuuBzUclyqAKuF9T/WqyOJIn3EBh0z1NKkvAEe0uO9Mm5ZEhdckspxzk8Cq6XRSTZu4J4Yd6HDLK46qVBB7E+lRrDnEmAQDjjsaCLlkXblsbgDjHA6VHFcEKQrAHPGBxmqzsWboSM9RxQsnlhiFGR2PNKxLZchuGt3Kucg85Hf2pPPMuPmwvfjpVKSV3gDD5SM7hT1IaIZfaSACPWmkS2T/aUiyd5Zc8EHIFRm5JBUBmL8DJ5NV1/iHAGMkD+dNlJiZcggBcrz0JpkN+ZP5ixH96SCOSR6U+TUHZR5a4QHjI6VWZ2aP964YY4wMEe9M3hkAAyBzuHSqJbLSzO6nAyffuKLi5kdVDAqAMAjpVSR2wG34wcD39qaxMi/KSefmBPahIybHSS/d3HeBkgDtTrsxJguudwAGOlQsQikgEHqCeR9KauWkBY5TsDzzVGdyU3DCMIo5xwT1NCkoAPuuQcE4IJqKSQNiJAS/UkdqjcmP5Q2Q3BI6GmK49mKgjIfPfuKctw20Hd8qjHTGKjX5fvISD3HQVFIW5AOEPHsfanqVctSNhS68YwTnnNSR3I8sAgjdwfQVQiDiMjOTzjNJLK6JtwcZwcUIOYueavmAqSSvU9jUc827O3oR37Gqv2sGPCkBuAc9f88U1sOVYBhzgtnAp2J5kW7WZ1JBcbT045FTvIzlWaRemOnFUJCY14IGOc+pqNpN4BYlR1J9qZLki88xyAcjHI9KQXHmY3H7o4FVFm3cE5IGB2+lNJwjlX5Xnnrn6UrC5i41wyB+crj8B70j3bFFTOQTnjtUMrM0anOWK4YDgCoFJkjO7IIyAD3PpTsLmRPubltwx/eHQU8T7EJyCBzk+tUUSRYyMYHUinqUx8zZyOAOMGnZEubLKXiyuDIwUscZx0pzzjB8tgR0qpHHt5yODkAjtTiAoCqO+QR60WBTvuPjuiCUIwT3qSW7KIWRSeMEDmq5aQY2rg99w6CiMsAVY4yCB6Giw+YsLc53lmK7Vygxkk0zdvBcsck5J9DTEO3ZhMkHn39qid8MTjZ2xRYOYsTX5iiAYFh/eXrSQ3QLHJxkYJ/xqEgHDAZPpTQpYMdvPtRYlyJmm255yR0A7fWkaaQocuAD1GMYqBGVHDdR0yelDS5Lcbs8elFiObUsCZgoViMDkDGM1G08gwAoxnJ45poBBUnoeAT0ojDKCc8k4xiiw+cm3BmBLZGeF6VHLMYnyCNpOMdcVE8gIORxQhWHapU7c9Tziqshc4/c5yxOB0OOv1pwk2jzAdw6AdqrbgJMZyD0HvT2ZlXHGzqMdz6U7E85I04UcHnHX+lKTvjYIfmPaofLV03EYHWo3HyjYSfUjiiwuYfLkoASS3UnPSmxzFeQCoJI55NSId6qVAB6Enp9aYFVXO85wM4qrE8w8srgDeM5xn19qVlMRCxkKevPNMDIoG1Txyf8ACpEhLEnOM96LIrm6iOSSVzg4+Y5oYtsKgbT6mmCXahBIPJB96QOZcgYwOn170rBzDo5mZChJwOSCe3rTfn2kdxyDTfNMbbTgsBww7U+SQlfMzz0PpRyk84eaygMDkngn+lI8hZOmT6envUKuACNpyeSfT3/z605mQLkuP5U7EOaQIIxgOcv2YdBU7KyEDeCpGcjvVaWVducAKAPmI4pTJHkYY44AyeaLdBc5MBI6lVPOeg6mlt0UKQx46YB6VD5yQSjLDIGcd6a14pySMoSRgHnNLlYvaIsSRAuGJJI5FM88hiwB+U9TyKiN0qgbjgDIyecVXGpQYVXOZCcDHT8apRbE60Y7ssbx97aQPRetTh1EGcEnsO9Z5vIYyN4JLHAwcc0NqEQON2CO+elUoMzeIp/zFlGKthgR3BFSNukXA4AOc+tZ41AMd3mIVX/P+fpUK6iChCklM5LZ6+1Pkl2I+s011NUyNgZyB7d6c4IcNgBeCKyBq/mwnaCB0Pr1qL+3YrdCd+5845OQKfs5diPrlL+Y2541YLkEnrgHpSJgAYOMcYPWsptW3Ir5w/XFV4tXCgiQnOSTzzin7KXYX16j/MbShklY5AzyPeiSQE/OuWHPHFYUuuO0ipEwZP72Oad/agBLsD8vLDPWn7KRP16l3NZXUOGIKkcjmlSXejMVyAePX6Vj3OtqwD7RGOgLHPNU4NYxu3Zb028U/ZMzePprY6dZVIAJ465HQUya5jSNSp5JwGPTPvWANbPmhWRuMcDuKa+qyGKSIgAtyvHQ1XsjJ5guhum7yQXIB6DPeia7BOCRgVzqanIoy4LsBgHpiqsGpTSSuWb5T+lHsiHmL6I617pY9rFsEcgDjPtSm880Fg+EAycnpXLSXrYIDED3NPjuZzgDJjbhs96fskL+0H2OkWbeCAQTjINRm9hSMgnGOODXPvdSRllUNjGOtVgzqWYElCOQx6mqVJGbx9TojpDcqoAY5A5H0pYr/dKFVgTjGDyRXPMjbD85DnsOmKi/ewfMuQ2OSeciqVKJm8dVex0Et6C7Sb9+Pl4PAINPTV1Hz7xhRhiOmK5pHlbBY/uz1GMZqRmCJsVGzjIyafsomf12s+puPrUUnyhsKDncelOluhbzIxI2EYOOw96wDG4hZkGB1IPNNBc8DOMcZPFHs4k/W63c3TqaIr7XBHoOtVm1jaybQwJPLE8fSqHl5XgZOMkjoD6VE4blmXaF5BPQ0ckUT9arfzGtNrHmsEBAfgAdqF1bYCF64wc8ge9ZkVtIH3hd6kcY6mp2jAXhGHqxqlGKJ9vVf2mWTq37kxgkk5AYnpUMupu20B8L0IHWqtvCrOcjnsPelEOJCoQs56AfWnZE+0qfzF+PVHl64EbDaARyf84qCe8kd9qMMDptphGIjhPmxgUpTylJ28EZz1qbIXNLqxwu5J1wpZSvJyc0xpy6FhIVGSOuDmkMeFBiUlxyee1NaNChyQD/ABA9B709iG33GqWRyCxJAzyeae95PjajfKPbkVIsBc4Y5AAAI4J9qikhP31O0dMnpVXBebJRPLG7Ngkbc7SeSaqJkrvkJXn7qnBFW50KtHyDu4xQIzE2WXAHOT0qSvmMup3iBKsdhABB61E8zrMpRsDHU9B71bZCzBsDb1Abn8aZJHGYjv8AmI7rx+FNEleN5iS5YlycKvUUPE4YENuyOcZ4NToZIYhwATypK5BpVkYZXA3Y6joaoVkQiAyxkEkOPfFP+aBhGeeOD1pyod+JM4PIx1PtUy2zNIqBSQf4ielQXoVJVYuSOgGcEZx70KCUwVO0jjacc1baEW87xlDyBjceTTkg3xKFYZU5zjpQmOxQ8t0iIwU3cAHqackOY8BskjBA61ZbM6EsNpBwD2otstC7swJXOABgn/P9KLgolaJGgYlwZFA4x2pCQmXxwf0q7If3DA4Bbv2FRFY1CRICccktzk07iK0yKqGRcl8DK+lSogaLLHLgZ44FS/uhJypwOMnpmppLdfKfjbkcGmT8ijGDEpZgQCcge9S+ScuTgjAOR1+lMh87c0YGSuDgjrUhCxqGbOTxnPFIoe6fuhIeAeMjrikWGRlLowJX+Fu9SQwllPOFA5BpHxyyqd4GABwKRVyEb4HAkUAnoMDmmNG00pITD9OBjNTzxiWKJwreZnBBNSMjfZju4OPviglsrSRMrlwADjBXH606GNW3Bjk44FTIVH3hnjnnB+tOmuxFICiAKwABA5zQIpxJ5RJYEHPBPpTlDzwOCgIJwMdzU0jr5qyuNwHQDgflTZLjd8qDbH1BFA7jMxplS2CAAD704RBzuduAKjjt/Mm3buR0zV9U2KxADg8DHrQFyqSiqGQdeBnuabcKQ6cYI/iJ4FPnlaZgmAo6CmBR5iiQl8cHacUDZLLEVV5SNuAME9DVRY5CQ0a/uz949qsTukpLHOwDaVJ/z60aeUEThXG0cYPOPegQ0ArIMFSMY5FWIiuyQnqBgCldIpNm/gZ5I4pgjQyuTkRgfKB3NAyOIbJQVUkHqD0pXUsxYngHOF4yPSnyJ8gUttJ5BPemKRGjIwwuPvE5ApXDlFliimiZMn5fmGTUcJBjBLDI4C96sG2eMDawYEDK45FV0ChiCuADTHYf95SGT5jxgd6RV/duCAjKM81NtyFROW67qSdN7Ijnk8HFO+grFVocpkMS2ehPBpfs7vCI2BBzkH0qf7L3KsUHXBwR70RoY2PBJxyO+KQrDdsgUrgEdAQKd9nLQpztbJyB1oMiQsWjcuTn5T1BpWf7QyBMh+49PegLDVt4wzOT846H0qTIYEE7RjOPX6Ul9HtAcfMBwwHr/SkXC24fyiwPUd8UDsOt5Y0h3R4AU/xcmo1JZTuIJJp7KsqERoQOm7sPekWB9gL8FT0HcUBYgiAkygbOSRz1HvTXXYg2jcckBcc/Wp4ZEn3ALsBOMkUMRHKQEzxgj0FO5LRGqpEuZCcHjNNVYw8iqcxkDJxzVmSPcEBGTnIHqKY8ZVMoMgE9AOTQNIigl2PtVRIcYzjIH4VOqBYyI4iMjLZORSQcxGVgoCnoODUiqwy5BDAEhfWkUkMsY3ZJRhdw7Acillw0TLwWXkjuaVJ8MrbseuO1Ir+er+VgkEk5xmgdiMBQ8JBVQD36GkKGaUgOueoJHHsKBxGSeSCAfb3pTa+Wiyg/OTjbzkCmiWhGgTeUyQe/ekjhhjmLFuvAHpU8cJmUkfIx4Oew/pUQUGf17c0XFYfBAEhYKwKZJJxUDw/uiykgdGIOOKnt1e3DIy5Ukn61Iu0sNqspU5KtyDTCxWgP2eQB0wCOp4GKcYR8z5wQe/cVZv1WUoEIboWHQgVEUkEeWTK9OOKSL5RI1kucKASRzu9BUYjDKY3bGOjelTR4XaWDKucZBxkUkssbO21CCoB56GnclojEqQxurDcCOB0I96ag8tWIiYSMARnt71IwZ5FBTzFAzhep9qsT26+ZhS5wAQW7cf5/SgVitFAuw7nz1JIPJ9qkuIcmJVUhTgEsc596azKwCsd5B5C8EU98leDtBGOeooGQvGkUhRfnAH3R1JqR5VIGCUK9F6ZpFKjc8oOVGTtGM0SSxNAABhn4Ge1MLDJwJnDbCu7AHpmnmXZGQF3OB/DSuPNdDgrGoGST/n/JqOTarCQHaR1H8qV7isEGHZwJQvy5YtyBTmmZG8sgEHBBx1/zinwwpHufd8p5IPUilieOaTfjcnTA4pdRkaQfaWAcsuOFwcZ9qasDgPnHH3Tjr7UiTOrEhcBWOM9/apruZljyqkcZ9s0aFNDraCQSq0bAKuCCeTmo5YlcytMPlAwCDjmhZJ44UJIV25GRgGoUu2giK4LyMSAW5FURoPMGxQFGSOcHvSGbMeEQl843KeKjil8x1UHDk4BPQVLHlWAUENk7geR9aBXRZiGFzn5nABOelV2thJMsZY7T0JPIqMTr5rgNvXq2O1Sx3ixlcKApGBuPNBV0S742QAnBBI9P89KbMIJHCqynIAJHSqYeWeTa3yqTwfWggo7RMuGxww6AUDuj6RXTpo5HIjLNnLF+gp5srlZEcFAj8CQ84PpW/C4jsy853MCQBjkj1oMkEcaOUACnODyBXyVz93Mee3+1PCioMA5Y9qS409rVvkBIbhc8YNaLXCSRl/lQk/MFGABWjIMpbSpMspjAIXHLGoA5yC0dmCKrBxySvBpXtBHMcqRIOjHvW/cXwZlAgWN/4goABNU47stIEMSyhTglhyvv+n86ofzMObSrlpjKAULDBUrgEVMmiiZAmSkg9Vx+Nbs9zL5mWIdAMKMYJpIXJG4DfuGMAZIp2EYUmkNK0ZYgBflJ7GnNo1wo3OGhTGNsn8Q9v0rbR4pIgmVTPI3Hn6VWaUXEvkElgpyMdRRYDKi0NtyDzVzn7ig8Cpn0me33lZFKEjCEcmtSCcySOikA4wVAy3FKJg5hQDGDltx5PNA0Vl0OM2vmyswlbI4OOKZa6d5cXJwMnLOM5FWJJRvYzOxQHCAc5PoKdNIxtyA5UnBx1z7Uh3Ky6SshdgSmOA6jFRv4cWQIFlYgtgZOMe9W0vt8Uab/AN6pOVPHFTWcnmuXR1GDja1BJCukW6ZiAYnHJ9TVWawinGFQuiHKk9c1oz3GHeQMd2BkDqKFvWundyVjyQACuMVNxXM6fRsmPnCseqnGDTZ9NSNQIEkLZwzDGDU07rLcN5hIA5GDjmrO4tb+UUYOTlXDdPegZT+zRxp++iIBO4Edaka0gbyvKw5kzkjkD/69Twu06k5O8fLlumRT1CQbh8qnG4Zxj600BQCLHOY9gEBOGGDz61L9mWR8QxAgcAtjpVm5KnOCpBGeRyKiAluIX8shUUfMwOCfamBJbxvEDEYsHdhnAycelQyWo8wEI21sjg9B6mrME7oDHGrsxUBj1FE0rW4CAhsjJyMZoGVJo442DKMEDBwM5qzDHG0JDKc43DjBFMlkaSFMIACeQF5IpS5klVmJAAwAOooBA1sy7iWBQrnnqBVAwzSKDGWkRW+UHOKuzO2FlJPPAUc1NFcsrBQuAwwQBkn2pjKoQtGdwIcYAGOtK9q0YGVBDcA9jVqLzBL8zqBkttYU2WVnRjyAOOeMe9NMkgt7Lzv3SkRE5wSM4qeWFjsi4fAzuPcelRido7cPyNpIDetSQyLcKzJG25RkKCBg0X0GRx2JhhlbayFxghhyKpfZikKSu/BPAxyK0YJZpQcsxAOCrdqnlkESjeM4AABxwakgoBWWVYzEQDzkjA+tMls5HuQSUCgZCgY9eat3bG7dGLkBQBnpSWqKcl2xgY2nkmmUiiYXkUgMysDz7elOjtJ1YvHKI3HOGXOa0RskLRggAjJI61ExIR2wxPQHNICssMhYkAkNkNxkmnwWsYA8xwQOcN1qeF5TOA52RYyZBwOlKYI/NdCQxIADEYBoEyk9tEzAIGbaeDng1Obfc3TPYrnge9Pkh+zZ8kAFTggtnIqaBHMQ8xtp6jHehkNlST7w3qGCnkjrn0pJD5SlQfLHUMe4qaaa3yFkDIGPU9z6/wCfehH88lQAyRqSMjtUk3IjbR3KE7mjfqABnP8An+lEcR2tEXy+OMjke9JDeSOWjBAx93HOPakfU/8ASdowOASAOTSHceIjC8YJXB5x7epqzc2nmwhowu8HGAMZGOtNjZ3kxIAgHIyQcilkfznDZCRDggHrTQcyKc1hNsbdEQMZycYNLFp8KgguXfGcqOBVu7u32tI5KDhdpGc+9UJL8xyqFUOAONpxirSJ5kTw2sLIjLIVjxg5HOc0Q24ZnXAMhHDHAH1qN5hNAAw8pg2cg4Hvx+NQySRqCC7MScjaeTVBdFkWqRM8rqSoHODjNBhivBkuQAOG6CnQXIe3AxkEYwxHIqvLOEjHzkEnG3FJk3RPdxhBEsBLOoIVQODUBhlEI3ZBB5OMZFOaR9sbIwD5ALDoKe5LybgWyMZGcg+1K1xXI0CXIQlGIAKg5xk4/WiGERPncpA6qPrSpgoUJJBOcelEuC48ogBR8wPJqRpk3lQtvZhtToFHc1H8s0ih49oXklec1GJgkG0gkOSRk5OaUOn2ZFVjE/ViTRYfMS3M6xny1OR3PcChnWR1UOwkx05NV54lMQKEl8/MT1IqOS4+zBJMcg4HHFFieYsCQSSBQABkBS3Qn6UikRB1dcsCV4PUVVhvssdyFyT8rehpWfHLsQckEZFMXMPIJwU4KjPPeo5jM/lkAAvwV7ChsOylWIIGAAME1DHMsk4kSQ4UYK4PH+f6VVhORKNjXCIzFXPBB4AoQfMzFtyH+73qGSNZW8x89cDnGakLSBlG5VCgchc8etKxPNoNdG8wJnMTHjI56dKlLLJH5bFUCjIbHJp/kbnzLLvJPUcA0wW6hGc/OAcKq96LEtkcA+Zyc4HTH+f85qwkkjMFYBAedwGDVIS5lRQCqenerFxPJkEDEZGM1m0ZPY0v7Slt9m1iAhztB4NbFp4qCFWkBQN0aPmuV2fuxKrkgjAAPGaMnyDkhDnIArnqYeFVWkjirYenXVpI9o0PxoVjWSO4VGAAJYZyP8/1ruLD4jxyHEm2ED/VyGXOD+Q9K+a7TUGtgYfNEqnnA4H0rbs/ETTwqN6l1JJCjOBXymK4ehWvJ6nzFbJnZuLPqLTvFdveurRyHe3A3dCfatmG7+1ZAJDdDt4GOxr5i0zxWcwjcVdTx2Ga73Q/G8kLpFJIxBOCAeTXwOYcPVcO70k7HztfBVaD1R7SjkIqN8xJ4J/lTC4J2gbsHnHSuP03xdHfxhWkDYOM7gMV0S3sbRxqrhlbncOa+Wq4epQfLUVjgd1oy8g8xm3AkHgDsKikcxyKucg9QBzUSM+/LOSvI2+tWyPkUgZZs4zzXOMhRlcBlyiDPJ70+3hMofac5PU9aJS4XaFwTyCeRQGZsckOBg7eB+VBDIpIzExAYqD94DoT6U9UMeRuyMcjHfP6U95HYkjAGOcjP41HChkR23bQP4mPT600ApKxkgn5Ov0pWl2ICM7FJOTz/noKhWMzLv5xnAGOTTnG5iyjGBjB7mqBCx7ZVaQDkjJDduKY0YGxsgFTnaOOKlibbCDt5B/A1GGMh2Mhyx5YdhS3Cw+MCYiUDaRnk/ypJc+UcnYRzjvinGA+W3lucYwR3FZOoXqpGYi5DE4LDtVxjcRxPxB8Tw2untuLPISRgHCjp1/z6V8rfEHVBquoFFbzSpzgHg8dP8+hr0v4n+JoZjLEs42SKSD3Bz/9avA9UvMmYgEkDAUHJPNfuvDWVRw1FVb6sSV9SjNCpBIkw2cDJ5NY+ps5uWjAIQLgE9M/5/pU99KhjBBZX5yC3J+lZEdyyW5MoOQxxk5yK/QoR0NuYRmwDjlgOSKq4dhk8O3A9TSzsCpcZB646ZpYZdsQkbJdjhVPUV0KJSY1ZJY9wYBivTjoK6Hwvpv795UJZWxlfQ/5NYduxl4ZcgnqtdZoiBQgAKbOSc8e9TU0ie9lUVKtd9Do7GB4G3McKeBu+taltMwzmQjb90E5rOhvfMj2SEFR1YelXY58wKTGVbcTkjt615DVz9CU7IsRKJ0IAIlU5JY9atxyBFCnGfTqaz4roZYP0AzuHBFRyuQiMHBYnH0qbA5m3CMuQX2gclsZxUdw0cYQ7s85GOo96zUu5Rk4yMZUnkfWk+1nbuycd9wzVJE85fa8ilAQEo65LMTxUTZjifcVYdVHcVmhw+BjluDnuPWgq6Sck7QMKCc4/CrSDnLTMGiyGKgjB9KR5AJR5eQAACSM1UWeVJRsU4zjJ5Bp5LfOS4VuuDS5Q5y1Iys4fuDzjoKSVihQlcbjwR0+tRkhYEErKDnIYcE0XkqpJEvmjGMjtg0uUXOOaQRlcjC55z2FRzMocYHmJ156CmySB0CnpnGSetRbXRigIUepPT0osZuZYnbzEK9QACCOAabJOI1UlSoAxtAwTVeadkkGCAVHIIwBSyXAlKqwBB6leABRYXMKFWYABsc89wabuPmkbgSPSnMVhXgHHtUAmRiCRhzwT6CqsLmsWg25hl/l6lVHI/z/AEpnnyeYIyeTyMd6iM5Q5JOMYGB1qMzMtwrAgkjGe2KLA5FwqSh3naM8nuKrrhXKhs453EdPwp73JRAGOQx5OMkVX85zKSMEewoSM3MVi7+qkjHy9AaFdlQiQB+MdMGo5JmB2hWZerEGmrIFkBk3EZ+UjoKdiHMtSStKy8DaDjiopRulAUFSOgHekMqiN138dQMc5o8zcFYIQcZYk9fenygplgxRhVU5LseSOgphYecdqLGqjI9agUuBu39OB71G+MDc/wA7HoT0p2E5lgRB4mYEs2SSBwDTVbe21ht5Hbk1FvMYyXwFGdw6EUxrlmjOXCknjI607A5kksi7XRR856MRk06JgYV2sC446dKqo5BJYg5GF7c08Eh1BYAHj6UrE84+Jk5BGWByTTd6xyAg5z0Hv6UrLGpKISz9S2MVCVJkEYIQ9ieadhc5aLkgSK3HQfWmiTyNzhxtbqvWoG2oR8+Bnv3pJ1wxZQDjqwPBosTzEiymfKKNp9u3vUZALAMeDxxUSTeW/AySM57CkjuF4XHBPHqKqxm5jo3YTDawPOCDUk7sxAYgg+gxVSaRRKOOc4x3pkTO0pfd8o9ehosTzFtyI4wV6g4JpY2HymRwSTgAjqKrySrIc84B7d6e7AqvIIzwe9OwnImS4SZmXGwA4BP86jZxGmANxJI47D1qujlDuzkknoOMUkkyrlycEnGOlBHMTuNoHKlzyOOBTZnMTDyxuJwMDGahEwGQQemcnsaj89EPznAJwCatInmLrv5Z2kK25eR6VDy+NjBccHNRNc7R8xAIPGfWmPINpOcDqadiXIkUiEtubLn+H+tIxIxk5A6CoVmWT587R0BamPIoKqCcMfvA0WJuWJ5WVcE7Rxx0qQMs2MHAAGewqoZ/KfZJg5OORyKWTCZwMDryaLC5iypG8kYA6bTTZZFddq5GTg5qozMSpyVx2Pc0/wAzu33uoI7U7C5hfKj3PtGH757j/OaIZDG7Bl3Jjp/WmCbfIATwe/SmvNtkOAGUcEDg07CciYynBXIPpxQW3lAcZbgY6VAJghBI3Dt0pjTjcBkBB275p2J5i2Nr7lYBSB2FNaULJwByMZxVVp2RwORnp70gk8zjOD/OlawcxcWfjgcnv2pvmbgACAc/jUDS+QpyRyOCelMadUwQwI6nPf2osLm8y6SJFAA7YyD096hljSIgjJIHPp9aqNdKE3bwADnIPSiS93fcIHHQ81ok2RKpFbsvs+UGBhsZAxyagLbcqhwepNVRfoj/ADPuIH3R1qD7YrzcNhgc7SeTT5GzL29Nbs2N20AHOQOc9TTD82DncQchR2rJn1SPegDk4OCQeBTW1VRceWrZOMnHpTVORLxVJdTRWRyCAcjPTPIpz5bBlI9MdxWUNTiMhWOVSehGeaYutRu77iMKOSemKfspEvGUe5rRtgM2QVHG0cU5ZiCVI+VhyB1rBk1+JeIwXwedp5qGbxEAzHIC4xgdafsmZvG0l1N+BgqS8ZAJI96QsMZIyPQd/asP+3Q2RG+QAC2BioU1045HU4z2xVexkYvH0jfcsFU55HQE1Is5TjORjn2rmJvESl1VVfI7k5BpX1yZLZmC5fHYZA+tHsZC/tCkdOHV+Q4JU7h6ZphnExxgZPAPbNcdDq13kopPzclmqaXU8RNlmWQc5U4zV+wZk8yg9kdKswiLHjKjI9Pxoa8KoBtyT0YdBXKPqFxhXjBDY5ycg01ry5EbMSdw6A8U1QMpZkuiOpN6GB3MAEGT2psWqRCQgyDaRgr/AJ6VyrzzzKGcnBABxxTUM4XggnPC9yKr2KMXmMuiOtF9EzkJKAAPvHpUMt9Gjk+co44LHIzXMo8xU7z16gcEU5YiiAujEnpnpiqVGPch5hV7HTnWogpAYBCMZHJFVz4jVU3bjsXOFA5NcuIJS4IOOTwT2qS3tWO5ScjPU1XsoGbx9d7HRrrsDQO4DDqcEjNRjV2Vic43DA9qxJrAhOGIxyB6fWmxQyKuA2QeOnNL2cBfXcQzY/tcQ5D/AH8ZHpSDXlVQ0jgEHoM4IrOa1EjDzic+o64qNLBtpBALZ4B5Jo5IIl4mu+pptriTEhI3TaMncR0qE6ym45644BNVDbsFLbsHsMUnkbsOijPRt3IAquWBCr131LZ1tQSFRmAAPXIFOm1F4ogIjgtyWPIAqjLZsjAKuEI4Pv3q2lt5SrxuJ9e1LliUqlW+4x9ULsPlYZPLGln1F9gw/JOMgdKg8iWVuFyc4AA4q1FaPwJUCAdOlPTsDc2tytLqtxjywCFA6nvVcM7EsWIY9ck4q5JF5LsrYOeen5VH5EaAYbLsen9KpWOeSk92Njnd1IJJCjOTz3pkbM5H7zYy5JLcgj0q6bJdoy4RvQ0qackcW7dv3E5IPFO/kSqbvuZ6zSxOwjb5TztbmnqHUsEYnIziplgCsxkHPRVHBxUpTbtAG0/3uwov5F8ndmeGkilCgkqeRz3pj2ku0nGeScd8VpvEruBjOO69qZjyZjuBOB0zSuS4IrPbThcxtv3DBUdhUEUU0hKdW9O4q8R5g3BsE8DHFSQW7yebKw4UD7vBJ/zim2LkSKUdvJCeQV9z0BqW5VTgvkjuRxV7y5XI2r8vuM5qGZxFjcvOcHPYetQ2XyorPajykViWA5yKiFsVlQYwpOPersm8qBkEE4GByaVSVZ43AyBkYoHoV54mibqCD1YDoKnW0LEcghuBSBDKrnkAdj1FKq7jwSOOAT3o17lIHsPLUAEyNnFMhshHv3jJAyMdj6mpV8xwFwyhTkGlSThlBO7HBPOaB2KrWvl5Zh+J6CpGzsBQ5PGCOBUkisMKreYMc47GljT5ckgDp7UC+RAsJdj8xJ9ew96kuQSExHgDgHsTT4ldMsuBzyp5JFKZDPCI+AUOc4oIKRV5ZAM7AO5qw9rK0qA8gDOBxj3pCVVWXoWGDmnQr5MYk3HJOOvFUKzAwmKIo65TOc9OaT7KFcgdcZXPenSbjGCNzkk8dzT/ACnkOSQDjGKTGkyHYFKq43knjbwKQsI4smNiikk46/8A1qsvbtGqoVyo5DClgikAOBwTgjqCKQWZShElw7CMfLjJ9xUzQqRs67hjB9aSS1lt5RtyEbuDwKkhjYxuXOGbgH0oCzIdu3MbEgL0IpCGdh85Dj7oPQmp47cyYUDezcbu1PFr5bYlOCO49KBWI1fnoCwGRjv7VAm6PMmQST27VYSJjITjaSflJHFNt4SQ/mDjpxQOwxW3BzkngfKOtOmLkJsIC8ZLdqeiPbuUWIucbgewpkYEqkSDaoJz2z7UkKw4+UWbBy4HG3uKgjuFCyKUJfPDHoPersgWNQABux29KrwZ80IF3Ek5J6YphYiln8sorHIPOF4IqYoqxhiS57AcAU7CBnEygNjC4HXmnJCWCqhyBzigpIjyWVWClpc8AdqfKokVDghicFT2NC745BzyDxip5gszggbWwM9+aRVik7706kFeg/rSlGEQJIYk4AXt9asuUh+QJnvu9aimQpCDkEscEgdKYrEMcTCQc5A75yKmUDkP9ABTUt3iCkEgg5ORVpoFEaAHnJOSck0AlYqwRNJIsmMgHA5qaUs8i4JA6cHBB9abbw+X5jITg9iTjNJHG7HKnaVOeeRSKsMuJnlIUjOzgHufxp6zSoF2pkHjIHJokVxPuZNgIAA9am3eWrK2QQMj3qSiEbmkfdwAOAO5p4hRGAY8nklegpUQSAuDlk59hTRGSQ4Pyk4J9KdwGHfvLBgB0G4cAUK787AAn94jNL58Z/d7TsJwcnn61JAV8nY3UHIB60XJZTlZpEY8Aj071ObkyJCjDB6Fu1PWJoyCMOp9O1RzK0z5Rc7eu2qJYrkrEwQHd2IpsjsVCgqQRyMZOaWMubhcjahABz/OgW5WVxGd4OcH0oHoPaRltWK/MQOcVHtLIjb8M3GecCpGT7PEDIcseCAMUjuY3RVXaHxhW5zSZWgkQLq25skcjHBFLM3l7FZxgjJx2ps0RLrtO0Z59KJGXnfhdvQNimZuSEjkImGCChICkjIPNPnHmzssY3BRyR0BpgC/aAwBIA7VJIVW43BSARjjvQHMhhV5CEYAYAye1GyKNeNxPTjpUgIAYd2HXsaakWUBVsknBPpQCaJIcCAhdvXLEjmo/wB59nxH86gkkDqRSSQSgMqOu8c88g1ZkgIto1RgXzllHUf5zQF1coq7FGwOg646Usa+a6K67gOWK8E+1TFhuxHweh75NOhPkMd2FTqQaYrruMuLMOQkats6kk9KVpNxZEULtAAAGM1GjedNIFkyg/iGcDmhIT5hLEhV5LA4yKLBzIVkZoQzDIzjA4pFZi5PlsQAMAGp3bLLkgIePpVdvMdzsVmBOBtotcXPFbsXY8sm5gVYDhTU7RRoqeWST3J5ANVkbe/3yDjA55zQGmS4SIqQWOOaaiyPb011LYLtOFcEAd+lMnZC7YUjaMnPSoJHZGCkkYPHrTdxSYZPBGMn1os+xSr09rk7Tyogwnzn7hxTMiXakpKtnO7JzmmkmIZbkjkEdPpTGYpIuXBc8nPOB9KLMPbQ7l2CfYxQkAHjkfrVec4nBUMH6Ak8VF82CGPP8PYmlMjeYoZw5xjAHSlZi9tBdSfbHJs+UhicMf605swyYUqB3bsajgjLllWQEAZz6Go2YIxVSSerK3OPenZh7em+pZOQcqwIb8gai2iHJEu45OMdBUOZGizEcKD0PNQqXUsGBJPQD1os+wvb011NGNjHAJFYA9w3ORTXulkJ7ZGPaqO5sgEEgcmpCRDJlRwQDg8kD1p8rJ+s0u5OC+QoAUk8E8ipoY4RG5mJD5JHPJqg1xGl8sRZijgHd3FSJKMFcEkEksTxijlYPFUf5iys/JUkAjoSOKicmCKRSSxPII4FRGcIpUDc/p1NRR7py6A4zwKOSRP1ykupctQgjAGVIOcHualluCLd8c4HbrWclw8SNG6+aMY4OCDUW0xKGDEE/wAJOcinyMj69SXUuLIC0bAHJ4ZT6UNO5kBQAc44HGKp+a4DICAT27inxgxTI28bhyVPIIp+zYnj6T6lolHVwQVPXcTxmpY5kQBDnaB1PSqTfvoZC2QyHIAPXnpUTXX2cIxUls/dxkj3NNU2ZPMKfRl+WTy9pQHcTgCo3nLyg7CwxjI4qpLuuZWYMSMZ46D2qPJiHlSOygcgk9faj2bI/tKmtzS+1E4G4Iv+11PtSMzo6vnEbcEd/rVKNgCWJDoBw3vQt1hTg7QcgFhkUezY/wC0qS6loXBD5JygPQcZpw1AzRFdwjbJABHbNULhtqhQcsegHpRsZyjMMgADcvFNUjJ5nG+hda8LY8xhIFwPlGOBUJucIBkggknPYVVhkPmPggYHQ/zqZwgBYg78YA9TVeyRm8yb2JZ78qoVW2M/y56GprS9K5BLDIx8xzms9ozKp7svOPSmMoZwgDsevynk+1L2VyJZlyayZfed3kk2AKzADJqIXgSMqW+b3PSqzzs7gMpKdPl4P1qB4GZCNpG3lj0wKr2RzPOYI0PtZAdRlgwwT2AqVZRC6RFgXYZA64qjGHhjV5Ttduin0qNt8reZsO8nC471Xs0zP+2kWvtEhuABJtBOMHkflVlboHKKQxbgZHesyd2iQkHPUFsZoG6KEsrBpMfKvvij2SH/AG0uxovcq0PztkZI+U96jjmjijZoyykc7Ceao+XMrAEBxgN8ue4GaIkO/c2VfqB60eyRP9teRbkd5Bv+ZQeAvrSG5AuAdxzjoTkVChcSzGUkfL8oFVZhmRXzke38qpUkQ84kzSa/BGNxz05NQ/bDPhSNgzgMe4qGKLLqxX5O+fSopVfzGIXIycY6VXsUZ/2zJF9L3bKBt3heG7VGJi24hiq5JLbufpUMchcEuMDGMDgmktyQSrj5PftR7JCeceZPe3qpEWhwrAenU022vpDGVKg9PmYcD2/z71Gz4YBoywPC4HWo0dlbGDgkgqRyPehUkYyzebd0y49+wnVIxuyMnHrTJbyZojMhBZjtJPQCqUsTQyo3KlzgZ7U6QuuEZTtU5wOAfer9lEz/ALWq33Prh5mjtmZpN5ByRnp7U2CaQq824uDglMZwKzEuYiP3ocKR8rA5BPvTzMQNiSglh05wa+BP60uXBf7ZWlAESY2lW5BqaK6k89io2oB1HQ1kqpKNuIEWCDnnmnw3DJJEASSRgEnAHv8ApSsLmNgX0c6lQAHz3PNV0vJYjNwSemD3qnJPsJ3KPNySrAYBqNLgR7i5L45yxyKqwczLxv13KysCSMEbsn/PWp4Zp5UdUGzPCnOQR3rJgIkuC3lloyM7wMAVZh1HcrKgILHbg02iuYsM6usQZ183cA4U4wKlMoUv5aMAmQWboaqxwQxbJG+9jJPYVMt0JbJ0bO3JCt0wf84pD5hvmES5+65GQx4zTlm2sAxyZFwHHP4VmpM0TOsql5CMADoKmDOyBPKKiPlh7+tIrmNO3im+zmMSAkcr3PWopnnikw53k9AvUVFaRN5hBdo4mO4AHH4UyUPmUpI3U8nj8KLA5BPDJEVkYZOefWnXVw8dqGhjZSTjIPP1py5nXDuQWAC5PLUOrxW+3DKM5IPJJ9KVibgkywYWXO/GWyT6VJLOJJYApKK4xz3NRSI0cJMiDJHGTyDUJm/dIGUAHgnuP8KGgUi0rFnxLIfl4HAzUyXDvHtQHKngmqcrYTGxh0wG5P1qdWKrJISyAY+Ze9Iu6LMc5mDKxCDrnOBu9P0pqRPHIjTsHSTqOoAqk5JUFcgO2OvenLMWRoycAHAJzz+NAuYutcFolVRwCeTyQKSO9ELeQxVwRnbjGaoB28wmM5Pf1q+WM0CqEy6csfWqFzFdp5pZGSFWjPYKxxVkzJagb2yT8xGM1GivG6T7AAvHXkUyYKrMzITtOTnoaYuYnt9RkyZEUEkYUH9DSJIxVjLgHnJ7k+1V5SGdPLOwIMjHFNupJZPLGAR1OPvChIfNYeJmjDDcw2/MAeTUyy/6Mkm4qxOAc8/561VlZcB94IPQdT+NOtbrAm3lScZhB6GiwuY0Lib7QFZWGVx7ZqFSX+V3BVjyT1FRvOs0ZVE2AAZYkYLdx/n1pLS6WeYwuFJUZwvapsTzC3WCGXJCY4weM0lvI1vA7BsEnq3JIqK+nAcggh+oUdMetBGQWkBA7bfWm1oPmJIb794Chcju3QGp5b4CdY1BeR/TnbVCVvNQKkgVsjOBxT5FaECQEB+g55+tBDkTlWQHIZsgj5egpsMrROvGHQ5OehOKrre+XjEilc5K7s4+tI1+BIQqZLcspPFOwuYvxym4U78B84A9Kas8iuVLqZFyQw4H0rPS/wDPkCDCBeQx4zUjCSNgjAEgdRiiwcxN9rcOcuxQ+p4zUyXq4SIFmdcnPXmsyWbZKFPGRkt2+lKk4i2MpywOMHqKA5jSR3JaVxk9gTgEUXNzLskK5UsuAM8VmXF21w0eCRg4IHTFJHeCV8AbmQ5BzjNOxDkXXmdzErDDYzlufx/Sp2n2Snj5MYBHQ+1Y9/fDzQ6HGQCo96bcXAG1VkLbv4QeBU2I5jUfZ5K4kCEEllJwz+mKrPK0xGUaIDkMeCTWZLM8rDcfNdT0B4+lTw3fnYg+8q5LbmwRRYVy5DPKzHJywHByelNTUGLsI5AoU8qTwPeqIkZGbkjBwOck1DLk7/kUHk5PAI9KpITkarXRli8rzGRifm4PI9KjS6AmKuD8vG4dxVL7U7RfIMg8BieBxTPtawgBlZlxk89T7U0hXLv9oiKQZwwJ/iH6U6W6QKSEyWyAQeKo/LcDcYyCOiA5JqEtsDRmMrjoc9aVh3NQOXgfDrhRnJNSid3QOXAIAG09zWbbSr5eGADc4qKe5EQwrFzweTx9KqwXNGKcLIH3Av0K5wSfSpmuCSmSyt0IXpmsaN5JtxlGFHK9jUzTSsQPMAVhxkY59qSQuYupekKd5wUYgYzz/nn8qe9yzShBw/U9uKyBJKiDb85J4GKnluMEbgPMxknoRTsPmLt08sK7o+B78ge9WDKFjUtlZAMgE1kyTvcMA4KhQBgHFMmuRGSiuZOMEE5xRYfMa0MzyqfmyAc5HQU83W7AYg7OTkdKoQ6hCnlxjgkDJpkkzy+aAMhTkYGAfakK5fEyAny3GM7hxzQ16iuVP3m5ORxVVpjDAWVg5wAFI7+lRwRfaMO5PmZx6AUCuXbkGBElDAljgBTyOKimnkW3LIFdcYZhwSarzRFS+HP0HPPcVGNykE/MmMgjikZ8xYBdo05yepyasJcH7MdpBI4Iz0qiyssRcDcQMFB1I9aS2LGOVidpGCF6UBcuSaj5aCMA5C5I6g0z7bJFmQSbEPJDDiqTEtkg7XGMbuc0r3JUKCueeD6cUxl6OaAks5yhGMk4IPrUcjFpWKuWiTpk4xWYhe3B8xWJblVHelmaTzQkeNrYBBODS5bkM0opJGQoWBTOQo71LHcebwAMgYOTWckksU8cDIQuc8dalKbrpyqsMg8DufWlYnQsXE4DrtB3KcHirSzlDuQ4LjBA4rIjMiIVwGwSdxzzU8rkQRluC3BI5IosSy9b6hcQXQYuXzwccYHrXQQa/LCCwYuODjOMGuLU7ZwJCxVeQwPQ+tW8lmJBZYx0x0NY1KaqK0kYVKcaitJHo1n49aOeI73V2IAVeBmvQ9O+JTLFEpKu2QMDCke/vXz0HCSJIhKqvJUnkmtKDW3RfOUsQTjJ5xXgYrJaOIVrHg4jKIVNYaH1hp/jK2niidpY8cAkt1PoP1roIdXSRQ28AkZC5xXyroHiZ7fPl/MoPI3Y5JrvdD8f+UgOAXzyCxIPt7V+f5jw46TvRXqfN4jAVKN7LY93iu/PwMdfU5NWCV3YbIGONvSvOtG+IEU80b5Udjx0NdnHrVvewBklJkXkjAGc+lfFV8NUoy1R5LNBIxKx5JA49BUUZ3s3BVemB0z9KS3uN4YlWGBnA6/WnpIJCxAKjHQ9a5iSQ5UkrwAMkHqRUUTE4J6ZNSpI8nU8dNx6UwL+92/dXPXtUDQsMYC7t4KZOQT19qYQUfcmST1NKC80joyYweCO9AkB4BAI+8B6e1UkMjndIY2kYshY4IPT6/r/ACrgviBrQs7NBGV3yZG4nG3HXP1yMfjXa67em0s2aPGVGW45Awe35V84fFbxb54lhNyAWOFwACMD/wCv+lfS5HgHjsVGPRC0bszyTx34jttRvJ7fLR+YuFLDpg//AFq89u7iSEjja2OGPOfetLXJ43uJtrjBGW5ya5uZ5YxKXf5FG4Z5OM9BX9F4ahGhSjThshLTQq6jeK4LEEnpgetZswklVAowp5yaZqN40h2wBgCOd3XPrVSPzSmXLBRxknivThDS5m6ivYtb2jyrYRccM3IzTFaJwqyvlyeMcYqs0iMhXzPMHRjnpTAiwDO/eB39K3US1M17Nk8zAYgDsTz9a63TgDnDYG0YrhLKT96XBBDAA+9dTpUyyqVd8HHBFYVovlPpMoqxVS0up08ModH42qMAmtNJzFGFDj7uAQc5rDt8JsfJ2Dr6VbjmR3HGIzwMHk+1eZY+2c9TRjUMQMlg3BbORTJl/d+XglASARxmolkMLZhIUEdGOcVI7h4htfOeoqWhOZL53lqoB+Ydj0pPPEUBRyQTwGPNQShmQ7uHUY9KarJMqROCzjsOlNIXOWo45E+ZgTGuPmzjmonuXkkJxlFxz3zURud2RuLr02A4Ap8joMgHaSAApOc07WFzEn22VVIA/dDnB65+tVhcmQndnPbFOeYM5iBymMZ6VC6opKkkuOw64osPmLwaS4jVQMBcgk8moxOm5kZMkDAz1NU5XZeEcnPFI0mCByCR94dc0WBTLW8SAZYlgcgDjFOVpJJdmcpjkgYOaz1upAQE++OoGMgVLHcbHO6T5upA7UrEuSLboSC+7kDBHWkS4aFtqqqgDO4jP41Smulk5UtvHA54oN224buSeCTRYXMjSS5ABVjlgcgnpTJrsMVGRv6lQKotKcjB4xjd/Sq/m7pC/Rhxk9CKdhc5qApJECxIOeB70kkTFd3BC8nnBNZZuFlzk8DpjNNa7YZySfYd6dmJzNgyIpG07hjOeoFRefE4AD8A9QetZ6XIJERUEHkYOcmo0kOSFIDA4APrSsZ85duLnbINvJJwfQ1Gd0wAzgAk46GqaXO4FS2XyRkdjUizggIAxIHr1NVYlzLCSbGJJ6cAU9bp0yuQCTjnnFZ81yTNzHjbwMd6Y0ihSBuyeueoqrD5i80sqyfK2T6CmFwWLkHJ/hJ6+9VVf5RzvXkAjjmmlywOMt7g00hcxcMn7k7lyrcdeBSBtsiFuU7ZPSqr3MqwlOgJz25qBpjvAznPVfWjlJc0jV89AwbHTkZ9ac91ACFxluuScCslroQyjeQSRgDPSo2uk81FIJJ79BRymfto9zUmmIO7knqMHtUK3YbGDgg5yetU3uGTI2kgcHnp71H9oUBMDBzyM8mlyPsZ+3h3NOWdmYKu3LHofWo3uCVw52joMcAmsyW9EbNKRgAYGajfU7ebJMgJHXnpWig+xDxNNfaNdrpZON2SB24qEzps6ggHJI4P0rNk1CCAEGUAYyc8ED3qJ9TigQhnBB7jvV+zfYx+t0l9o042BIYggg5HPU+lOlkUopUELnklu9Y7+IIBjcRwMYzjIqM67bheTlO+DR7KRm8bRXU22fbFx1J455poaSTCjLEHOBxWFL4gggw7g7egOarv4phBUxq6hu+c/wCe9V7GTMXj6XRnTJeNyAm8Djg8ZqvcXRBXKkD1rnZPEIklO0MiAAk9qgudamjGeSfU8gVSos5pZlTWx1RnCgDJKE8GozdK+5lbIAwOMjg1yw125HOzaDwCw4zTP7TvNxZ0yp5G0YFWqJj/AGoukTqjeEYLDzD1yOh9qat2GjbaSG6nNck11fq5YcKRxx0FMknv2TcXBA6AcZrT2C7mbzKT2idfDcgRFiQOxLdBTJr2IbEZwJOwB5rk4rW9mQSedsBOCpJqYWU8jgYy685HApexiupDx9V7ROkXU448lgDj35qM65ExO05KckjoKwmspCCHlBHoOtQR6ayy4Z8qTgAcEUeziQ8dW7G++tAkuWzng46Cmf8ACQRLhsFwOMDgmsX7FNk8ny1/hJ5pj2PXJK45xyKpU4mP13EX3NlNfSJhIQUPUFsEUyTxOHU4TIHJYcVmfYAyliScDJApy23lqcgAAZIxzj2quSKJeKrvqXR4h+YvgkkYAPT6VGuvs7kAdOQMdappaLtLIuB3B5IpVgWHDBcnvnrT5Y9hfWK3WRJLrkjD5QwCnJyck0jao0salSSep2tg0C28s5ABJ555/CnyWSiMFCEIOScZFXZLoZOdR7srS6ncCGTbllYYyDyDUTXU7KpLkgDGM9KuRW6LGyg5duv0ps0YCiRUyEHOOhp2XYwfO+pSkvrmRdmGKZ6jipFkuo4wwcjtg+lX4QHi2KgI6njkUrItxEAvAGRij5AovqzOiuJ/MDuT14A71KzTbn3NgHkN6VNEgI2jhs8ZFTf6lQHUvn+IdPpSNFFdygljM+x1cqwbJzyMU9rJnkLq+0gcn0rQicSL8p2P0Abt71FGrgsXBwTtCjvQWox7lAWTR4JbcM8FTjPtUn2dfLG8ELnPXGavSosRX5cgc4pWjYsMpvRgPlHGBSuHKiitsiytIpwAPTimG0UMcqWU8kjsK0lhEYOEK9zk5pyGRyyxqCAPTNFybIy2tI1cbSQ54Iz1prwsqFcAep9qvpb5DfIS/THepktvMU8YHQg07hZIzlhiih3YycZ55z7U+ziZVL5BRuAPSrZs8yD5flU5wf51KtoI9rMjAZ49BRcEkZqQrbuSy4+p4qea1EqpwocckAdqvfYS8oCAHdwQaJbWRXAIwFHIxSuaJRM2S1G1VAJPQgHrVr7EkqjcuCo5GcYHrUsds7AmMElTkn+lO+xyTErkp3Yd/wA6LjtFFJodqElc44AFNkjXyXYAhlAJ96vRW0twzKq4Tpz1NTfYzsGVyrcHFK5Whn+SjxBghJwCSOMVJcxIbeLJPmZzsHXFWRAYztUblIyQOuKDZEqrKM7efpU3BWKIsjMpYAhjwAOxoWNkDDAZwOOODWjbWDC3ad93lMSBg8ilFrI6jYQDk4yKpMhuPczEBUkMNrH15FNUZXGMsDnAq9LaSCQ5HAGce9PNr9nYnaVYjnPQ07+ZDlHuUfs29N6nBPBzzilkjQoHUMGXjOeKsfZ2BbBAOMj60qxsiFpGDE8EAYpXBTh1ZWYbsMpBDDHTofWn7AijahPsOv1q69m0sCHbtIPDAECjy5IGwhWVwARgZpXH7Sn3M0gTISDtZDkq3anKWg4f5uOg6irxsyJFZhkt2HQGley8tjlSxIziruJ1Ka05inHbtG2FkAY87SKZGd7O0jNgHB54FX2gZ13Y2k8YGAaZHZGUNGVwuOSKLkOpD+Yp+Vvh3L85zn3NR29rIwG9fKdSTyM1of2dJFGVTgH7pPUmnW9ncEAjBRTyeufaldE+1preRTezySxJIHI+tNljWHawJJx93PWrv2KRnKh8buBu6VKdMaOQFyCoAJzzj3ouQsTQWrkZwi4y4yW6CgoY2HmDIAyoHerU1oqIXQMVB4B6k1LJEDGA0bEjnIPNFxPF0H9ozwHmLlU2YAOG6mmGIlMgZOefWrsokZSyjaUGQOxNSR2jGMMflDDoetO5DxlD+YpNDmNAq5cHPSoWDKCuDjrwauRQSJIcgsoPOB0p0lqYSd2cr8wHrRchY3D/AMxVyfs+FLEd8HBBpzxKgAKbi2BuPIHvVyOBHjCqpz1IzSLAAp3ggDqPSk2T/aGF6zRWDecBGEwRxuA4pEgLStuU5X9atLGclMhSRn04p2yL7U0Ycxhl+83OTSIeZYVfbKaJ5RIyFXqc0jRqspOfnAz7EVcijjRwsqMS3BBPP1pGhS8kcqhULgY6EinqL+1cKvtEPkkkfKcnoB3pBEsMhHBHUjuKsoohxETn+dV5YvtAQZBkZioCnkYosL+18L/MQybNwRY2BzkYPWiSJWxzkjjjtVq3tAFYk8A454PWmwhUmlWRCBjADcGnZkPOMJ/MRWpwj5BwDwcdaY1siu4UNlhkDPOf85qw8MjSFo1wQMqvY0kkjSXAfytoXBbHQVVjJ5zhF9ogSzRcMzc9ADzk01v3i9MHPAI61avlitbhWjJIIBIbOAaa+64jQsuzBJyOMiixDzrCdJEXlFo02jOD82O1JuXeFU4Oep559Ksjdkc8AZyO9NYIUKiLL5yrA8k+lFmH9uYXuQmInIyxGcFs8UsaiKQZYjP8OeKVpJEUIQA3fHXFGN7B1Uk4wQe/tT5SHn2FWzHyxmQFmUhcYGT1+lVlLhioAAHOT3q1HMkshSZzEFGckZBpqQkM+87UPQnnNKxi+IMNsJBJkmMfKxHBqHABMZJLn15zVtI44GUBsuxwO+f8KRji5AUhNvJZhkfSnysn/WDDjYIYkUnfz0IPWk2Boy2QOSBUapIJiJDtUnOT0HvUySRNFtkHOcBl4yaFBkviCglsQkiNV3Al2OABUK7ShKHDKSSG7VOjSRbo+pHK7u9VwjNIoyAc4Yn1p8jMf9Y6P8rHbQASVLoOcip/LAtwyxFlByWHUUjO0JCBclTkZ6E1LCZo5HAwilfmU80cpH+sNN/ZKn+tUOSGBOOtSttRunbtxTmDmMnaoB/i7Gmuq+VuThTw245Oe9Fh/wCsEOxEG2sSThiO54p8mAi9iPmPrViO3QwIAC+Tzxk0k8nly7DGCgwCrdWp8pL4hj0Kq7GUkZ9gTyT/AJzT4G/cFSeegBFKbvY+MBUAwAwGQKiaVySIgPMJzk9MUcgf6wR/q5IVZVAZgTnOBxiomh3srHOR6NwRTxISnzDBJyeM0MchWxwDltvAxT5DJ8QdhJZjIu1I2ULzwetJDD5ku5GKEDJDc1IF3lvLxgkYB6VKyCLjB3A4znocfrRyoyfEM+wk5W5AVjnB4xxj3phUtkKysRxyMmqyowckPkk4Oegp8UjMxj2mNhnDdCfejkD/AFin2FlmEMZjeM4HJ28cU2Lzk27cBRz83OfanSRqbYjO5snk9/anmTzHCAn7oAwO9HIT/rDU6IesiR8xKFLcF25H0oeQAeQVVXzkt1JFRrC5YRu2zvnrTDE6IF6tklD3o5EjN8QVuxLIjR4IGeOee1RMVfcPuHHJzgGo5I2cjk7RzjOcmni0mIb5fu8kDmnyoP7fqvoSQxpInO7aowWJ4NMldoYwUbCyEqGAyTTYvMiJi3ZjbGVAzQcorHGWBwo60KKM3nlYfDBJvJ5YHjJOfxqN5CZo95AwcDjmpWumQRuRtLHG70NRTAgkhcv1PpinyozeeVmTXRESr5fzuxyQe1Rz26OsRIwxOCScjNMdmWNAUIc8HHJqESO0TF+ADxjqPrVciJ/tysWwqQ/IOcdeeTTJOIw7fNHnBKnGBUCktgPlC3Ckd6klDbTCTkt1x0zRyon+265KsieUuzpnvzikuB5sW6Mk4GDjjNNROEQLhl4J9aesTwuSxG3qUxyKNA/tjEPqV5TiJeScckA4x/hS2rhlfJYSDoTyCKesQuDIc7FA5z3pjDZGCpBAOCRwKasZyzbEPqTRvFsJwQc4z2FV7p/OViAQCMDJqaMqbJ2PJyflxzUbWf2i0DRqcofmPYD1p6GX9p1+5Cm9c7QdgAIHqanMwC9GJPAANEQdJGVQZExjA7U+1aNBIJULLj5drYIbPX+dOyJ/tCu/tEcy7ArBssf4CcmmyxM00fluQrDAHTmnQulzcPtjKHooPOTU8higj8vaxkByQTyKLB/aFfpIpyqluNqljJnJyc496nhnJZcqMj+91NCFJ5cYxx3Gab5QXJHDbunc0ifr1b+YY1vM0rh1IkBzyc4pfLkiwGA2dck5qdMtIVKsWIwMfypWhdZArDd2AXk07i/tCv8AzEInQAoQQDgAnnFMk8rzQyOBIDxkZBxTngKKwJBbkeg+lIkGIVfIKqeCOuaq4f2hW2uJcBmGHIBAzkdKjUkoWxnAwWFWSuWUyEsD0CjFKIDM58tMA8YxRoT9cqy6lBXmJ2owVG4z3qeJgJmEiNIQMCQHAPtT5GEkm1VGAdrfWrFjJFBktFvAPPPagPrNT+Yqi3K/OHwOSVDdR6UyORjOQORjJzUkbJhlxtJJI9BzTY2ZoyrLh84DD0oQ1iqq+0M3KJSuCXJJxTQplkG1GBzj5jxmhhLBKOd56ZA4FLN5jxqFPQkkjgmqE8VVe8hLi0aQNGGBZOdy8VGkssKkshz0571aiDx7Q3Ldsc0rRiUMN3KYJBHNBk8RN9SBHw2/OGx0HX6UAOUBQkEnJB6/WpIodrEhdwxkZNPikDJKy4ViApUjOOev6fzp3F7ebe5SIYOfMBBHPpQXcMW6LwMnsKsSQhHYNl36EjtSPDIFEjABOmO4oTD2s+4wbV65CHgt1OajmiAJOSwU9elXtqwsYwoYMuRu6k1G1uxhJ42k5I7CncXtZdyIKgAZSxQdQTRv8mQmEgnORuAIxT4QzxnI5PC46URnDkMu106DHBNCYvaSvuQwM6Rv8xzjAwO9JlZWRSMr2ycZqyGQESFDGQDuUng03yRJhgh5744BoQe1l3IXhCjMY3IcDAOQKRvlyoI4AGG5okS4hbAGAOQAOKIsnJKEE8nHWmP2kn1I52AUHBHY+opIiy7NxJTdwM4pSJWAwhIzkk8irM9p9mVNxOWAIB64ouP2sl1KzqZLohTuGckgYxSgsY2JHyqccnnGaewIQkNjd7Yp8kbW9ujMA4JwR0IoD2s+4BiSEI2g85HUimAGJXO7YOhB6mnwKFUttIYcjJz3ppwDIzcE9AR0oJ9pKWjZFEVYfOp65BBxT5I1lISNiD/FRHEXYc5AOT7VLHwj/IfMz2HOKSJ5iCSGOPYVcuy9R1/Cld3jbg479OlCW+2MkjJU5xVifMkZbIIIxtHJIFJFcxV+zSNESTgHksfSljtHTDLIGB4xjp9anW+UW7LGpJYBWBAOBx/hTVWRkLpjOe3f2qi1Ia1oEKsXweuM0kkO4ls/ux3PXP1p0cBnR28wKRwM9qW7mRSiwxlCFAbc27J45/n+dOxXMQPEZm+RmAHB9TSsphgKgqS3UHrT2ZvL3LgggKWHan3Bj8tHZM4A5Bpi5iBJS8RDOUHUgDqPSmqF+cqWGB1z1qTerkKEJ3jgr1pTA8ZCgZIx8o6mmTzEaIIlJLgsQCFbn8addpIxQ7MJ7cZqzLbRLjfjeBxtyMD0ph8x0DcoBwGHHNNCv5leNVLtycryAT/KnRqmSzqQDnJHXFFswMrB1yB1NXCBcBVTAcnaq4xSQ1IosjNtIjYDoM85Hr7U+eRQi4Un0A61JIrxv3c4wPSmTRSkoQm3GeveqHzH08sCTShFU7OoHc+/86ZFb+e3kEYkBIDetXLNQEWQEBgcbR1Ip08DvILhRtwcbUH6mvz7Q/tXUz4rQ2MoBGYyTuVueanj06WecmJdoIwoPOauQTJApBTe8pwSQTipLVpI2d0/eMowF7D61IrMyZLKWIFZQRITgZPAqx9k8yKOLysN0J7GtUxebaFpEAIbJLd6rNJNEREgAWQ855wKpDsVJbV0gCRHbkc45IqssE0mAqYC5IIB5NaLIvmEAljxgHtRIkkchGOSAdgOPwqnYl3QxljhjLTZcBR8q9TUc6o5iZAVjHDA9KuNbHyzKyZBPO09KiAFzclPvqFyWHABpBcsABNzBQzBeuP8/wCTVK4gl8yURncjAEjuD61aQxx712MRJwecVVmilQPz+5xhiDgmoC4sL/uo+pK8Mp5JqUweZncw2twO2DTYVHkKUcjeMBmwcUXar91H3E8bs8GgfQrkqZhHk7xwAO9aNshbDyIxHTI6g+tU0Hlt5ZXBA+8e9K1zLISI3GehUZ5ouIWdArODkx5JBNLsLwCRNhXHOO9CyMHRHGc5BU85qXbHDDKp+VmOAvYehplXG+T5kkRLfMRkjPIpGysbIxDEHPTAols3SMyecrk9GHGKYgELLHI252OSSOlId2iOOJ2QxlgMHeCKikJaYF23DPJBwTWpNbK1q6rIPNIALdMCq8VsywhchxjnPrS0FcrJGg3y5KLjBBODVhLshULhsE4Kgc0ktukVow355yA3JB7iozN5qAKQjHgk8cU9AHPPJ52BEVU8gscqfemyPdTgxyOFwOGC8Gp0jxaJ8wcqclgcgD3qCCUu0qs24Z+UDsaCbj4VWWMo4w5BUZOKrIZVcu4ORwvqadDdeYDsUBlOPm61YVWRHDlS5wQpXIzVg2VBnAj4Pc46Cp4FSaNo8gEHIfHP0pJplgcBkzKBzgcA+lQSXCTkcEpnPyHBJoC4rpJH8u/CBuEHJPvUpwSGXIQHeHXg59KHjWVkO4F8A8Hp7VHcW3myERsRGTkqPWoEK0okmZsjPdWqK2mmiZsBgeg3cmpmVVgbgErzu7/SoBO0CCV0OzPJ9KdgbF87EuezHnjipZJTLGNwBOSAucECjCIoc4C8sCOgqITNNJnbkEY3f0qibkbSLbgIyjPXd1IHvSYMqqQfnxjjiiQ75BEFAccljwMVGiMZEyTkHOex9qdibihSm9GOwkZLHvTmugqiMklyMU+VWMrENlAeRjpSxlBH8qnOcgkZNFh3IgjycbiBkEE8ke9TBAsYUHD5yz+tKsgVy2MqeoHf2oQM4kUIMPyT2ApDuMR3a425AAXBwME1U3nzSoXGDkj0q9HhA4kbMhwFOOgp3kKiFhwPUDr60xblS4D3EKxjYrKM4zgn8aZvPkglAx6Er3PpUsvlhdpGN3Gcc4qVrWOKKPPLA5WPnP1p2JKK7FRP+WYJyzHJFOLiZXj27XPO8DoPWrktmoiZt/3eRj1qNFDRmbYemCF6mgQx7QpGfLckYGO/40jR+YNrKQxXGTkdqukhU6bgRwQeh9aZHtlBKucDjAxn6UxWZlra/ZmwWIReoNOKq8LBBnt7itFoMs24BnHIBH3j6U5bYRSIrDG3liew/pQTZlKJW8kgDfkYz0piws80MmWAjOQG4INXzbxhUZcs24kbTgEfT86esKmLbIrDr8y8gVA0igttullkVS644A4OaRoBKodQC2cEdMVcWF2j2wgAocjHU04W4XnG0kZPsfWm2OxEtiZmBJKSYwF6A4qEQPHEqiMeZuyCTnir/wBladFDqw4+XBxn3pIdMG1zMWc5wMEjvQmFisB5TO4Td6gdB71DHbrM5kkYFz0OMD8BWmbaJfMRHcqThlbkkVXWyycHKBeQD1xVCGi0ykzITKSB83YVWawLqXAAB5OO9aMlrJaJlmJ39FQ4BqeO1Zdskh3DrtHXp0oC7MWS1xsKOAynG3vVqBJFgkVdpdeoJ5571cubcModEC7eDt60i24RgrtkEZyOuakCI2qSbY96hwAWOflp0NunmOdhY4woLYBNI0C7pF2koOdw6Gq7O2wjkvnAVTjinoIkZVDCJsAHqB1pY4lfIQD5eCCevtTRIXJJUlgBk9xUkcIVGXeu7knJ5/z/APXoJSAqLSbGxtrjgk8D3qrPEoyDJz3OMg1c/evHjHyDoe5qDyVHl7Tkocke+akTGpahZyp6DnJ7UsiRyZwFG3v2qRuXySST19hTCqtlViby84BPGaAZCIHmmV8cMMYA5NFxCqMJAuQnAyM1ZXcium8rxgE8gVQEoEjRtIxDHBA9KtCFjIZy2SzLz7ip1uYY5XLIWcruODgL/nmo4rcyhgEII5HqakaNSqqOQOuO5oJY8LvjkcgeVjJ7cd6rjYYcMCQD8vPJHpU3zMm1V+UD5ueapSSgsNvABwCeQKmxDLW0vGFwDznKj5hTWulRRCzZPoPSleZVYAOE4znsag3bnO5eTycDFJoRciaN4nDEoO7EYGPSmFgIAiPhScgj0qM4kQqcgLz839ai8xCw+byyD07ZqLCLMTvGGwSwIwOSDWjHrhs4lchcsMYLcn2rHjO8qS3cg+oFRvsaVvnDKvINS4RnpJGM4RnpI7618WyRuku+WMkAsobg8dq7HQviE0KELOELAEqxyWrxyLCwljMCV6YPNJHfOoaXIdQRjJxivJxGU4avFpo8SvltKabjofU2g/ERZv3JlUuygBpGJIxj/Cu20PxKt0giuMKTkqyjh/avj7T/ABQ1sHcMCScjkg11WnfES5t/ICzyyIh3eXnIr4HG8MWb9jHQ+Wr4SdFtcuh9WWt5FdE7SSgIJ7CppZA8gVDyDwfQeteF+Gfit5LgSzrIjE4XcAU/x/8ArV6NpXjO3u59qzowzt80jCk18TicqxOFlacTzXKzszr1YhyCNqjqRTX2xAsRiTqCemKhg1OCfHzdOMkdR61S1q/S0t5JCdyqMgZxXnRg27WHc5TxvrUljp0kgfY6knJbBP8AnNfJnj3XTfXkk7NGIw5AjHXFep/GDxZ+5dQxMJByu7LA8/8A1vyNfMmrX7TCV23AK2dxP1wK/beFcp9hD27MJ97lS9Z3YkMwfcWA6kj0rKnvU4RmKnrzzmobm4m4YlkGfvP0rIuppS53HbIORxwa/ToQuYSq8o2a5M0kjuDuBIAHAqA3hugUZTEq4IHc+9NZhOxcjgDBccCqM4LZw+RnllNegorY811pLVluGRInOQSo9DTnOC7A5AGQKz53KhATgg5+tTiXMKOvBJxg8mr5So4h3sy1bzDIP3R1wa39OvlhKANgscHdyBXKpIzsNp5B5z0HvVxL1RsVvlcHJIPak4c2h3UMW6UlJHo1reiQJ5hOOgxxmtSG5URFMgAcjjmuMsdXjhABcDjIB61sWusJKjSqAwAxnOBXj1KUoyasfpGGzGhUpRlKWp0jsdqjeDnoQMZp8cx2nBCkck1gprsLsEDbZD2JBJ+lSf2yixkBguTySOg9ay9kzp+u4f8AnRt/aRJvyeQMlj3piStE77mCMwwrAYyPWsBtYijA2Shz2xnj60reIYWKjKhgMkEk5/zij2UhPHUFvJGyZDACNwJOCcjJpWlUvkKScABuwrAl1tFjcj5zznb1FQP4gYsI1DcDJAHIqvZTMHmWHj9o6lZxHsKrk9Crc596gacuTI6YfPA6ZrnYvEDKSRFI4Hde1RrrE0s65VmJOePpVeykQ82w/c6YTu0p2kLwCcd/aoxO8YIIDFicE9q5/wDta5eOV0jyE9Bmk/tC6nJ/dkOw7jgU1TZk82odzfmyBuVxvHJXoQKjachgSoG4AkVgF9ROEKqJySAMc49aRrHVseYvzkdABkGj2XmZPOKKN9rwEqqgAnjHemyTqzNxjgViR6Rq12DH5bLKRlVx8w9/pT49E1RWeORZN6eq4Io9lHuYPPKMepstcqi7QcsRnbUFxqCRBFLKzN029R9azV8NalLvcuxP90dVpJvAmsTQpIBJ5WNw+U5IqlCC+0ctTP6VtLfeXW1GMRttcLzjkjNRrrEA/wBZOo7c9qda/D7UoklVLaU3AGSpHTjrj8f0qJfh3qrXIikTa+N4DDk1Vodzklnsf5kLJrdqSFSRVPZs96STxBCz5kcEKOZBgAYqzN8OrwKUePY4GeRgVYj+FV9dwKFIBfg89fwo5aaV2zJ58lrzx/r5mOviC2TzGDgkjgenvVefxVFGw/dSSsBzs7D1rp/+FUTPbhlUAxnBBPJp9r8KriZmdFU4AJ3HH8+tTeit2c0uIYv/AJepHHjxSy5k8hvLPAz2NEPiOR2ceWy8ZOe/+cV26/Cy4+cExlOmQSeKevw1lO1UO6MAFiByRT9pR7nJLiOls66OCOu3I4KEpk/KOtMj1e4AIKkE5wFz0r0NfhiVy7OAGOMAcgetL/wgMENuPLlBlDHIIHNV7SmZf6w4brX/ABPMn1y+bOECIeA5U81KLrUH68ADIIGCa9JPgOIeWxlUsMMARkE1LD4BjKly6puOFLcgn0o9rBdCJcQYNK7rHlrvfhSw5znBI5FQrPqU5UswDKcbFHNeuHwVaxzFSMgDJI4FL/whGmMN5DRMvIGev+f8Kn6xD+U55cQ4Ff8ALw8pQ386urSgH0HB/wA/4Uj2t2FDecWK+hPFesP4U0+JUUoXRuCTgMDVkeD9NmhdEBDlQBjBx/jTWIi+jOeXEWBX2jx9rC4lh3PI2BzjJGarpp83m4D8HqOc165d+DNPt/LVpDkcmMtjNTDTtIRJEe3jKoAflGMe9Uqq7GEuJsCurPI5dJuZFC4IT1PP41JDozuW4LbBwvavVBotpKQyxgxNz7EU82ekpGAkYV14Kt1JzR7byMv9asEujPKv7ELqGcErnAAznNOn0FnEfybEzgnGCK9Z/szS5ojLN5aSDH7scCmGzsJoiFiJD/KGBzg/5/pS9s+xP+tmE/lZ5Ynh/wA61Cbd6qSRxUbaFvXYYiMdgMYr1q0s7W12o0OeSGI4Bpi2lq0pBKqB8xwMUe2fYT4swvSmeY/2MUQIITgck44qNdKlExQwkuRx8vavUWFi0bxxoXVOdwGAT6Ux4bNiJFQOxHIHBx7UOs/5TF8WUelM81bRZJIM+XlckEAY4FPg0mQkoImHHG5TXosz2MUbSKgZ+gyMg1LDd2FoxJU7NuRu5FL2s+xn/rbTW1M83fTZ4GR9m49CNuaZHpU3lsBCxG7B+Xp7V3qXdnK74XO4ZLdh+FRxzxS+YBGFA49Pzpe0n2H/AK4R6QOIh0eVcqqM/c4HSp4tGuGYK0TIOmTwBXZI8UJIjG7nJHXHvUgmtpVDgElf4Vo55dhf63t7QOKfw9dxlcxl1ySSF4oj0O5ZWcx7AOzdSfSuzlukSUFCpjA61CuoxbzGoUyZznqMelUpyfQzfFsn9g5RNDm8jcsTOc8heoqOTw5KrBWGQwzkHpXXGVVUuhPmA5I7YqCS9jlX5EYO2VyeADV88jJ8WT6QOYHh64jicmMjaM46mnL4bnmiQsArZ6H0rpFvZoXjaVQQxwPl4Ip8dyyl2RS3JIz0FPnkZf61VX9hHOXHh2SJW2lWBGGK5wBVZPDDEfvORjIAyCa6S41GRsxSfMx67RjNDzM2WUgAAAMKOeQnxRWf2UYE3hl0xzsYgEgjHHrULaQ2GV8BCMKR3NdNcXJ+zKiuHlBznOcfWqf2jynWIJv3dDtyAaftJHNLiXFPZIxT4Xl+zMBgHqpPBNEPhuQgo8wyOvykAVuLctHJIkyMFUZG0jk0w3LKQpGckAADmnzyMf8AWLGPt9xlQ+HAlwHyd3Qqp4+tWpfDo3FIgCMZJPUGrjTfOQx8sg8EnANJJPPFudIyQeAWboannnfcFxDjPIrQeHC7AxqA6jnd1NRt4eSaTY/DscAZxzWvpeozLOzFgWxgfL/n2qtNdIsj+YCHBznqCaOaXcv/AFgxfchTw5bxDy8gzL1I6GmSaRbbSN+1kOSo5qdtzv50cn3VyW649sVEmpSbSWVSTwTjrTSl3F/b+L/mFl021eJVZsMeBnqKc2lRpGFJVkAyXPFRTTGa+SRSFHdSOKlglHncHIPX/CptLuH9v4r+clXQrWW3eRgQAOMtgYplrp1qBIojIGB82eD70w3JjuXBfcj8Af3abLIpyFbZweSeM0rS7mbz7F/zlg6XAGLRBWJAAYjINH9lwKUE6byefk4JqssjrGoDkgHAI6A0ySW4RmWRiEcYDE4q1F9zL+3cb/OSCxhkDyunlDJCnOBUUkBiAVo/NQ84GM/jUX7x1TcSWXJwD1FJLG0zho5SidGI4z7Vdif7cxv85MsOSrqoBVvujjAqe5t4trM+0A+g5xVGOd4pHwvy9M9cinXmZ5EkV+FGCvoPXFLlQv7Zxb+1+ZPHDbrAVCbQOc55NVrzaQnlAMe69CKQ24kLguVkwCuOhPpUTl45QhGcgDI9aLIzea4t7TZN5iSNEOEXoRjB/GnTIokAzuX1BwKg8oIwVTvfue1LJNgCPcAAcEj+VO1g/tXGf8/GTsis/UKrDBx1xSRyJC4UjMZJAxxk1BAEUDDgYP8AF1NExRI2LZyeAB6e1OyF/aeKbu6jLkl0t1apEVAAb5lUcD3psgMUWOCBxjGCB61VEhBLRkK+OARwT60PKzoFlYgN120+VE/2jiX/AMvGSSSB0DxsCOnIzg+tKwJx5pBfGOBjNRRRR25Cox2YyA3c05k+0MCpKuDk59Kmxn9dr/zsYER2EpIJHBGOnvUzTIA7GFXC8AgAZqHyZQZG4PoAO1J5QVhkkkjgDsaLB9crfzMnunjHlhHEmAGZV7U1pIhKrKgbjHFJFbpKxUPtkxkccmomTyHZwwL/AHdtPlRP1qr3GwxyicEkdc47VNeEhAq9zgAcEVXvGdjHGCd68lV6kU8ASruyeRwRVJIX1ip/MKI1W5RlLOVHA7A+tWOFjJzknkt0qr1jJVhu6Agcmn7kMXlyOEJGfm61aSJ+tVP5mMe489mi8xVbHy1HZpMDIoOwg5JPemSQNbyZVcA9z0+lKyr5HzudxP8AD1NPlQvrFV/aJzdH7USSCAACQOOlD3RlkSSMBwxxjtTLaMgFcZQnOO+akUAh95VHboAOgp2Wwvb1FqpDVkEryJgIgOMnqTTFZklVPlYd8nk0CBRlASSfzzRHbKISSQCTgkdRQkh/WKn8xAJXSdzKAVzwAMACnsX89d0hVuoBHB9qBab45ED+ZjBA7k0tqskRBIBPQFhmgft6n8w+OWZZS6FecKMrx1qSTzOGcBgSRkDrRJChYANkdxSzEFAxOwA4I65FT0F7Wb3ZDHIRcKHjwOoIOKSON1klcuERjyGOeKckhlJgjUsWPyn3qvLEQHRmZXB5B70EObfUmEXmYC4Bc4DHv7VA8ZUgEgBW647VahZNi+YN46bl6CpDKJkZGGRjgEdBTQuZldkV5CmMP0Vu1Qs5hkTuTwccVZ271xvBPGM9KbLCHUIvJB3bsVQc8hJNjMqgDLcEnmmra7Z9qAE+o9KPuqWVMyAdKkgJDqWJBbnae9IXM+5VdnctECAAcjjkmkKhmQsd+Oh7/Srczxzo20FGBwSe9PtISJAzDKgZ4GMUmHMyqT5seUGEBIBp0LrGjHBJI6HnJqSRUDcEAZ+YnpSCRIIycqSeMN1qhpsg2M8gkYAhTwpGQKmniaYBshUPDDGMCljdFUkcL3NIVJIOSqscgnvVIrmZFdwvDgKQpIB298VGrb403uNyn5QBg9qupCgcEsDg4J9qhNulvJvjCkFu/OKBXFWAq6OpDMDg55B9jUP2YxsJCMeWxIGeDViUImVd2DN0x1FB2jYoJIzkZ5qWFx00C+SZMAO38JGaggCruLYBHZjxVoGZrZhgCMc7iORVeS3Fy6leRgE4FA1IgurNZ3RwWCDnAPJpqwhmEhOCw6Edq00gjikAZiowODwelRzlBIVBDjGcgU0O5SnA2kJkhRkDv9KT7KdiOSFHr1FWXVcfL8xxjHTFRqGGARtDcAHpmrFexGF3RhWXLg8uemKEhiWAhyQWY7fc/wCRTWfL4YkADaFHc1azDs25LgjGF7H0piuVo97R7WI3g8H1p+ZbeQDIYMORjpTnVIlXghScZPOKF3rKFOSWyVyOKTC5Xa3cNJtfPGdpPA9qmjt98aM8inYc+WOv0qWODgq4wTyMdSaWGIDG3AKnBx3oYrkMkzrG7qo69MYxUAMkyhiu3HIbv9atXDMZYjnBzjI6UBmYHlQhOAQODSuVcqR2ylT5j7h3P9afHbtKxZT8mMcDGfanzRLGuUbJzyR0qWCZZUaHIQ44z296odyE2KsCm4k5GTnAHvUhhaPAIUrjGB3p5tJliGw4Ynp1JpkcUkY3lgcE4U84oDzIreSTzcbUUKfm44AoYDDYXeMjLA4xTi0UZYsQSwwwHBBqzbyILcgJhCcnIzn2oFcoXSNuLvgjgBVGAaFtxI4LA7sfdyPzqyJQznzz8p+6QP0oRWMrMEx8uQTwM0FJlWSxa3CrvBUnIbrTvJ2MhAGR3Hc+lXWQ7UV1G4k8+9NW3R45FcFJf4TnpTHdFXyWEhYHOeOmQKklTyJAyDgjCgjjNOy6bd8gGOMY5ps0zPAXMgC5wAB096QcxFPYPwSjDPO4cAU+WGR4AoPOANwOKns/Oljd+XRVALDkAev61HMoUBQTk8/X3pXHcqxwlCikbhnqOPwqVYXLZRQQTgg9RUk4CxDcQCeF9zSrc7EO1wikc5HNUiWytcWrLJslUoVGR2BzUMVu5VxkO2T14Jq5C32lXLEkngjvj1qKKVI1CscN1B9adxXGxwB0ChSCpyfU+1Oit0OxnUgc5UcE4NTZDssYdQDknHXHrTBHIyEA8I3GOpHtRcV0RyWsX2jGCeMqKQxlGaRVGVwR35qSB/OfD4c5wMcYNO8l4pvK2hgeSetS2UmSFsJmdAXIyrLwB+FQufMB3IAyng9Qal3BgCTznAU8jNR/MZNgXCZyMdaCkxFtt6MUX5BySOvWo2jSMrj5j0JA4q2iBbRnUjO7aQOpHr/n0qOVfKwWGUbGVXrVIOYbGDLG5KBYV4+7UMazPuYKREvTH86nnkWWEojlAedo6mo1Zo4hgkKDgH1NMXMVz8k7FRgHqg/nT8GNSxUEZyAeo/xpYpf33C8HAJ7mlDOblwHUgdu2KoakJb7jceYse4x87u9WJ50u5iohG5xgt3BqmJH80tjEoyOBgYqVIwEL5YMnJI9PSgfMDW+zCfdYHJz6VYit9jgkLIXGAveoFYpE05JePGSWPP40WyqxV5HKhRuIHUcUg5iWa1kFuWUb9pyWIwOtNsZnW5BIClhjnnHFJb3jyORJJhCcbSO3rRcbxOiq20YyCBz16Uak3CSFnkMjYCk4APPFDxpCRGo3senOfyptpMUkYOd8SnIbrUrwm4UyK3GeABg0xXKrW+6QLuwc549aaIpIyXMoAXI28g1LtdgzNyFPXoAaDt2kMGZnOAP6UFcwkcHy7ymeegPJ96c8Y8sqdsaHAYnvUKW7wzMDIRFjjJ71KygxZdtpXpnnB9aCucaEB2RqnQkj3p4by3YYBzwRikG9GB9AD7imLJ5jMZDgAHGepqlYOcW2kSzkIdBJE3ULwaglyZBjhCMgEc1ajlijtSWXLk8HP6VF5qMxY8nqB2pj5hYoxHOqkg5GQynpSTRExygyL8vO7GCBUbsUdDtAPUBfWmwBgxZhkHjA5FMnmYphP2b93y46c53fhS2kYXCgAlhliefwpyRtJKEi6k8k9hTWysbJ0JO1sdaQXC5tpw2+NQ46Hb2pzWhiVZGwTjIU8n6VHJI6qkSOVUHJLHrU7BSCSTkDG7dgdfSgd2RyMHYsEJbABzS4SZkVlycZZQccVGzqZACQXByO3FPjY7TI5wwOCBwSKBXGbS8JCMCQcAjrmmR2zKhdgQ3T3x6097hHcCMAqvDYHSnkSJGzk+dEBksvJXmmh3K9xCwjPcHrnvUu8xKq4+UgDn09KjST/S4lIyJOMnoKtTkHkMoI4AbvT2FcZMzSSgsAoA+VcVXVVnBYfI5OBz19qdvd2UOMNnGAKaLUrhghIB+9npRconQPBbiNhslzknHOPWooClyXByCDgk9qZO0iFZGBZScZpTMY1BCYQ9QepHrQFx06Ru5YDPQHHQUs4M8QjJUYOM4AGKRHiMo3PsjIzlu9NmdmjCovAOenWmFxxijeRFyQqjJI4/ChhHJOI4nJGOd1K96wMexByNp45NVmYMWPA4xle1AXLFvEkcxQsSnTjqfap0ZVG0t8zHGRVfllVF2g7eCOWJqLa0mEJJKcFscGgWo9o180ggbs44P60+CNDO0bHa6j73QYqvFHJbu0i89gWGQKS5kztYDqBlhxzTSHclNvGJ2WNhIeoI4FL9la3DnBDjnGegqM5CCQZ44JHeovNLZUuWJPHrRYpMt20G+NiSuecqDz9ajEQlUMygheDjj8Pam5FuwydhxyDxmk2yRzhcgRMAd2MAD1qrDuPjtXkyoARcZ2+i0gtEdTuYbRwabMqhjtJHHLk5yaiWQumwsSpI4XvTsNFi1QLJHtIDKcKSOBS3FtIZSxflBnIqJ5o3CptZChySMDIp73CxnGS6kZAB5FPYFqNRtzhXUkHn60rOPLEYA2kkAHkg1X3HzcZIHUHOOalhfZI7ZDuB8o6AUkA2RDDN8gzgdx3qaLEjZc7iT0HHNQuWbA3AsSRuHOKQA/IW4MZ6DqaYyVkbc2TgKchfWl+0MpMhGQ3APanCeAkvuIdhgA9jUMuoPsFurKYkJYHb0Y9/0oA+n/AO0QLZNp2uBkFgODUdnqIP3WypOS2cgmnrokogfcjN2PB/Clt/D8ssSoHER3cZHWvztNM/t2w+K+SZpETBLnBGP0og1D7NLI8Thdq7WVhwfWphorWkTs7FJAT8y9PwpkOgKUJZmERGc9Tn/JpgRjWGbEcaHBOS2cj6VafVktYXUorO64LHnFU/7BuI5R5PKMMLtbr9ali01thEx3oTjC8HNAyO1vUjZWGVccncc5p63k1xMZXGDxzwcGrEOgZldnOCq8Y5NB0bzAQxCnGTzg4q7ENFQak0rSjOARtwOn1pPtbRqAy/J0+Xrn1q9FpESI6biT1BxVWPTlMrQqxO0bizZJJ9P8+lOxDRSGrTBX8sZA4HGTipDqPmRgEZOeU3YrQh0Xcj87GU5Pv7VHbaFHKHYngnAINKxKM6bVMh2hgbaMK2OQD/kU6O/80KFBCgckjrVmPSVWQxKxIY4HNWhYojjPAHGPQ+tJqxRnC4kE5U5IYfdXrj39KWO+FrlERiTkDHJq8liygtG6hhk4J5IottKSRWkLgMTke9RoK5mNqBEilhslbGdx6CrB3vJkMSMZAbnJp7aQPt6JKMqPm3enFXHsooZX2BtwAG5uRV2KuZk11I8qFkIAGSq9DTbbUQLmTdH5owe/I9qvTwh2OCMdDjqKiitYxKQQA5HTpQ0F0Me+DKMjO3nJzkU77WbnAEeMgY5xg1ObaJ48A/ODjaBg1LHbYQ7QQE67hkGoZNzPuHmCrwBznAODUQmmbcXA5GTxyOa1hbLsIdwpOQGPQVELWPARSWwOS3c+1MLldo54rYzFxEnfHQVWZ51AOwln6Mo4HHWrjRIEYqee6kk7vb/PoafGjOj7FJCjOOoFWGncxl82OYMCDGMkkZ5PpVwfam3EA4xk84Aq6LZvKQwkEn7yYzimSRrFGVAZtpBKqetOwrozY5riWVkePCgYz0zU6LtK7jhyDgY4rQMUUkalB1GCOlRRwbG3A5UHGCcmkPmRRkmeE+UwBJG7jPHvViANFEYwjeZKBy3GKuyRJdtxGcr3B5PvSrAY1ZTuwRkHI45qbg5LuVnSWHfFsBjZRhSOaJYnxEEUtkZII4NPmeRpQ4DPtADdjiiOWTIbkgcc9RRdE86fUbLGywFSoYnoo6gVWVHWYQqDkDdjtmrbRscNGu5jw2T09P51LIGCqvlDzGGSQelVexDnFbsyFEpkfPDZwc9T7VYijkZwH2gA5BHGfQVZjspZZwHj3E4GF6mprrT9kY81CjbsAZ5XFPmRHtqS+0iCNIwh3KxDHBfqDSRRb43jKcD7uOp9qkMckZRghIAyAehNSRCWXcxgkJJwAi8n2pOSD29FfbX3lURFcDAHfnt7VKreVKB94dOOOasC3e4OEQqckEsuce1PWwXzlUExjGQrZ59TUc0e5LxWHjvNfeUZFjimCxjfK3XHYe/5VZnEcjEqfL+UbVI64qxHZyySnZFvCnPyjJP+f8aWTS52ZJlhdEJ27SOc+lPnj0Zl9ewq3qL7yg1o1wA6DIA4Hv61LNhEXC7jjlu9WYbKdgXCMCgyxGcKPepn02URowXeG/iUcGq50ZvMcGt6i+8znsg5hkzlepXsaQQMu9wFzyNoFWBYujqWypUkkMQCAD1rTh0iR5FZWCOeDkYp8yRhLOcvhvVRg21rI0wBC7GGGA4NSPp0dvOvlna2clc5wa0XtmDShiESIZMuQF/zxTo9FeW2E29cN9xw2d/tQ5xOd8QZYv8Al8ihdSGKRdiDJHAI6+9ElugUM2GZumDxV6PTZhKYXdQSAVLHv3H6VdHh83ZUSMgVewOCfeoc49zlnxRlMNPbI5drZo5AM42DeFxxVqCBZQ+ehAJBOOa3Y9AigYP5+9S2AGPIPpTL7RksVWZndixIRUGS3t2o5jzp8Z5TT3qGYLMQRsQ2WzkMB09qilglupV3qM8D5eMn0rp4PD1tcwtL5ksSOOI2AJJ+tNudOgSRSGllCDDFEGCfTqPSlzHLLjvKI/bZzk9tP8z4yFAAUGmKZFcyOzKduIxjjNdKlpbLI6yJI5xwQcDv/n8asNpNtbMrtlYz1DjIP4elPmMnx9lKV7s5eCCeQ7wBsxkselJNbCKEtMCXzkbfSurtdOtLJWMyyODlvLJ+YjPb86SeCzW0JMG3zCQATlsf5FR7R7WOJ+IeWLozkrqUtMuxw7bcgEcGporgMuXBUrycjjFdLa2FrDaMz2sTgtndsBYe4J6fhUbW0HngwWwUHBZZ13ZFV7RbHO/EbLrfCzkjiMk4Loeh7EetSR2ksO1tvm5+8DxtFddNpFlDiUIpKgMY2b5V98f56VqJBYRiFo1jlaYbRlcgYpc6Mn4jYHpBnnzQzB/LZMD1INU3jltWZpELHsFGT9a9KEcMRS2iijR5H5B5BFJe6bbJI+II2I5AVcEUvadjB+JGF6QPO5bW5WB/SQDIxggepprWjGNM4BI24PB6da7VbGCbfJDGDv8AlK5yBjNFnp8CMztCoiXGAwyAe/Wj2kuxi/EjDfyHEMv2eVElDAYOGPAJxUMVrPuQ7slmyWAwB7V6VcW5leKIWkE6s2D5kQYYx/n8qSPSbdGG9IjK7FV8tdoU9uOn/wCqkpt7nPLxKpJ6Uzz1rMxzgzKQDy2Bgn/OaZ8yE+WSVxkA9q9JNnaxStG8UTBlCtvTI96txy2cFukkWnWhWIbAxt0Yjn1xT5/IzfiXD/n0eWfYLqSJZI42w+QA3UnPNVZNMmaU7oWQrxgqQQfSvW4yVO/YoY8nA7elQ3k4LgAhdw+ZV4yKfPLsYPxKXSmeXrDLHuQbs4G47cHFQNBJCojKuTklhtIJr1+3W0uCZGRS7Lhgo2kkds0Q/OHWW0RCp3KcDI/GhVG+hm/Em/8Ay7PGHhmkhH8D5KlD1HvSNpN1BCzAAA8ksa9pmIgjcqQUYYwRnNZcVkk0xhltYimclVXGPf8AlVKb7C/4iR/06PI1tLgunyM+7hRtNTbLoPI00ZYYxgDH4Yr2gz2tvh4I0zCwKsq4VD646VUS3tBetOYI9zncgC5Bf6dPw+tPml2E/EftTPIE8+1g/eKwkcYUHqfaoFF0zLuiMQJxnbkV619k057m5kkt4zKx3FiBxz29KdJptjcwuVjj2oNxaVcgD/Jprm7GUvEeXSmeQTF45WTcgKAFsnnH+f61B9oQq/l7nk6FQCcD/wCvXsN5Z2gxKLaMooyFCgEn/OP8mqqfZp49ywxgZwFA+79faj3uxg/ESo/+XZ5Q0NxHEZJMxhx+7ZuAaEa6fCFDgDI+U/NXrMsEbSbjHFKNuDGyBlx646ZpsotZoljkUeapyuBjA9KLvsYy8QKzXuwPIl1TD7JGG1uRg46daurcXMDM+JDAQME5GK9RJhWXaEiCFNpYLyeh/oKBqS2sYmgMaDlWJGeB2JobfRHO+PK8t4HDWWqXLLG6q6AYCtjiupg8UaxZKZFhcEYBJUjA/pWimouqYmiGw/MuBgj3/wA+tV7ieOQZWYIy4Ih7t/n+hrzauCjW1mjz58X87u6R3/hf4o30ckJvACoUbmIyf51p+LviLDPZOiOd7rhipyQK8xlvolhVpCIkAJC9zUD6j9pjeZCDAi/OD2GeteM+HaEqntFocj4qlbSBxvji91PVp08m1lO/gEqcH3/z61xw8E6xLBK9zZzRyHJG5SAq884/z+le2W2uQS24IChRwQwwwHtVW31wAMxKqUYlHBxj2NfXYZPD01TijlfFFb7MTwm/8B6pth2xSmNuUEqlWf6A9aq3nwx1t7cH7BKX3FSm07x9a+gJteMMTTAB5WPHfv196qXmskxlgMcfdBwSa7lXmtjCrxJiamySPnp/hP4gN75JtJY08tW5XIbPoatWvwW195vJaJYuAQGYDOe3WveItYaNi0h3grkAdfpTbrxAZkMrIqMeAo6hfU/59a0+tVEefLPsW+33Hitv8DNUmgaQoqScqC7gpuHuueP8RToPgNqssEsrSwptHKBixH8q9ig12GA7i7A4yo6jNIuvPKwg3ghjnIHOan63V7mP9uYx9V9x5GnwF1uNJWD2hiyFM6TMQB6421NbfAHUZZ2L3tpGqnapkZg0nGflAH88V6jc6s0YMC5UMc5z1PpSxa1iURAksQDwMUfXK1tyP7axj+0cFH8BrqK7Cm9gESqDkgnae5Oe30rTg/Z/ZlKHW41JBJZYiAP1rrj4gKZxGzqD82GBJ9qfL4llkASIBUYcK33h71zyr1ZatkrOMetqhyEPwOs443E91M8g5jMZBBPf0rYm+Eli8YuFupHI+Vo5FwF9Ohq8mpzW2BI7b3Jwqnp71ANfeKIbiSh6HOc1DnUe8jpp55j46e0Il+EGleU7/aDJbEcrGuGB7jOfyNFv8KdFjWBmkCHeQfMQnavqeea1Rq32eNQz7CTk+n5VHJrpYlUImRuFf0NUpT/mOj+3Md/z9Eb4aeHLOcss7zuoydqhc+3epE8EaRFEN9oGLHcSpO7/AA/DFU5Nad3SIArIpzgc5/z/AFpgv5xO6Ryklxhh1Hv/ADrW8mtWYzzjHT0dRlu18G+GrVZHjtFuWJJLNK+R+TY4p8HhfRX3qbYQoxxgcgj275rKF99jkcB+M42qeWpf7VcusgR1AySpPb+lS9DH+0sV1qMvv4U0KMPElqkKHkpvLB/fkk1PDoujRwLi2VGUnbnmsO51IOyKdwK5IIPX2qmJHRiXZyXJwVbio+Zk8diH/wAvH951sEenw4b7PCGTIAKg8+uKjvLix81FNqGVRnKYBFc8tyVKIwbOMAseTx1FLBfMC8PBBPGeWFVYn63Xf23950VrdWdvbvIkaRvnhY1ALH0PrSNe2625YRhCeqsMn61zIumWV1iR2TPO08g06S6LASkkKBgg9h70cqM3XqS3kzoW1C3unUhRKc4JXg59KjXWljkTcv7sNjJPB9q5lBGiO6sxAO8Ed+elKbjznJXeARjae3+f8KpRXYy9pN9WdTP4gmtjIFwscvBHUgf5xTU1gSAkZcHg85wP8iuUjuJGD7Pncc4PIx/nFSpez+SUEJwepyOKLIXPJ7s2pb7YjPHtnLZBzyCPSgaqwhKqRlevGMCsWzZo1nAQMm3JYHBBokkkjzb7tskqAByPWnYnmZovqMjwFw6hWO3KnkVLaaw8aDcCSTtZgeo/xrGW0WGNhHJz33ckH1pIAxRzv3AHoOpNKwuZm5NqqkEByFXlsHBA9aZLr7tCY4pQikYBXgken6Vzl+qxFV2OjSHIJORT/nKKoGxF5OByR6U7IpNmtcazIFRM5J4GDVVpjHnzQSsnYVTaQlNwIAB4OM4qYzs6OC6yHb1XPy+1Wi7ivNJGmVBAxkZPNEWozH5Xi2MOx6j3qhMzSvGrS5Y8EjgY9aklV26uPOXgf41SFcnm1GZ5Au7ciHJLdaT+1XkLELkdAAcfjVF5PPiTeh3ZwdvGTViELbuXcYQjjJ6UBckuLxpIDlsDvu606C9MTCJSyy4ypY8VVvcrME+/jkleh9qiillnL7VAAGC/UEUW0Ann1BpFDY3HftYdzQb9IN7cZb7oNMkgKj5SAAM+tVmiSYmVhtQDAHXmrRNx0l3NKEAYpuPy9gaSOTy7kKxLKeWA6ikaERxBAxYj5vbnt/n2qSNAuzLLk9161ViQKefKZGcIFPKnjNJGxjcBVYAnPXrTpoVBzG+UY9SOKgBkjkwhDkjG09RUWGi0bySOYLIODwA3JApLgiSUGFy7dBjpUMmZIQ7hiSdoCnJzUUkP2dDGpJduSynAFFikXW+RAu8fMME9qgDyPMiKpOBg4PWmNkZhdWBVA6k8GnzM7qGUFHC4yTnNOxRAkoBBxmIHgCp2eG5kIVWKKMgd6gt0DKwHBBwyH+dShYQhQMdx4yp6VaFqVHdI5X2YO3pxinxuFcNIjDABwRjNLHbLbh3B82THCmpZy8cEgBJEi4ZeCQOOf0qrEjY3Vt5lIjL5CgdAaZFKQgESllBxjionUJbr8wOOAc5pm9o7YgMQ/ceopJMtbDgsRLFlIccjnANOWVwT8igYwD/KiFQ8AJYEnjB6jpTZIt+VzsC4yDTsVcfc3RdVO5QeA2OMD1qCMgZliypPygnkGpWaNSGUKwXuRkGohdLaoGABQHJVhk0wuSiMujMdzN0HPTmqsrTggqC5Jwcen0q5PeJJCgIEaE53D0omdWyqcHHX1NA0yipLu5YYLDH0qdCpUx7evc9KJY1ihBDbCxwWPNIkw2KAoJB4btTsVcb5EcLFsMcDAAPelWV12lFC8kAEck0y7kSyyGVgxGcZ70wTlthU5bqQe1OwXANKty8px8vJzUce9bsOxAV859R70s7ZJyQxPXFEkwlBRegALZosNMsSxpJkod4zznrTJd8nlxbdgU5YMetQR3PlqwZSRngDjJpZJm3fLkAdcjJAosO4fYw+d0nlGM7gScA+3602VVlUhgSCPvd80eYss6rxg9z3pyyImQfmQcADr9aaQ7kHyrlYQzAdSTwTSMPLJlTqRznkU9bjzHVMHJ4xUbMu0orNnODWlh3RLDEfNKyK2WUEBeoOaVQYV3Ywc8kdvemm4wANxZgPvdMe1NjvvMUxL1B5JHaixNxWZDtZUO8sck9/apFgSQO/TA5B6VFEBErOBkg8Keaa8xmTaAQSckdKiwrk8CmNGLgFAc57CkuLfzUJLbxnO3vUe8oQFOemFHekLtISUOOxXuBVJCJGkUW8b4y2SCB2FDRttRicJ1245ao5nZVCgjcvHqRUT3IDBd+QOOnQ1SRdyS6KvMhRNhA5B6GkWQnpgqeOKTzfLQnqRzk0rygZ2YGQCN3QUrDuTmyYwhgwIPIHeo4bcyyE8M3QDGOfTFVxcPv2g/MDxmpXkV5doPIwcD1osFyK4YpJtcYPXIFKjKHVkQHHIyAcn6U2e4G4/LkEYyxyaijc7Q+CATjngGiw+Yuy22SjshXPp0NRzmMEEZBHX3phmlZwPNBb0PQClcBnKynaeCc8U7FJjp5hIYiEEbHAb5ccetMKhJW+cOzDAwORRFKHlxJx/dOODjtUEjBWOCMHJ5NVYLsuEBxHhcYHOec1GdpkkIb5sAY64qpHKyBAQTzzzg1LGxaYhUJB4OKQmyxNcBo1jIyGPReD/nimO5mlYoBkDAB71DcMhcRqQoAyQeSaQS4Oc7G6D1JosHMWRJ9jLHZ82MgHnBNNtUDq+4gHqM9c1UJKE4JLkfeJzmpEudiHftAwACByaqw1InRBkSYxjjPemyv5Dq64znAUVXLPtbZngZIpFAmwWcg9x3PtTsFycsjyDA2noMmkuIhIj8AOuMHuOahmmKhlQDHAzjJzUm5XUKHCMoyd3QmqC45D5yiPG7HIDetDtGsyqE6dTng1DHcMA75AB+U54qNJnXKiIkFuMckU7CuXcgQkbsEnOenFRnjblSXzkH2qtJKZ2GQQOzdAKlndl+dz8wGPQUmK5NLLuZTs46Ej1qKaZFYhCGbqR6e9QrM6oGI5DZ2nvQYMzt84APUEdqA5iQSOifIuQecipEBVhgMO4yODUWTZRgsCQeQR0NNLShlk3nB7E9KVhpk23y2d84Ddj9aHIeZQVKJ1JzkU5GWbAblFPPqaiJRVYANgnjPrRYLk2+OEltjBsZXA4NJJILqDhQWGSSeuPSoxL8wLKWAGBg4x71HF5iyHcVC9ce1NITY6J8IQqZxyCO9SykQRhsEhsZUcGgzLDgSEBSeNowarxKu4vK+R2HrQDZaZUSIFVAJ9Kimk8ohSTjr9Paomn3KVYFD/ADquIzFKAAWLDPzdBVWBMtFkjkSUuCp52k8mrDkNGDjYxOQD1+tU7iNHI+7kAEGnfaI3QdcDgHOc1LETOiFAwU5znA6E0gna3nKKdy4BPHShZ2jAUqQOwxmkmliLSsRmQdSBilYoeZdzMgQOzHIAFNuI4VU5ALEDd3ApnytBtdgAQACO/tUMzGKRQhBQfKSeQfaqQEzrujJiCtxyuMA1G1z5qD5NgwACDkCmj5GO4kIT2/lT5VWJFbGUPGMdapIdxGll4jRRjucZJ96c8nlRIrDdMedoHH1pzv5yJ5S5jUEsB1zxz+lQTMJWdd5QhRtI4J9qLBckh2uQxO4g8ZHSnTTZj2kAA9M8fjVZbpWCKhG8HkkdalJSZVkA3BMg+1JoY5XVztZ2UdCT0Ip7yR7xHG5UHnAODUcaebG43jbjI+tLObddkascEcv0pWGTqgQZJOCMktyTUE5OSEG0dyeuKiSdoAQsiyAkjJ5x/n+lOMrSkyOvzjAAIxmmFx+TGSkpGQMqyihVLj5yFwOCx6e9NPlYL78OTgg84NG5HTCryO571SABbCOHzHxjJOT1J9KjmWNAAFZTweuSKJVeUhScADIx/KkjuBLGOCC2QGxngGmIlcgBdpBA/hPWoZbmRGDsNxxgA8E+1J5qK4IIEXQ5GSBTC6s5BBZCcKCOSPWgCVdReYMgTYTzkjJpqmVVOxeAcE9c0yQgMQucsAOetPhm+zkLtJGecUDJCgm2BgWJ4PYCnBSpKMu5CTgjtTHkS1mJRzgjOSMgU1ZGjYMTweo7/WgoeyrCw8tg5P3fQGmSbWOUIM5OMDt71HLclpy8ZJPTAGMUiBtjSJgr1PqKCh6NLG7AMSpGCSaklzsP8EhGevBHrVffnOBkkYI6GpfmhjZ5AGTGBngigGyZRC0QWRPn6kKMmoYlZiyFsEHOM9RUXlzOyspyQNx9MU4XAZkwMjOCfU0EjkuvLcHaHQdTj9ashmuMMABDnAJ7/wCcioLfMEsqyDcWGNuOMVEQFD7chRzgdBQUjQ83zY+HUHOBuqqXk/esgycYO7vUAuCCNpAGOR159aaJ2TLMcA8H0oGORZnB845OOCBg09VTgsnIHBHFOuAkbIfMKKFDE+1BuUZlQHGeAQOvtTsAzzSiHy3ODxtqN4WAUSSBifuqOpqae3WOQRowJbBIPTNVpQTIqsCHBwCPSiwE1wgWNFKMNvdqYyeWVWYEhx8jL0FSTwyzA73I7kk8fSmO7NDsPKL0xwadhCITFIAPmB4zjA+lKFEsZLISwPUdB71Gku5hnIYcjHFSNdtbtv4yeMYzQkFhVj6ER8nox7e9P+ZplAzkD7w9aiN0wQswBZuMdKjt7hiQgIUkkg+vtRYLFzmPeSQAeDxyajW4WQ4LFAOAOhP41AWeJyu1nB6H3pyBBgSDj0FSMcYxG5BOCMHnvTXU7wwb92vfsKbIzNIVIJYDO7sKfEEeJlkOF6nBwDVWKEFwxA2FVj6kHqDTRcCW4IlRiOyg4BqPYsRVSeT90jkGo2k2SPkAO3Y9BVWEy7IWcglNm7gLjB+tMeYRMECYCnJBOaiFyW2KSd6jr2qK4jZ3AUkAn5m60WBonE4EZIILMeccEVBDgSnIIYnkfj1ppiaLhQHIPBHQmpDIzyrnAI61VhoTzTHPJJjOABz2pyy7iC3B6kUNuBDMu8ZycHqM1GCklwSuVfgHHQe1UBaVPtKGMsIy38JOM+9IzGM70HIOFBGRUQdVLOkXKdST1p5kMoGCB9R/n/OamwEa/vlEbDBzk47VJ5izSFZAcAYUHuaglaWN1kwCjHG4cCntFLIg2oSyncSvYU7AK88cIbIKD07GpftJuI0ESkAe/WmQgPIsswBC5GMdTimWwAZioITOMnoPb2osMma6cQtEOVfggDrQCIo9rffboQeg9KreSFuCF3Nxng8ZqS3X5yi/OTySQcAVFh2EuY5Iyi5ZgcEEUK7q53YYKeADwakyrLln3xqcEA8ims8YIVY22Lzv96qwmPkaSOImQjBAIA4JquxSSBs/6zqABU5VXQyKcqDj5uo96glaSCRycByuRx1qrCJYXiWNcgFs555zTiqE7QdqZ5bGcCqySrKys5wB1C9ven7mEhCNy3ABGQadixWWJYTJubC8DNRKjFdyZOeoz2qwY1MAGcx85J6H2qsZZEjcMQEz8oxTFbUkghEPzeaN2exzn60BleSUg5OckNzTLdCyqvRmOCx6YoGId3VyxIB7gimAgUR72KNuxnJ5BpVUsSxIEfHyn1p6ySQr88ZYMPw60x7hJmx5W0gcEdB71Nh2C4kRXXaMsgzu9aVllBVgQWIzj19qYoXJTGc5Bx2pZXK7VAICcBgOaLDsOWLyV6AO5yR71HukaYoigDjPoT/kfpUkMioDISW69uTUalIwOTvY988D1qrDsRBVXcJclSeCOxqxEsc/BBU7SASeKhYgcgE85BNSIST5igFMYGTwDTsFiaGEM4O4bMYLHOBUVzcefcbI/kROMdM1JBeIqmB1BJHytnAB9apOxaUgKRg/Tmiw7Fjy0O3cS6ZwVBwQac0It4CQwfoRjkgelUJZ0WXZtYSkdG6Grl2kkViMjBfjcvHPpRYdiFpvNI8wKCP5VOsyLlSMAjoT0qvFGsqpkZKckinljM5zxt6YHWnYLEgjST5idvYAHmmLEhgO1iJmbGCOlMmMqAAIBHjOe596ItjRsZCQMdc0WsFhRtg2S78yrwCDg0+GSaeQhpFQDJ5GM/5xUDRefImAGjQ53Dgn2pjTs04AwN5wW6YFOwWH7XRzhyVPLKeRTZW2xkqV8vr83X6VCxEOeWL55zSuhUhsZH3gp6GmkOxoiWE2CRtbkTgkswbhl9KoureapCcDnI7UjXzhN4AAxtx1wajjEj5VWOeuScDNFhl2c+dGEC5xzuPNPVYiHUMxbbxjoD6VSWWSKEDPBODn1pFufLfcQSo5JphYGuHVXjckK3BX1/zirVvuEJQIGRfmJHUVUdlf5ievT0qRHDuBGGEhwBzgU+oxDNyQyEu3B46imoUGVGc9fpVZ3ZmcnduBxnvUziEIFil3hhktggg+n+fSnYqw6RlERLDJzgepp8UgwH249cmoJTviU4wVOPrTftAAKsvH8jT2CxNHLIqllUEFuTjj6UjzSli2cE4yPao1+SPaW2Ic4qKKQRcqck5HPJx60BYtBjK4PyhehPQ1LcrsjEscWVY4QHGePWqS7Y1cqCc8461JG5Ugk9eAD2p2KPrFdevrnKKEWI4PC8Z9KE1S6mYwRkEgbuOtdZp+jWssBxCCT/FgcGpI9P0+OcMkQd1PO3Gen+f1r8yVWHRH9Bf6/YPszi4NamlYo255FPIPYVcj1Ford90TM79F9BXYNZ6cUklFsFJ4JTjJ/oajEVnFOGhgBB4YuMhR6fy/yarnb6GcvEHBRWxyS3NwshEkTRKFGSRSRXM9xgAYiUHDYwM+tdxG9o7PHcQIVGCJJVGAc/8A6qqx3MZmltxaqwzkBFAGKObyOF+I+G2UDjbo3MrC43FY07qcDpSJLOymRS5dl2lDyfrXfW0dhDJICgLleBtzz6VDczrNGWe0t4jECARGFIGeCcdf/r1XtGjCfiLTWqpnCxfbWuoQ4YZOABnkYqaVbxXLBCBnGAvIrsljSGVLqR4pVkHBUcjHb/Pp706PUIpIiMo7Stgqwzjr2/z0p80jml4jx6QOPtLe/uIX2IywZOWZSST/AEqulrc290Z2kdnCAmNQSAPeuyuboadG4wUSQAGTOVH+f60mlTP9mYyxYkXLFyeNtZudS1zF+I0k+VUzlHt7qNtzxSIWYHJXaAD0/nVi70HVVUNPA0Mb8LIy4Dcf/qrr31Gc28UsFwIipJ3luMDt+tVZdU1B4y2BKpGMHkj3FJSnIyn4i1Y7UznIfDuoXNsGt7Sd+oARck49AOaki8PXQU7Ww4AJVeSfaukN481z8rFYhGAAp6nHSq0Esyux3cKdwPUVaU2YPxIr9KZlJ4e1K5XZGV+Qhic8kelU30iSG7lhku4xcBd/kFuWXP8AnrXVx3ZQhSSTJyNvGevFU2tvLLSTjqTyeCRVxjK+py1vEbGt/u4Ixx4YuZoYp4njeKXhTG4b5hnj+dWZfBjrcJJJLGpUZJDEkitXT72KKUJDOsSMD8p5GfWoJL6K0ZJGZpQzkOARyM1fK7nN/wAREx7WsVcpr4YkuLptzrEx4jywBPHT9DVm38I7xIv9oW5bG4xMWBz+vofyq5LqKeUZWKhGGE2jGfb/AD71VS5WW6bAKttBAB5Pt/Os3F9zlfiBmV9LCT+Ez5Bl80OF4IyAAKRPB0Myb5LgEZ5XBGDVtdSC2vmbc+W+SvUk+lPk1hQsbeWYxI2CDzUcsu5EuPcxa0kU7Pw9bwNtlujKDkZjX7o9efp/OpH8NWC4EdzIW25bGCRye3oafJewuNjMrA8gpwQe9Vo3JmBilBjbIbA5P+f8abhJnHPjjM5bVPwHWXh61aV4ldnRACRnDE0698M6eDHEs00MjN80jgMR/Kn2SrClyY5PKLjPmP0pUMsMDNLKJJBypA5Y+lJU/M82pxXmk/8Al6ySDwzabQGeMRg4BAIZR6nt/wDqNQTeHLGKQ+ZKjRMMgxgqR9T3qFbkv5chB8zdhlHGRV0Wb3IjniyEB4ViSc+tV7Ll6mC4ozN6e1ZDHp1kG+yxrgSAg5OGx35qCOOxKG3aLyyh+UMcnHrUlz8tyIxuWQjliOBVUW4eaba7Haucnrmj2SF/rPmX/Pxl66gtkiEfkLkgjIHzDj1qhbwW4leH7MqNnJMgyCMVZguHdlTAJXkEjv606Tahd5VJJ4Cr1PtS9mu5D4lzJ/8AL1kAhsld2EESynhVxwT9P85p9o1gqy71iSXqxYZwe1QLbO5UkAOOcZ5A9fepG0yO6Q4lEa5w2Ryfb/PvTVNGcuIcxmveqsWGa3HmRbQp5IJGRmnTWdrBGhIwqfMA7EhiartELQnOXbHJ749BVuezlLQYwdxyxPQe9W4JGDz3GvT2jJhHGFElxF94Ap5YAH5VIsryneqBSo+UhcHNV3ti9xl5GVAMAZ4FRxxMQSshQPlW9SP8n+dZuEbnPLNMZLeq/vLtrd+TKojKkO3zYGQfarH2Frm5MjCNQORhece/6VQESJGiSBgM5DLxkUgaaK6XEpIbjJyRilyoz/tHEveo/vNYpsSXYVVBlTjoPWsjVL2WBVaM4BG3aRknHf8Az6U9p3O5onw6nJU9D7f59KhWQNMGlibOMAnkE+lCgiZY7ENfG/vKkepTr8kozGR1HBBp91PJbRpHGGLyHk9SBUrKkmTKoKDJAXg/nTzp7S3H+uwXXAUDkD1p8qOd4uu/tv7yazBdSk6B3QZJUYJpYFlntpbgKQykhAcgcHofzqR7WSCGJIMs+cHccmo4rtoAIyu7BJLjp9KlJGcq9V7yZJJbDzdilSXALbqhaGVoVjVCChJ7HdV1G8+WNiNrJzyOo9KRrnz5HVlIwPlVeCTTUbC9rJ9SvCIklIkQl4wGAPUmoriZCSJTt4JBXipEjYF/McE4xkDoKmaMIgihUNLjJLjJNO1hObfUyI4Hs286R8IegbnHvTftCWuSzNITyWzwBVg6diVJDMY8HkPyp9qgFldmZMKpjBztHJHv/KtBKTNVr2JwREGKFRg9MnHSoIZD5qbgBAvzOCfaqiq6RlUUlFJJA6irJ8+G33GJj5mADjApA5MnnmjYjb+7AOQ3YfX2ptxdNG4jBDzHgDHBqu9lcRQlj8wPPAOBVuWyuJgu9Qvyj5SuDjFUc8pMiFvOjKrPvl6k9cVde2iR33Hcm3kt+tRWMJUhIX+bod3Jx6VqxWqiJ2BUhRyGHI9/8+hqJApGdJbqLU7FYDoQT1/z/UVXEEzzxKD5aDJ55z7VYigurmWTdJsjJxtxxjNTyhIpo+CozgE8g1kVzFFso7EkMi8sv8Rq088MRQFQjqMrg549auz6SpdXklVUA3HHekl0eFZsoxY4BBPANMOZmFLK98Rkr8hJDDgg+tW9Otpj5peQyFec54xThpxW6ndiFRhjI4AqyWlgwpUbAMBgOOnemrGbYjCKG3kIkDAjhB1B+tTvNFHHFI3zlgD5ajBFQsYY4S6x7gchiTwPcelWoYHuLF5UwpUZMbDkimZ82oyW6MM5ZCGQgcBcbeP/ANVRXExMJ8pPmPJI5zzThE9xa/OvI6kcZqO4SWyjTy1aQMcFehHFSXcja5R4EkIzKGPmR8ZI9R/ntRd7bWCJowQ7sQwPQDHWrA0/ZhzGckZJ7iiaB42/elQhGVLc1SJZWE43puO5T/dOOfSmxFZVkDREDOA56Co/s6XEKrGSJGYgE8gHPX+dTJO0UTRyAAKMH1q0Tco+cUnPJUKeHJ7+9Xje+XLsLlyRzjoBVaRYGIhlcb36Rg4IHrTbi3aB2bOeONvf2oKuaC3q7c8BgSDHjORio1mUTHzyQXGCckYFV4UVCZRMpG3H0P8ASiYqiAyABnOAWOQaaKUieSSCGMoQVDHk9BikleJ1KnAwvzFTjA9aou3moBnIzjI7VE6rG7IzkkAEDuatBcLxjYogjfc4IJJGc1RN6CwALKxPC9QPerUuySNQRhc8sTnNUmvXVcpDxnbuxnp/kfnVrQkla4cDycEuo3YJ6j0pJJykYOzyjk5BPP1qGWTzJnUAoCuSTzjpz/n1pI5fOUw5BcHgnnA9aq3YaY4XklyG2MOmNxGBj+tSieDIHmA4A5I5FVLliQY0wQeDt4IqB7cnK9QBkEHGeKRVzQklilZQpAK8r71VaAR3BkIwhIG2q/lOxSOTkId2F4P0qaebMgRhs6YBpWC5evJBIM5IQLhSfWqHnsqhFCgnuVyfpSNcS+SC+QgJ+gqMSMjBsbSOQrfzpibKrSkSytLnZjCjriq53um2Nt0bdAvf2q5eMIZVIG8EA9KgSRYWAQeWXyF3c4pkXI7VkMZYk5QnLE4A+tAi23IZpcDPIA4IptvGXZjuDgHJIHHWprhVlETKeVJwo4J9qeorlKdLoahH8hER/iB4ApjTyS4EQJRiQWPsaumNi5Lybgo+6vGf85qOR3EMqgfMR8ueBmrSKuKfNWJRsAAGQSOSaLkRvkPjAAKntu9KdJdsloI3BZyMEjrVKWZHGSGcJ1UYpku7CTyxGAQdp/iAxg0+1tvJXb1Zhw3r7D0pbZRNaSSPIsK87Q/XNRhPPVImypJ+Ug1DROol1JtmRgDKF5ZR1qO4WSSUSshSMjIAOCfcU+RpZMqiNvUYYgcY9agYyNGiqGYAnc2cD6UWEmW7JxExjIG9uSCOtM3sbg71wAMsqjBFJbGRA25MHGQT6etTiItG+TjPIPcGnbyLuQytKGJDqVxknHb09qreVFNcliGXjKDORn1qdskKjnYpJXPrVaZXZTGjqMZDEDkUKJSLSsZCed+P096bd3C2pVgpJzk4PB9qito2gjBWQEE4BPJJ/rSyQSylycFevHY1oomlxZADKbsBcqNvPIH+c1DHNIjEuCB3c8Y96rRoymTcSqLyQep+lW4R/o4UTBg3K7hjB/z/ACqkrDuLA4+0usgBBAAIHNO+1FEIaRRGrEAEc49DUMysswIONoBYjoKiESDczZcjnB6D3oaG2SymQzoYSjxtjJPOKkEvlu0awlyDkAnoaiiD2q4UgjAP1BpYmlW3ldF3RZwf7x9qFALkN5HIXEjuGiA+6OCKWO4WKRREC5PVj1HtUCSusY3jG5sc80ikbBGUwisSGHBP+cVfKF7GiimNZGDhQOT70x5BJtV3UA8nHUVVmBGxxIHiI5GelMR/tRLJ0AAzjtSsguPmd3uFWMh4AOQvBP8An+hqWYOsa7SAD19arTR+TKmCNhwTt6g1HNdPHMx5IVc7uw98Vdh3L1pE0UzzMpYY42mgyLG7uuTG3VWPQ1mW8zPcLhiGzkAelXJGlnbejKEAwcjgc0rICaRNkqupKb8AqDjpU0nlFQDt39dqLgj3/Ssy4mZX5IyOMd6Z58ykMpw2cnPNKxJZtmkdxE52nPBPQj0q4s0aOmDtUde5JrKZ5psMQA6nt39sU4OElAZ8pxweTn1osMvLHDP5kk8gEvRVJJ9aLqI3FmrxsAqckA4zWfNOWbbj5M9utSrMY0cLGZY2GGHQH2qrFE0DK5GflTAO3Oce9QySxvJIyNswcEVBE4eFzHu81RjHSnGLMQnYbFHBYdCcdKoq9hrOWzsQOmMgjg1NESyM5TZ8uDu4zVJZmhlIjOCBnaBUoO1dzkuCOeeg9aErhcckqgnK7QBkD1pGunYgbSmDwTyDUEhCQgKwd2z9fwoeXEcaswIB5HQnjpVIVyy8rQE8ho8ckURTi2bZ9wEZBfpWaJMOJMksDwTyv5Utzdm4lxnecDDDgZ9KdibmnNdHapPAY4AHU1DFM0rGNUEhPBRep9qqyM6oDjKgAnHSmLKCTIT5XOBx1qguXJ7jbcGORMHpx0FQm75YRAbBx83aqM80kbojyKSTjcOgpdiBSrPlf4jnrVAXJbuMBWWXI6gA/wCf8ijc7AcAgdSfSs5ZVjUkEBScLuFS5YIJN5KnjCmlYd7FpJ/JjKscgHO0Hk0s1wWk8wgAEYBHaqrZkhcxr+9XkluRioY595RWOwDlmPIFFguaH20lSkkio445qu88khVkkBVTx71UkeNpQzSKB0AI5NSzSrEqKpy2OUTrVcpQ/wC1GVzETtbqSByasogMR3H5+BlcDA9cVmSShsNgqW4DY4p7zbmILggcZ6E1VgHiRrV8g7zu5U9SKux6gESVgcJ1Jc8VjPLG7nBJ29/WneZGsI8wEg5wQeppNDsWlcu7HGB14PGKlaWImONBlgMk56ms4EqrFCQP0p/nCDG4kOOx5yKkpItyXcaR5OVI5z2FMnvGdBKp3RrwSvWst3dg7EHGcnPpmlWTy4ic5D8Edh71okOxeiuRKoO8YB6DrTQ6Ss2Scg4AA61VUJCRhhg8nHY0jXSNK5GUGMDvmnYmxde53gx9gMY7k00AEAF9xHI5wKqSSAqAzjHr0JqJbjEw3cjGAegNKw9i81w0TB1OTjGDyDUMU7xZ2YYsc7e2ar3E2+XGcpx9RSRXAjcZI35wMiixexded7lWCBQeM7ucDNQumz5S+CeuO1RLcsoOAAwOee9VkvBKzxyAZz1FVYC4JVCAbsMDjLHk0s1y/nCNQFGB25NUXcl8hSB0BPOTU6v8oZiSx4J607ASPcIE2MSSPTt9aha4kmmcKxQYwGzUqIHzIpUBeSx5AqvOpwShBA5AHB+tIZbjmEY+dhICACVGCKVn+QKh4JJ96ox8ggnlRkj1pWnWN0VSSAM8dAaaQyzl2uFfcAijBOOQaW4uYVy+SxPGB1NQRTmPf84244BGcmoUU7isjjGAQcVSAnU+eCWJUjkdvwpfMCxqCQJFOfTI7VU3lShHzjPJ9qeFzD94ZycetOwF9PkdCW385IB61GJllYkH5wf4TwDVONzDh+AQc4J6mmrKqhmxsJOfelYDQhucOejDoQKMqzPlto6kA81SjfYCCMh+Qw4IPrSFjLubA3YxknjHrTtYC4G2w/Kec4JPp61Gd0aFguAxPzepqp5jpAWZs45OP5U0ylgijKBzwzHoKqw0i0lx5wYtyFH3SMUktyWVBgA5/KqPmuH25DgNg44qRlDShoyAgA4PeixaRdbcxHIJbAPHamMyQyDBOcZJJziq9wysQkbkqRnuOaYnmRqwdtqHByamwNFhpSUOzrnJ4qNbgLJtyQq8kkcColuCxJAyF4BWk80y7QcbWJG7H86oCwlyhlPoDycdKJ523jaRsxyepFQSR7IGJcKTx7moY48w7wSu04x3+tFhpl7O6PBBLjqwPaiRtsfIycABcVDBvLN82GYcYHGKeG2E7/mcc4B5Ip2GRuxV0bJYDkgHipYrh2XoQMk5FQBwzltmD065Ap5kl+ZVwFzjIFAiaZ/nVeuBkk1DJIOG5Y8DFRbt6lGJAzwx9aikzDu2necDBzxmmJItkDyzlyCOOelSJPu4OD2AAqgs5ZH3febAUf8A1qkVWV1JGTgAKO9UUkTpKwMmeTnAHemyzbh9wnjOe9VriT5t4OASAV7j2qVFkjGBJkA5we1SOwR3illGxlB455yamlYEqykfMOPU1CoIYJ1OQQcdKJ1Mjjfxj+IdaAJHwAIgCXJyadBL5QO85VuBj17VUlZhMo4yOhp5dTC2VIPRSDxmqQWLDToAzEE8cEdBSQuxcCQh1IyVPUiqyzMySKQAMYJHUUvLRFwOemRQJouYXLlj5Y6hWPIps0ibk2PvYgZx2qhIMsmCSDwfaptht3AiXgDJJ6j3pPQReaXGAzBUIwSagMoZdofPOR61EiNdJIW+YRjcW6EjPSmhDxInOOmemKQy1Gm/IByTyCeKdPuVlyDjHOehquyH5fn+bPOKGaXcVYfuRzgnB+lBA5mWQEb9uDznqKjRtwC5O0djwTSTRoyjYChxzj+dObLRDAB2j8T71SAe2CFckvzgg9qfMFdBHnHAOQMEVCWZwpHIbA445qWBMwmSVwvJCr0NBXQcwPljkOyDk9M0gkLx/MQGwBgdfrTIoo4oXd3IkJGVJJ4pyKqSFpFwjcA5xg0ANUBHCkZJ+76E05VWOJ8Daw6fnTHK7iFJdh0OKdEiKhlkJYYznpk+lG4x6tG6IzTYZT0xUM98gmKhGJPGcdKQJuYfLlcgnHaneX++favyleCegqQHQsrqD0288+tQyHy3BHzgnoeOKkkIj42EZGMe/rSmHfHEqHLuSBjsfSqAGUHaFOCeOegNL5rQ27KU39tp9ajMSxEEkbxxknjNMt3eeYgoX5wMcc0ykSAsUIUbcDkDg1BuCs7sGYrxgdRUiiRWdDGQc8EGkPzIdvyy9/6VQbDVgUqWyGfqAOMUsjMdyxgA46CmW8UqSgSH5c5O3qacziIk53EHIHpQA6CRxFskXa45GaPM85QrkMQfvDpipUAnEZZhnOQvoKrxl5JiqoAozlcYJpWGTSW/ktE0IJAGCc5B96dO+5NxzuXkAdxUfmsA4dhGvIBxxTVJlA2gueOAcGiwiOXKynawKkDgDkU63LRsQ+SX4KjrigAMxLgK6nAIp8aTRglHU/Nnpnigqw+Rg6u6NjjAz3qKzlIPl43DqSevWoS8qsFZWYZ5I7Cras6sPl6cDjrTDQrKAjyRFSTnKtnt6VNMnIMb4cckgdKi2sGcN0znee31pBK8pBHJxjmnuMRVKyHLAHggj1qdgZk3rlZV/L61XcFpGBUAYyMnqfWnSFkEalxnGMjv7UWAW4lYADHI5OafEfP5Y4XGATwKhLqCqucDOdw9Kkj3vIVAyB07D60Idhqw5jAD7yCRjGM81My5wpUxIo5z3qNHaR2z8uMDI4xUd1PPsKYyq85wOD60xofGfLlVkOWBBU4zT7hnUlpBnjOBxketRW7BlAOQcYDDvU68om4nYhwd3OfamIj86d7V2XGMYKjriogrNEAhAfAJz1+lSxDyUlCguj/w1IZF8gniNjwPY0mhFZnl3LvfLMcHHWrTxoEKhsZHzZqoqMZUdTjnAzViaSZiY1KuijPyrSsUuxHIyRbEC8c/N2pjhMYc8nOABT4YTsaSRgecBDyaaSQ+xUJx39qLAMSOQxlmcPH0UYwRUp2IVGQ3faOoNNMrRbVwQueMjjNOkHmHzFIibgU0hkal5piWBQDJyehFSbiHGUJJ5DZxSbDG4wN6jgZ4OalezIyxcdQcDtTtqAk4V5BlmzxkelRMHRzyc5/DFSSxiMqwOFJzk9B709ZczhdvCjJJ6GnYCvcR+aA6OAQcYHUGo1kEchO3IYAZPIBqYbEMjB8BeR6UpjQuAfkDDPPQ+9FiuhXLEjaIzuYj8Klkt0UoVcA4yM09YnPmMMYHAGMfh701BtBOw5I4J7UWFsObzFRWB3EDBPpUWPkA3FpSeD0H0qWNld8ZyAOg45pJI0OMoUHUEck0WHYYm5XPmgKQMMD0NJIihSjjLcHIPQVK21oQD88mcY9Kjmg8uTy1fAIGWotYCPbGoLMWYdCq96kaFJhGT8qdMD7xNNSItKAGUZ4GegNTyJ9nUc5OMnFO9gG+UsDMqjhhgMf5UmURCpILn07U1pN0LKTgZyFqOSHYACx5HOOpNUgIwpWQDnHUAcUioQ5AOSRwT2pzMUAH/LQdD2x61IIWYhwy5IwB0zTGIi7DsLB3IGdvGKNgiyAvLH8TRHKrXIkbAA4OBzkdDUsoBcuOSw4J6YoCxFcBkCSOh2k4256UyQuoJZCFPIxwKsi4VkYeSS+MLk1DDGxwhPHU5PAoASABQQdzL19qmR5N52nAPHHpUTMzNgLtx0B6mmQtLHONjAFjgKeaAQso2O+59oIGcdSKmcsqIsZEwcDAUdCajukk3KmA7Yy/HSiMtGpwRgcjA5BoLSHyO0SmNcFugULyTSxSSIpXggjOB1FIFaUKW+V16+tRlZHnYRtuAGT60mgaLEmFtzEgCOTk8c0x2cKQ7DdtxggDtVdtyK3JbHJPtT7mOVghfKMMcHqQf/1imTYHljiEeHyScEAcD601wSWDnIA6g5qq3zsRtIOcAAZ/GpoVMe4kEhhjdVJBYRGRGKryemOxpZT5I3RkEjp7Us8KyoFVlRwMgkcZqCaYy3HmsqqQirhVABAAHb6UFWJ33NtUkKSMlv4ahRsoI8k+Ycc9uetRLKJ0ZJCcjnA6VLGsaBTjMXqDTKsS5CzGMOGwOTjH5VDKRBIyIRnGQx7UvmRIzKQQSMg54+tRmRJGfqARzkdMUDsWVkZ4SsjHHGPf2qJ4lhUPksc4Kg8io7QtG7M2SAMDPQVM8qNddNpxj2oC1hQgkAkjGCOuemKJQBIn7wlcAnb1FQ3I2qQp4HJ56VF9oCYBySQBuPQCgqxL5xjO0A7Rnj0PrUkMqEbWwBjr3FV5z5cx3AsjYAK8AH1pkoEbjDgjHIq0Fiyu6QmJRlc/eHSmSSokzIrhhjB7DNVI5SSU3soJ5wetNdtjDIyAccfzp2FaxOxYsdg+dgMZ6AUMwRwGySfSmRsqsF3YPUE0ySSRe4GD14zRYZbaSN26YfsT1NSrc+XA8chJD8EnnHNUwjOnJ2v0XPTNQvM5X5mG88YqSkiwhJR9r9sDHFMGVXy9539c1Hv80KMmMnADZ4pweWMFSq7wMZx+tUkOw9JWZGYnYi8HuB70SYVsD7gwdpPWokfbA+87h1IHU81GJMyAA4AHegdiWO4ZARg5OQMdM0nneWoVlwSeGp5UQReYhBPbNQxytHuyN5xnkdKYrEp3lGViBgZBPeiJxCjBgWB/iqOSYzhSQAw4K47etIpwcZAHU5PSmkFg2qN6g4wMjdznmn2zKFYFgSoycelVACWdyckHp1wKnK7MYP7wjJHpTsFhxmYoRkYIxgDNETkllYZXAwRxg5qNnUIoJBXqSOtIj73OwEZxz60WHYkldUQHGSDgYqNXZiViH4+lRpICSC3GeTilhkE0Z7YODjg0ASiJiOWGT0PbNIjqAQCCAckgdKiZntpOWDDtnninF/l6jHU0xj438z5GyMHO4DpTIzGWcsC5PTBxTcoWDRSDOOU6n60x+ZeuB6UDsWQYmwJNxPtwBUT7YmYL8xxwxGMVHnjhu/frSGf5CCQUHPHrVWHYWN5YQcnK5yc9venhyST1A5xnmo43eVzuG0EY56AU5/3aLtIznJPqKYz7Wtr4yFo5JjAm3ORwDVq1vM2ktrCRFIPm8x+Swz/n865+CaW4gJuNsRxygGCR7UeW0N4DhimORnkf5/qK/OVBI+aVR9zYkupYMvLOG3EqGXgE+g96SJ5pVWW43ADlSpxn/P8AUVTmu3uIxA4/d54UDBqJrx2JiIII+U5OBj/JoaHe+5pWl5i5llL5ixkRseAfWnXN7JDM7RsEcgHI6AelUBcqoHmAnaOAO5pk1wVT7QxEqMNo2cbMVNhaGza37zkNJIC+DvZagutYQTtDJG08rgKGHAA/zmqizRkmQL5QZRnHAxjqfShJ2ZQVZQehwOcf5/rRydTT2jtyllZt2wwuSqnEg7ClZzFMjW0gSYgh1dcjb61VE3lqxDj5RnI6ZoSd55MMOQAQwGMfWrZN9TQ3EWpEp/fZJIY5+WpbOYsgO4LOD8o9fbHesoCaEZVvMY8k4zxSy3QDoyghz2B5qGrqwcyRp/ZmmZgxwX4AHApksu1owhYRfcYg5HHf+dUprtr1w3mFQOGZeKRLmVXCvEwQHKscANRGLQOcWWmkQ7UjDgqclQ3JH+c05ZwoCLLiIHPPAJqrFdkThQm5urEdMVHczKGK4AU929a0FzI1WnESnEgLKM5HQVVkvEIG6VnUnnJyDz0rNgj2z7ssyYyQTnHv/n+lXHCRskrRh88FBxj3qrC5h001ujfuT5rMPlUAjHT/AB/SlEDTWubtcBvuKpwR/n+tUzD5Ucc5BiG44JPBqeNfMCIzs2STvyQBTsHMTrHGiEA7H6/Mcg1btrlYlGVEch4VjzWOWkMnk71BJwFPJIqfzBJCwAztONx9ayJuWJZlGDu2jPLGp3mS4EYlcpGG6jqeKpQRvEqSyBQCcBDzmkWNFRTkysrElc4wKCblkgwyl8DYOrjpRaSW6+fEkTKzfM24nkeo9P8A9VRTXDRAkDencUjSzLbs0S4dl5J5GO1UQmX3cT/6PEwHQ89TUoZoHYSAAFdoz2NYkZcBXZwX6ADrmppr3AUAl2Jwc9BRYfMacKpFbSPnzTkjI+vSr1nrGxYwI2D4AIJyB7/pWLDMEVYgeCc7j0FXTbvscABmAyMcGhq41Kz0CVneZ5XABY85GeKhFjE0oaORimcM2eB1qwl04tuId7gZKnkmpYXi8v7MY/KLck55P+f8KVieYbb26xOwI2Lj7x6GqjhWkUuSEztY+1XGt7mezmaUgIpwpHVR61Pa2nlxJGq7g/TcMk1D3K5iH7MDs8lW25x8xzimyo1tEfNwMH5WA4bnpUs0cqzxjBUDgY4B9qYEuHSSQjlcgbuQKoOYgltxG6TuSYyAqr70+7keNbfygxVWJY9cD3/z3q5bbHjaGZ9qKNzDufYfnTHSGaNvLYpGeE39jSuJvUZHPmRgiAsVyoYZzQts04wD5T91Iz+FRCBrVVZn+boG2kAGtJEaMFnBckYCjgkUmDlYjaCNFVeWA5JPODTTFFJGCDtOcZNRzyujlmXcjALtXgmqxvFQF9rMegVeAOaQuexdvALVYQCGcnGSO1QgJLvDYUsAB6iqEcxiYeY7NK5zsY5wPWrTZkX5wC2eNvBNOwc/ctJHG8g85wQowNo4HFTWVqkZc7gSBkE9agjtFYb2B38HbnoPWpJY2jAkBIDcEUrE30NEQQJaMobJPRiecmqc8ewovlhQOQ5H60qROjr5h5wCR2x2pkkim4JmdgT8uD0ApWG2OMQaM+Xzg5LevtVaf/RnjkZ1AzzgdPb/AD71KLkQSsAQB2XqTUi3McilCqkE4+YU7C5mZ5YvuRVwSSfQ49alnjk85dpAO0AkdverOxwDMBnbxjA/z6VDDu+1iMHeerHHAFOxLkNW1CAiR1lXjJ6AVOtkWZgmc4OQOMipGtItrMxIUdVHcVfgmEsYZYhF0UHsRSBSK2mWMTP9nuP3LuSA5HTirEEUEcskRbzUThs9OtXLVVVjMFEkg4yRnFSl7URysQGBHIHXNA3LQzHsG81YgQwcj5F681Lc2TwYR2VWY4y3pUiKWTf1A4G3j8KkcGRi2wuAPlJOQTVnO3cqnSfs4MuQwPII4ANWbKB44ZPMjJRgSMDB+tVRrBiVBPGzrnhF4Nas2ow3cR8v5AyhQo4K1ElcaZXsNKR7Ylmbkk5HG2mTaaxLbeIxwS2CDSrcyJIYIzh2XBB6YqU3LW0AGcy8gqTkDnrU2LTEuLM6ekYBVgRkqRkkf5/rUUjQeXGFUpE3DMeRmrX22e4RDMYxgYAK4JpizJhY3jJGeORxVW0HcryWJAZNqkHoT1IqgyqmYliYBR1btWrLPDHdoxkAOOIieQaie/i+YuME8BQOTSS8jNvQqx3EUcChYsAg5JGfrSwTwxQNGVYt145GDVK81VGgYEiMHjp0qpDfKY2RpBwM5XiqtoTfU3FdLeFguN5GcsOB71Wt7wzuwZMqv3c8ANVKa8QRsgYOMAsQcjFV21MBiIgCgGAR2NTylI0ruWRghL7SOWI4FVPNeZwSFKg8lueKpSarMY3XZyQR8wyRVVNUSzidZH3DbwDwapIZqNftaShggKYzjGM1TEoXdKZVZZDwpPOfSqjX0ZtVacMrvkBew96qTXqLsZQGVRwB1NWkI0kWFbkysA8hGRVS81F5wwSMqo+7lskn/D2qMTxuAVIgHqxzUMquWZ1mAUjBJ6VdtBbDft+whJARwC2DwRU91dw7NgfAABwTzVLCeUgYb2VieO9RSStK6BXTjgArk+1FgLEc+ASZTjOQgPJp/wBp3XMblwCDgRnq3H+fyrMV9qt8mQeAQcYp6OpjDMMYyd3XFFhXNOUyKMxgDnIzyB7VHNtCD59pY8gHFZIvJWQEgkA/Lg8VIJnnaLdktnBUdTTKLUjxSTpsbL4wQW4NV4pGKtscKCcFiMkc1TlQXDE58rYSST6fWmLKIVLZLHvt9K0Q0arNE8pEG4FRjLHPP+c1FbXwWDc3zOWK8HNVo7gxMgZCA5OF75pVij3oQ2wlsDPPNIepauZfsahg28NyQDziq0t5GZQc7mxjpjFJcqkZwVY555ORUMiqylZPu4xuHUVPoBZjb7RCQG3RjkqOuaQvCHDFSoxg89fxqtErRbBGRnOOOgFSTQbmLEHC9RnmqJbFmkDxgAblBJwvWkE8KSohQmQjKmiGKBXR4iTICQV3ZwKWaUkFImXJPzMRkigm4RsgEkUaGMnOd3OaiYhD+8HyjvSQ3JKuGIBX1GSas3QS4RW4IUYGOAaY7lSQCXDo4AzjjtTJHMuFzgDgse9O3FcFRgDgAjvVdonKgjHByW7GrQyS5QqqgMeeDjrUflh1LoyomOrc8+tRz3y/aEiKsRyMDgmpP9ZFhQSoP3j0BpsdyOQksoYAp/EoOOKkiZfmMbhzgAJ3FJJGixtkZYDPvj1qpBKJGkESZYD7w4/OlsSXbiRtrDdhtvDDv7UyMQrCNxYg88Hoar2xe5mMOSc8Bz2NSRERShM4cdyMgc9aCS9BJEEXBJ9C3Y1CxFuqNJLgsxAUcU+aRChMhHmHgKvB6VXWAtkv8w/hB7UaDuSTygXJ2IGKqCQcHFQkrcRiRCFIbaQeMmnJhDuKEDODg0kygwBCAVLZULwT+NCKTEVQAHYoqr2bkH3qsZTFK4Vix5IHpVswrHGrFgASRnsfaqM7JvIjJV2PGec1oirjbMeYXadCQcg4OAaWCaK2gljkXEakkN3PtTWtyyqgJA3fNhsZ9qSVGDOTh0XgHHAPvVXKuSzz5AYqTGFyQBgGoRLGyA+aAHGD1GBUPneWyb3Lj0HAqdbRBuZuW24VO31pXE2Mimxb9tgOFx1NSedIzgqBtUZAHSnLa+VgFcxKMEDjFU7oPLt8kNgHkHsKpMVxZglwDGGIJ6Y5BNNJ8sBM84AweTS2qEMZC4QZwobk59ailt1diVJBJyXJzn2qrl3JF8lAvDOCcbV7mp471Io2VU5B4IwM+1S20f2dUBwqNyM9TVIgid2+9ECST6fhUjuON2SpjClw3OQOBUUZLsGOAc4ZSOuO1ELOLo4G6I914H1qa3RTcs0vK5x1xgUDuCXAeUkAbFGDxz9KjklUggA5zk4PSpkfzTKwjAAOF28ZqKOIrkkfvAcg+hpg2CwpKwZxgr17ED1p0lvHChdWPljncTzmo2bErxsmGIz9aRmltzsMe6PvkZGPSghsZAYlfeNzHklexolWInDBhvPXuKjLCbcsK7XQeuaWJJbgruPzHgKRzTBFi1ngR3WKMuwGAWIPNV5LmW2JjUfe5LDtSyxiKUBX8tyMnIyTUDsYUDMMuTwc8VVjS5LFIyMrMh35yMHg0l1lY5QCWBOcdADmo5EzZjDMXJO0Z5J9KNkhjJyEcDJVjyRTHzAcGVdoKnGGz3FSSSFhgPkDoB0NVJrhp3AKBUxjIGCeKtW/kpDmNS7dGVuTSQmxszb4Yj5eCGxxxmqwXewJGApySTyBVmSSZWIXaw/hzxUMyO5UtjI5GBiqQrkdzi1chCGXgZIzjNJDC1tIA/zLwcAdfarBg3upY4HTBqTLGUbVLBOijrVBcr3Dq4K4wMjqelJERGxUjII7jIFSNkzsAmD2GM0QRyXTSMw+VTjgYyfSgLlN7eNmLyEpGOSBySP6VGqCSNWiYbskBTySKtSR/Z/MboVXJzyOtRxQGJy7AKCuce1UVcqmI+YGkwATj2ApzQLuWRCfmG0jPFSomYhj5jk8dTTJGd4iQhMYOOODmmIj8+RCIycq3XHFRxMUnwg3HPOeR9KWTMr9McfdHGabGJEZV25B6k9BVJFrUfdRxKWduCOmP5VC0wVkmyeeAO/1qO9WSVgwOFHGB2PrT2KBgOMgY6ZzV2NEhftysu7AJX7q4zz61GkTyEsowSepPQetMmKkjZHtAHJHT60NOUiEQOCx5PenYLE6SAI0LoG7qwHOaVZF34CZCjIU1GJUYlsEFeC3YVLEjIofYSWONp6mpaGRfIQNgYseoPQe1PWNGUDHGeVzyfarDgK0aKgCMcknrVVofLmzkkE4A70kXsRzuJCVByBgcdqZCPKYAOD3Oe1TTWnG5RjBywHUVE1mLmJ9oKhOQ3c1aAkkkywUoCWGCccVWDrE7JLGd/8ACT0NSyDcqKDh84HHtUbo7jcyZXOCD1FFgI2Usm9UZwMjPalXjIKHJGR7VYwY4tyq2M45PAqGSFvMj2kg9fanYCKSRFlA5cEDOOxqS4ZTgomHI4Y9KZMxjG7Z85OOfX1qWNSsI3cn2FKwESxhdhkJCDOB0yakkZEYbQCCcHjp71ZfLQBFGQM4yOSahSBhExdcsRk47DNJjRBsEkjBASMYyOlNWMRKVaXefQ1J5QX+JgewHSlkt41yz8FeTjqaBkaTB9wC7YhwSeh9qWUlomPAwPlAGM1JEMxOdoIPAB7fSmxRsEK9QDyp60ARBWVV+Xlufl5z7U+W3SJwdwzjJ44pVlDSlRgsDkY4xQ8u9Ccc5xt61SApSjfOVKEIO1WFhVF/dglAMEGl28Au3zDrkdKWEkxKrKVGSST396pARZHmBTESowcA4zTJ1L3BIJjTHHr9akghLeYoLHacgDkihJHd9rEYHA9frTGkNZkBI2ZGOD70oTeSm0EAAqD1JqSfOflyo9ai+yO7FtxAIznvTKIPOaViqjAAxntmkkiYRB2JXtgnGeetWRA0WQmFz3Peh45J0MZwT1JPQCgBibXwCQex4xg02ZhHEwUEt04GafHbeWuHYJjkkGmklpI1UHHckdqoRBGywuCc575HFTJDvxKuNpP3e5qSWMPIdo3KuAe1CWxlXHIZTle1BSYp2ZUAAMDx/hVaV3PysrNk4JFWVj89k4KTq3JPQirBAU7WXBTsRwaB3Kn2dUjLRMGRcZx61CHdCBtBXOSD1qyokhZ1aPKkgjaOaSFCQ7uArnopPvTtoJ2GTFXIG0qnbPJodoo4gCCScZA44p5UyDOQCDgD3qRbbEBZ0yAc59s9KQ7kDxnYPmKLjIz3FNjy8jLH1IwoPJJqeYIJEVC2COM9BxTYU8ufCfMSMHA6CgZHBCYYD5gwe+OaPMJjKYADHApWdgSGbJBzz/KkaKUnKJvHHfoKBXHEDYY8Ke2Mc5qPGS67CAvX1q7ChZW2pkgZLAc1UdXfewb52wOBTv3EiNUhk/eA7SpGR3zU80UcxjZRhurAHrSQxhF3uAgHr1NPjkSKZiAWIHA6Zp3K2IHCbiCASvTFEaqsxKgltuTnpU7RNjeqAOTnpxUoKMcBgQQM4FLoVcoszbgww3bjk1LBbuu9Sck9Se1SlVRg+AQOQFGKhFwJdzZwx4x0oEnchkt2TgAkjlh60+BeQWGAOgPrUibkcb+D157ighw7eXkhhyTzinsO5U8pyxbYF3E/KOc1PEdsTLtG1jyaesXnRkMTuB+XHHNEwDwKq9QQMetAERRGlC4IUYzz/WpXkWQO2ckDGBwKYkL87gQpGMY5NTPbedEWQbCBkn0pdRDkQSxiMOBkcj8KjkIgQDbnHQDoaaI3SIKPlJ43evvTJIXGAH/A+tIliQRtL0BJB6noKc0bO6jP3cE49Kmw8GF2EcYJHT60rShW+ZNqcZbpmgkbhTkbwF7jHNRhhEzHIJxgAVIWWdJtpAZBxgVH5PmBGyHAGCTTQDS+1ADndnIHc04yifauMKDkAjipJrfzR1wVHHr9KrmF8DHCg546imVckCAgjdkg8L3FSyMi4jBEnG72Bx0qCGXykOUy3QE8g0jKUdCxwW4HfH1oGOaQW8ysuMvwR1A96nuFMkRwOcdu4qsYT8oYKcEkOOmfSpQ77TgFsHpnigBmwQpu3/usYJ7ikjlMiKAOvQHg4pHgLsATg9SAOnvT5ISmHY5ZTjI44pJAPmidQctjgZ3ckDFQIofDZOF5z0zUx3rgBhg9ARzUawukhDAkkdV6ZpjQqMm4gqAMZGehNNmuQsEe0hW3ctipoYVXLOuQPSoZRD5iZGRnOe1UihwkcuN58tX456/WjJaQyblwuOPWiUCAk53p1BFSfZXwXj+4wHUUxkDwSPIMcu3AwcEe1EqKIhEUxKpwSemalMA2ufNXIHI75pq2om2qCwPq386BEPls1wI0+cccgYxTiwjm2jl+gK1Ksc0Id4tpONpwMnH9KakZjC7kJkB5JPQ+lAiMoWcFxuGfwp7L5GcIUYnnAyPpUkY3vKQMgDO0etIiuIQrygbjnnqKTGkVo1R3KEtvB6DpVgqXgKw53p1HeoQiKHdXLsnoMYNOhmdJBJtbYwwxFCKEtSxB80EHtnginu0gf5XBRT0A5p7RhfmAPJ4J6Go2L7yQR7YHNMBPMeTKkfIx546VU8wojI3yDcRnHJPpVuJmX5gvzZxg1E5MshQYxnn3oASFl8pUIJK8lj3qeWOOaWJY1MRx8xY5BHHFRp+7JBRsjpnrSM5Vg23knbu9B60FDJYpI8CRAEzkMe4zVjEZyE3Yxnk96iO8yg43hTgE8g1IskjuwdNgxwAuKpDEWJZI2Xq5PA9qUQM4IGMjAGepqNAEkLIpJxg56k0/zCAWZcDoM9M0wG58tyqkZTkk8ipEuDGGhCCWFuSSBwajBMuY416Dc2Op9qEAjjVmPJ4x0BoENkYpgxrj05yKVW862eQAbl6g9DzTdo2lFJyeSDximwykoeQqjgqO9AMcrqwV2Oxh044NSG5VJDgcYAJ/qKjRgYMkgIpxgjke9EjIJQSN6EYO3sPWgkl3IxOBhcDJPrVcyvvKocknAbHAFSHaXCIxIB6Y6imgcjbwSSDjoaegEynLJG5AJAx71GFDuVkAAz+tJIW4DrsU8c0sjeVCCF3PnBHUgUyxGb5WVFAGcgk05byJtiMCWbgjpgetJJEXhJjIBI5Ldqdd24RIolXMgXc2B1zQAhdnlSFnCRE8ORwKDhcKpwQefeomUywlAcP0B9KA+yNAuMg4JbpTKtYsLAqyESAqMbmGMZqJJEV2DHeTyuOopLgttAGWboT2HtUYYRFDGvIPOelICdZdwRVOGz0PIxUM8xkUgDGTjmno+6V8gZxnntUDGSRQU4Ud8UAPO2PnOwkYOakimCMuSQB0BqvHGvO8HGM7Sc5pkURZMsSEU4x3p2GWrhDb7XIwrcknoKcZeEYcHqNwzmqkrTSwZHMQP3Tzj3qa2ZoeJWAiIyCVziiw7EvCqWYbSOoFQ3JViDuYrjJA61G0jNkMcoTxtp1wG2AJxxjPc0WFYcwSby1j3Yx19Kgl3ORtBDA8jtUib0jCsOMZLDin7VCZ34XHPrmmFhkq7grH7+MHBpXMONqMSxGCp6k/0qsZDcMqIpBBzuzjI9KeyhirMQGTrTKJkWMABQTIRjJNMRsuPMBQDvmonXyZB84OcEZ659KGZsEOMknqeKqw7DvMQkqGbOcHPf2qaJyw+UEgcFSeTVCQAEAMc4yWHSrAKq25jkYBOOpNKwJXJTGXkPlPkY5A5waF4VcHBU9xVZZgGJjPJ6imyOSPlcoT0WhFWJ3mDzEZ2vnuetAuVfAVsFT1I4NVCgeM5GdoySO1PicwjzOy4KnrmmOxZupQql9pVTgYPXNQ+bsdeNh7sTwR/So3eWSMHO9c557UJMZHGQCfRu9O1wsTNNkgZPzcjB6+1JNN5oTAO5R83OTiqqOiTndyM59cU55QHMpPzdFCjHFFhJFkH5yUfL4ByemKabkyLt3dOvbNVoZPLt5Mtkt147UkV0ItvyZB4Oeadh2JJyscR5IA6c1HHKjYySSvUUOjSEqBjnIB5JqEI0UpXGNw5bHSmMsowWM7eXBz9aj88IUXnCnJB6Gonkyw2txzkimFhk85PBIFO2hdi35PmAtGflYkAnkD2qPcWwjNn04606Of7OWXcEBwQQMg1Vmk3uMHjOSKLDSLaFYc8nHcE0zc8peSNTsUZ45xUSzBt7HngACo/Mw/7sHGMfWlYLE6EAk7ssQAQOtEU+5zhQ3GPrVVpfMk4HOMEjtQHaNMKOD3pjLc+GjG88k4wOxpoCjABEhAzuA46dKrRPHGCJAzM2QGzwKa1xhwFBA6DP8AOqCxNHIIFYgAEnjPJpRN9qlDcIVGcHvUAYShwRt25OfWokYKCFBJboe9O/cVi9LKpCqEKhTncOtRyBZU5cBu6nqaqh32kZz702TOwDJDHuKQWLcl47ypCx5AHbAxRNMoUApz0FRYzJ04wCT1/GkN0rFCybtpyD0BFBSRYt2V2RMqiMQC5zgU15MMyA57EjvVb7QzksMANwABxSxz7ixxtZRjJ6Ggdi5GjGM4IHGCT6VCFXBy4IPp1FV1nMihQCOc0jlmcEkEdCaAaJg/m/KDlFyTTfN8l1IJPYioJGEkp8oFRjBGQST60mfJYIeWHPrQDRZEmDwBnrTJZ1DDPAPJzSTIZADs5HPHAFGFKgsDwcHPOPegWwJKI5CyjqOM80Lc/mTjPc0MgJG4genvSeUFO3OT1HarGxs+I8hTuJPWnPvSMDnDDAGeaZ5REoBOCeATUhVhkMMkcDH86TDQjjkypR8L6HvSoduMBj7Z5oZd5Ax04OetOjiHmAZIB7GlcNhrsWZQRktwKMbW25GDxipRF+8IyCR0Hc+1RgMqsSdw5JIHI5phcj2DBKna4PBFSxgP0+/70wIzAKnzk87gOakjQKQOhAySe3tTQ7kaqGdgzAHOOKcAI84GSDyexprLvkAUZPUt04qQt8vA6jB4p3AjmOSWJJJ544A+lLgbQcksex9KIWdSAAWBPIpJUIcnGc8D2ouB9aeYXlLks6gZ44NNkuo1mPky5PfLZwafZRSzWaTwxl33Y2A9feobi3mWYLtVZcgMNvQetfBtHyyLnmyjJc5AGfl64pZpkAEkDHAGWZskZ9KqwFlV1dvKUcAPyRUkts8MTxqwIC7gck5/z/Sk1fYakSi4W3iMku45XIwaQ7mRjggYDFemRVWAMwXDAOOhPIPtir7IQGjXG/GQoz1qeUnmGW9zOJTGqAoQMHqRV3TbiNWkEqlkUeuMmsucSG5UxxEgKAzKcL/n/wCtVqV2Aj2L5hYYZV7D1q+Uls05AWQSxKNh4OBwKZu8xiJAe2VDYNVF1KObEZjaNRgAg4H40+ZgIS2SOy+ualwFzhDPLExcFnJJUY6A1KYmVFMvUNkZ5JzUbLI1tCs0oU54wMEj2/z2NPlvBHE0r4ZV+Ug8k+wpctg5iy7eZGGXAboRjnNJa3DDzWaVQAMYYZA/z/SoYpzOY/KwI2PJPYVFNGUkfy1OxuDjmnbUXMSQyKEby3Dv1yDjNWbfypoxGcBwcksc5NZqW6WPl+Wd5Y/dXORVveDuWPaSw4IHIoaGpCXFzdwXKLBEZY84JAqYu0RIb5+MgD+VRQy4CJMSqg5LZx+dIFQ+ZJkk5+RN2c0ykTxX62sHlsQ6OeQ3NRQvIrMThUzlR6nNVZUQyAIQCeCO2fSnoki3BLuHXAA28Y9v1paMG7CtFMLh5im1yMBmFS+coHnmQFSMfKeM0+SQzIqbgNxw2eePSorbT0EMgjywYn5TyQazFcllkLIGLYSL5iGPc1Os28ggbJPXHBrO8hooAHBAznDHoM9TVsS5GCNpI2qxHWlYm+o64i8yUr5pIYchTjNWbUeWq7AXcHAHX/8AXVNowspjyQSM8nmrazMjh40LkALxwKdhEcivKC+zBXOBnBJqGLc4Mc6EOeeOMe9aPm5jVpsK4PbgVG0LyuGQck43HpTsAvloqPGCZU28BTgg1OCbm2UqzRy9DntTfIYExj90SMgkZx71EhuXkMDpt3HblRz9RUiuWrWbZAzyMNo+XJ4BIqawQ5DSj5jkoSevt/n2ofSXMEcZcMTxyvSpYYpBLGowIweWb+HHekFzSgBuSEBCEj6BuelJPBNG7MZAQo4Cj7tMe0mlkc7gqAZDDtU3nxtvQEl8AA44JqHqVfQp21xPJHJ5q5Uc8dTz1qxHJ5kciRqTuA9x9aAQsIjYAljyB2FLarEk+FYgAc+lOxN9CNLNDKhJMbr/AHuQxqe3twZnWUAM4+UdvrVi4eLLeYARjHHcetP+2RPNFI0QHlAFcnmiwNjLu1ZESVVDxpzjA696pQ200sjhUYE8qewJNaraulzceTtCuMFQTwab9uWNSuMjqZBwAKdiWymmmXE5K7CHIxzyB702PTZ7IM+zDsCpXgkj/IH+TWhFeqWdYAX3rhJAc4PpUd7czWMXkspNzgYjfqM9DTSFcwf7KF7KZZUcAHBZOAKrB2iLRxozYOAfX/P9a20vTBbCQneWbA6YB96p3F5aDdI4OQOwwG9qoVzMk1UwXarvG/jA7mryasrBARkISWBOc1l3aJLdRMUCBhkL/EPesuaQ2rqqZeRmwNvIosWnc7OLU7YETTcOvC4PFMOrRhjKxjZTwBjqfSuLm+1SOSsgAABYkE496e0jmIMFYsOoHNHLYps6dJ4pYxICFYscjqTUjGOSNEDg85LjjBz/APWrChedYYvmGZTjaAcj3p9pcvDIwc8DseAaViWzYhn8uRsSFNpwNx4NOS68mYsC0ee7DOT6VzyXSwyMC7S72yWPPHpVibU8MwRwIWwMnnn0p2MjWu9RuZXKg5XAB2jtS6fq7wq8b5dFII+npWAbllnQyM2T1BODipWkYoVDAITlm7gUrBc3v7Ze3O+Nm2rk+oPtSz6s7J5sTAKRzuXODWIzZtHMcmY2+XnqDUZkme3WNSGcDqBRYZrpq93K/mhhHByGU9R7/wAqsHxBPakJJgocYwMEVz1xNK1qELLGVwSpB5ps1xv2An92cBgeSRVE2N2XVo0UuRubOW3HIA/z/MelSxaukqkgEIhycHBIrmGnRWCRjzGc7cjnn0oW+W3DB8Bn4J6Ck0CR0k2uvKhfldvTHU05dTkk2m3JdwAzbuTWPFcwO4iETtJjJIbAA9P8+3pTftT28xwrZHAVetKyLsdPPqbSKGLfM3BHTHtVK71Em5By7kDlEPJrIk1FJZFjMbkg5fDYJH+c1Vlu5IJBPEC0XQ45x71dh7HRTOxtxcRAgqxLMeSBVU3K3KDczYJyXBOBVGHUWhWTKP5bjJGf1/z6iqy3TSExRDajDPPUnNCRDZsXEkTRKqOuzvIecmsnaDhmk5B6LxxUkdwDbiN2VCxxnH+fT+dI0EYcwAjeeQc9fpV8obgZPIYNuIRjgr0Ap85jcKVOxzwVBx+NV5rGJmVpHLucKCH4GP8A9f8AKqE11LbXQhKB0J+RgMmlYZs5MVu0hVig4Y5/z61UWQSzIETzd38Qwce36VWg1BtjREkITk56Gp/NiVY/LYOc4wvB+lZ2KHXJeSUll4AAx6VUltj5bsgIIGVUnrUpd0y/31BywHXFOWTzAUjBZjyAcnHvVWJKaCRUUSZAU7gpGMVMisrIHcBWOCMUtxKsC4kBDHgDOSTSPPEY0yQAcgnuP84pkDWQSkrkLg5DA9DUbQ/IADvbPJHApVcmUhR8pGADwfrSM7RxMuxg5zjHJNOwFO93DBwxcDIUHGKmE4S2RmQoXGCGPWlgt1unEksm3A+ZehFNmi3IYtpcqdyEevpTGmNZQreYp2lBu2mofMMiPLuO49dvSpZSI54ozzIeq+o9Ke4DXRVACSAAo71JRUkiN0FYkhB8xA4JpZQu0YIIUZ2jjFWUjUySK4KADGOh+lUJbVVuBJvJBODg8H2qrgSpctLgMRleVJFWYV8xw4OwgYyeRmobSPyrkO+MjlVK9fSppNizYyVQcjHamMJ2ieAzZZgowwzULEM4IBzt4J6VLCTcbsIQmcBcc/Wi4jWGM5K+YASvegQkNwpTypF5wfmHBP8AnFDyosYVnyM4I6ZFQRW5iUSkO5PJYdv8/wBakkdYiDkHvzTuJkckIibfGWQgcd/wqWN44InYJ5hPUA9PepFhkdwuAA4wrHpRHCkMxVhkk7c57+tIhkUcpeQbIsO3UMOQO1RRXLGVhkHac5HQj0q2bfMp2nOeuO1V2tYzcD5wygkZBxmgRRG+6nZHBjXqMHoc1OSssJWMMB90tnpipwBb4IIyp3ZIyDzVA20u5liyxYknbxirKuOuHZ1j2YzH1bAyajRXFqqb9gkJG8DHOf8A69LcLIItzkHPACjGKdIjiONYwCMZLHoOKOhVyC6AjiAdyTkAYOCaSLMiEGMxgHJkLYwP8/zoVGkYtgmToAeRipQqlHBcF8Yx70E3IyGhQtglRz8o5xUkqFSGQEhhkev0qW0SR8LtEaJnknJIq1HArjBBdATkLwaokymIkILcuO3rVlnl8snaSCMfLUl4sACOqsH3YxjGKmmjPkiNHEbNyMjJNJjTIBCFtjFuLytySxx/nvVacywSgKBuC59QK1FhLuBkEbcNgcj3qk9m0mF5cE9BwT/hRctMoFVktgoYuOSRnJ57imGJYAjKoJHJLcgVbmSK1BjjyGBzg8kfWk2JGrKo3MQNwzxirQX1IZbgRRONuFAzk8de9RfLlI1y7dTzniprlYztVl4IwM9BUtvCTE7xYBxjkcmrDQotbKqpuJ2E/NjqBUlrbpayiMuXLjC89KtNbsJoV8wBzzxyDUEwCzuRHtAOcHgg0rpDH3UwiZYmViewHeqkLSM0m/CoW/h7e1aDW4ldd775XHAHBH+f6UyWUWyldoLHGcjii6FcjFoBN5oAMQwSrHJJou43lQNCoDA5Ix2qxCuIQjH52OQTzikjP2efg5kBwOeCfSne47lURNJsDHZx0PWlNvGikKpywAYk85qw1owZpGzk4Kr6f41LcyQBImAMcnQq3alcOYzmUW0w2AFQMeuDUbQeaMKhJzncDwPrVuGFSWkJBjJwGPSo0mVJnQEqCMAnvRcfMUxbm4cBXCHoMHBzUlvprmVmlLZ6KQeCasOiW8iSbcOpBGMkGrcJdnZlbKMPmx2p3FzGe1qDcKoBaVuMjJwKRIScwTsULHAXPJHrWvakx7icAZ+UgcmkuLczOZHTJ5xt61aegrmR9kjtMAHIJwT2aohsFwI24IOQR6etX50wAVRgc7dp5Gap3EKLcuC+0lflHvSRVyu+4oXdNw3HLEdfxqMWyzKDIWIB65wKuoEMhQbnQd24qSaNEJWMjDDG3rg1Y7mXNCnn4BJGOQD0qG5tpjgjIfpu6gitG3soo2ZpjyzYIHJFKQreWrMCm4gZ6gZphczVh3ohJ+fJU7uhqYRCxjJZgcnAI6VcudNiYmaFyQAAQeQDULQM9uvAIVujdCaSAqFEckhz0GMetIPlwMMTjAY9avSW0K7UDgbhnyx1Dev0/wAKUoiQoDw2eSx5xVIpGedyKgzkZxtPUmrkUAk6NtYjB7YqYRQQneCC46g9frUTYEgP3AeQWPGaoYye1SEjYTIT95zwKhVUVNqBiSeTnrVh5naN0IAKnOMdRSPPGVj8tCkg+8MZA96liuRLIZHAwpUcHK84pJlEjtv5HTA64qcRvOxXaI+eGJ6+1UjbOpbawTBIJbkU0O+hXcEODGQiKeMDv/n+tSmEb2AOU25IB4psluyrGituJJ+b1qcxYQlWwOBtA61okMoSGK3+bG7dwDnpTN25SFOxD/EeuasGFAMIM+7ciq11C7RKMhlyRgdq1SNoorPdeU4jIDJn7vQmk86GQhvLyV6qeKhuI1l2gYMnQMOAKiuZFtI2VQXZuCw7VpY6ErlpIg48zIQZOA3TFNG0oC6feJwegqks7JbhepJ5yefpT3mxEhB3EHj2p2CxdQAwsqrtHTc3OfellkWOaJ92cYwCaqm5j2KCeD/Oi5ZTB6HuD1xSsFi014s042nAJIOeQKkt7iENLtXe3QEnJHvVBJIo1TBCqRwxGabFKIQZEIbPr1qbDtYt5ALZfdk8DPJoBVSzISUA5AODmqyTGbLMBg8AdCD60ySUKW2KWyADjimkKxJ/rIQ2ccnPqBUcIVZCTucAfKAaSO7ERJ6cfdxxTVJ2B1IJHINOw7FqSd3w6/MFwCD0FJHciSZM42jjryBVdZVUBS2A3OMZJNRkIzHL7MA4x3NFgLXkrJMVGd2eCfT+tSQAxOVbnsGPaq5lCRggkvjAPpQsv7sMWyTwSe1FgLTkEAF9gBzz3pk65AYNkHp71CZFkO1mwAOCR3pofemMfd/WlYCaFY5IZCHw4IBX/P8AnigBPkDcgHrUKyoH7ISMsf61FJKZMYOFHAYccUWAtSuI2CqM+w6AetKZEWM4OGxjPXNRGU7cMQDgHpg4pxEaoQCWZhzz0pW0AmjijGfukkZJA56f5/WoZYEMQYDa5OCW6Y9ahgdSVRslhwMHk060JZiGweMYPPenuDQ5laQgKu/cdoXuaZcQmUhQfmHBxVlpwkg4C7emOpqrK5EuRw/UUxWJSTAhRAQxGC3Q1XkUMpCDY+O5yTSlyVOMg+/OKYp8qNmK7pSDgHp9atAi2jL9lf5lJAAKY5+tEKZUbSAR1Hf61UVtkYEi5kwCSBj8ac919mkCggv2I7+1BVySaHbMuWzjnjpUm6OVw5QlBgOFbGRVWESzErIfLyclqV0+xjgHHUnOaVxkTQMrBlO4sckE5wKfEWWbcUBUcAg96lhYtCJCpI6EgcUx12ZZQcNjpQhJkrxbs4IQGopIiFKqxZxzxSTI4YMpwDjJ64pftAVtq4Ixz6j3qgTsWFAVXZeWUZ+bkmoJXeS3UsCCW69z7U0F8Aqcnr0pm88F+D09BRsUJHLKCNwPPAqTAUOSMt1APJoQIUkDNnI+X1zTS+8HzM+zD9Keon2CFC2Gfg/lT1eTDKBuUnAz0phlEciCQHZnnA61Os4VAqruQknrzQmJjUTLcrvUHGfWiQIz/uzsHJNNSNvuruAzknPFCSE7l2AYOM9akLjj5bOAvJI5JqNiNjLuzg5JHH4U5doQqFGeoOaZEI1kJcYfg4/rRcaHecJVAwykHAC9TSB3VCyphugJ4xSO5jaRgM5Ax0/SgljjzSPmwRjjNMpCwrnmQYwMkGmvt8vgBcnODyRUsaoF3Nu25yeeaZc+V5YMC4LHnd298UDuPYElFkVhkZIHBNNYKkbqqYPbNMMzEB1OWTAORnAqRWUqWJLjuo609xXI4oHmVt2OO2eelRR26JvYg8cknvUxYoTsO5W4IHBpsbqzHgkg8L1osJDS6zSkuCHAwFY5yKk8p0jGF4Pp3FJ5fmoWEZ3oPm9BzTY7kxsTJnBHY9BRYdyYQ+c4I4GMbfeiMAyMmza687s5BFNeYkDAxnpjik2eXITks5GMA8Uh3BjsOd+5s524pu9lRXR92Dhl9qfahQxYqSc8g9MVH5R80lIiAOWYHigZK7iQgA5AA475pjsyEblAwc5I6VEqG2nJUbtxyc9BTpiUhCuxcOSfc00IsR5ZyzjcOoOajLiZ5CQCBwRjimrG0oI2nA4AHAzQIXjGFQ5PHPOKewmRr8inauATjPYVI7GNlUnAx1HQ0RqrKYsEk8hT35qOWNnmRS+FTn6+1Ah+TKwLMCTxtHpQ7BCNqFieMZpWhbftRgxJwD0xVSeRF+clllXg+mKaQ0WUJADY+XPQ9qBFE8hYucHjA6ConkaQJ1wwyCBxTxBKqEqCTkE44AFVYoEtzIwCHb1wW6E0BPLXBOCDkgHrU6kCDBDcZJIPBqK5jAED5BVzjcOgqbAOaUK4ZVyMcgHg0skgeMBCARzg9TTUcI4jC4yMgkdD60s0fnZMYyi4BI4zSAdE8cgPIVsd6b5Yt3LHcTjI5PNRmMQyE7gxx6YA96ljuXbjCegwKpDSFjkBtiGXZvJIJ6kVR2tIx4JVTkMKsyKZJwuQAozk9qrsVkwWcRYOcjoaZoOUN90jGTn61NFcMJM87cY2mmMdqPIpYhV+Y4ztGev6imRguwkGSCO44P0oAczHduaPbjnHYipIblC4+VlUcEmmRbpAeQV75PIpkiMQAzDk4wOn1oJbLDTxyHIDAEY64xTZZN7iMsBkdSOoqNZFjjC45xwp60CJ2bDHkdCvJNAhFfymDKhdckcdjTz+92FeSOSDxT3SS0iLKBkjnPpUUWB8zZYdcDjIoLHowjkXKkJnGVHB9qe9ynKggJn7uOfrVNcK7qwYgfMAelKwDIM8Bux6k0bFWJHjMqfI4PPb+VJGuyQhiGJGCB1prqsGNhyPrmi3Yo7ybVIxnJ5oFYlXJYgrkAcntSElQoKBXByG9BSRSKUTgqSx3A9qglm/0gqUIA7E8GgLNj57hX+XAL5zlaWWOOPYzO2CBwOATUVsgebDEKQCR2z7U66/fFCD+7HIBOfrT0KAsyYcggE9B6VZNwFUBCS5GBu6j3quZGMeCRsBGCep9qfLb7rdWjOXGcjuRTXmBIpYqhcgbTkAcE1HJMryHcCxHBXpxUUMhlIjkyBjhgeR9ahWZXbbuznI460wLFv+8Y5wo6A9Me9NW7cuEwCw5yRnAppKiPapI29T61LBGIyZQu5AN2Bz+dA7CGNGc+blnx1B4H+f8KjkRYgcD5Dz6kUZkcvkhd3Ge1SINilS4IPTFNBYhOyMBWYAE5A75pJCiKXiJYjqBwainVWkTDAnvk8UwSCEhnQoDwWParsFieBlckA/ORkj2p7OQdzjBzgKOAKSKUQYlt0VpOhyKikdZplyGCgZcuc54osFibzXkYKCMKeARwaRsiZipweuOuaaJiDvBBUc4HJxSPJ5keIjyWzjvQkOw5rhS42glh1GepqRZzC/DqcjJI6H2qk0QdlYA7gcEDg0r5XBJBZeePSmVYsKfIZyzBlPJJ4xUdxOsMJCfOzHJGOfpUJfzIjvUkn06YqxDbNuCN+74BBPTGKdh2sQrIzIQwILDGFPSkZX8ouqMABjB7n1pRcDKo3GCc5HAPrR9vMjGIZCngZHpSsDQ+1ZWyZwRxxjjIpjSNaxupJJJJAoWUoSWUMQe9RIySFvMcqTwC3SnYVidJkUAMMsRznvQjsZAjABMk+9VIh5TA7tzqcgEZoWVwTlsJ0wf88U7F8pYkfLERnPUHHpUYlJUruJHTB6fWoWaQzKIupwFxySaFuikTo20uOd3TBp2HylhVIJCnJwCeehppvNkhVBvfoM9BUL3keB5YOcYbFKskbGPacPnBJPBHH/ANeiwWJVun8kxsOTnJNRmZtu0Hg9c9BTZrgfdUjPTApGmQR7c5YjPrRYVrE0k4jhWNcA4O445PNRKxcjK7kPBwaqteZ4AyR1J9KetwqbcAEntn9Kdh26Fm4kVUEjcAEDkdKYkgnUSZznt0BqqbhgpUndjnB5ppucR5HFOxVi0qRSNIZVZQvKtuxg03fvwvUYIOOwqsZt0YJGVJ57ZpqyCEEg5J5Az0HrSsOxYVdrFUVvQd+aGjxtd1YjOAc4Bx2/WoBcOXXa20kZ3enFMMzmMFz0PGelOwWLaSBpgFzhzginIwTcoJL5wF9KoK5TnPvxSFwincSWJzx1NAiw9y7YKkr6qKf5ypEHJBJJAA6iqQcpk8YPTNNkxkHPytyfY0DSLrShmDAZI6k0SXa5XchJJ4AqEAmFSAcZIHvTFlfGQPb3HvTHYtyXACj5RzxtI5NVjcEyFM7h7CoymCXLjHTB/nSKrBmbO7jgDgU0Fiwt5gDHXOCTTZrklTnoc4z1qu5YEZ6Z/h6U/IdSWGSOMelMY5Jgi8DIIxx2PrTFlXecfePX2o/dqpGcZ4xUaoEO4DJB6UFkzzFiBjPOM0wqcE5OQckCnRopyc474PWmcoyMWHU5X+tPQByuI2DEEj09/Sh5Xab92MgDt2pWRQT82B1GaYGMQPHUdKQDW3Q8gcnqBUiAbS7blHakEJBzkEHqTzgUgb514yg4yen1oEKW3ON3zjOTjgkUxXdtwA4HPPanrjB2jvTcEIxB4JwR3oAWKMrh2LbCcD3pzIFYEHA6FR1FICVQFfqM9KeydyoDEDNAEaQMpPPyngn0NHl7mYnIC8detTb4kjGH3Nkgr1xSIEbIyc9TnpQBXcEKCpypyOfWnZwgiHTOeRzTnAB6Zb26CkLbmAQAkY5xSuCYyNtmVA2HpzzmiTblgAS3HPYGnCIFOhB96cocICwHpnFUHNYZFAUwc4pLhXIGMY6YFSuTHKBjIxkg85FKZtzsu3YAM5PPFAcxE4jMaKiN5oJ3PuGMY4GPz/OiNQZWdQdygEH096eECscEsepxSpHsYk9CM1NxXAtlV3MMk4yO1RmFgzBSQjDBHrViRduNoJOM/hQEwDuUkHjjii47ldH3KARnb0JFSZJAyAQe9LDF8oQY5/iPNSS24SPGd+OTjqKLhcg8hWcF3wAMjPUmlEe8kg8dMVLBGWAGMg9M9aaDsmPG0HjpxTFcjwS+MYLDGaWaN9wYjpgAipZY1CFgeegA60skTkAOdoxkelAXKzRlnA5U9cmnFCw55PQgcVOqvCQSQT2JGc09UHJOSc8Y6A00x3K8EZhfCnHGAae8eAS3UnoP504j/SFGNo6f/Xp7QFZOox1zmi4XKxjAYcFW9+9C5MgBwoIx05q6ypODgYK/iaZHbiSSJEBaV2Cr9adwuVo4JFuAu05Jwo9fpSeTKJSWGBnGK0JLYrJtByQOQcgg+lIhEeN48wAngHmi4XPp6OMzQB4nJIPO1sZqZGSAL5oZyTgkdazBqr3UZ+yWxgg6Kp61LFeZZcny48fePOTXwx8zYmMa+Yrkl9xxszyKtHMshbO3aMbSOnpWWsJe4E8bcA5APb3q8t4z7Y3BDZJLAdfaglaD7by4nACDHJ5NFzbpBJJIkpMzDJj3ZGPWoNhaRzjcg/n6UxFeZIyUxICcgHJxmhInzJ4EaWIEPskPBjzzn/P8qfBdLbvJCehGMntTlZEwpO/jGF605oY5m+dOSMEqcZpkSHNKjRrgr/dK4wfrVYXSsqpICGzjHQD3qW4gntrd5DHlCuAdvA/zxUdnuhiChPOdsncwyOtBk3qWpJVOxgwwOm7pUsgW6zvwItvzjGBjtVdXWK5gMmCGOMY4BAq5PMryYBCr0xUjuR3MvlFRF8iD7pHTPvUUzuCBJkcA+gpS+9hECGbOVIHApbjddqVLjMYBbAwCPT/PpSKEtXKXBiePIHzIxOcE0xb/AMqSdZuNvKYHJqfylmAYAqideeW9qcbTMry53KFyVI4H+eKq6GrkUOoCXyw6ZO77uOnH/wBanXjkjdEvIHzEdB71PbWjSz+bGFCOAoJHA96Y1o0d3IJRyFDbRx+NTc26DI5IzMFkfEpAIIHX8Kc8UbyKqFhOT93P3h/nP+RViRY5JExg8YBxz9KgaykE7YBYx/OfYH0/Oi5L2JYbTErEtjbyQe1Ot5GhuXCyqVJwPf8Az/Sn7IwqlGJcn5snpUuzMpkt1VQANynkfWpJGeU80jZQsvbsAakMUQKwzsAucnJwQKam6CKYsGMjHIGcAULHmEtIGdCOfUe9KxPUjuLCf7REyzLJECc44I96nt5vLcl+VHI+vvUK20sEe6EHYxwe+PeppoGghTLqyuSAF6g0WFckQPcFJZWVIyTgEcgetWEiH3gWAPAAPIPqaz3nKEIr/e+UHHANSTO9um5XBI5IHcUguaslzHCq5HmpwDjrTgVBluI4yEQZGeSTVTpaM7OuRyI8cn3z/npTbG+VDtkJRMZIY8j3qdCbmiZftE4k3sQACwB6f55qaS9WymLRoHULnawzk1Qjvo1DhVMavxub69aliiS5dohKCSAC3Ye3+fSkNGn/AGq/lkKioZOBu55xVUXUdx5u8hGi6kcZqg6/Y5tkUoLp0Y5IPtSzEFTJIQzN1I4B/ClYLlua5S4JHmBJCMKACMmoFG2QAOVX1Y8k96rhSqFupAyR7f0qSe1aa3SRWKxg5JHBFUhXLhkZSo2NLzg4Pb2qNHaVwEJAc4OeRVZJWMbnzBhFyQOCPemwXLlWCYBYY3EcfSixPMTy3LTxBNm51JBdDg4zVqC8by3jLZUDJBrHZpEnwp2eZ8rYOKs2UZYSl5cM3ynjrRsO9yxJfvDB5MCsoJzu3fdqL7UbURs0rSytwWJyTSQSRknJDgErtXrTDHHDKrlCZGOFJPB9v8+tCGOluMmOJZACzZCsefr/AJ9KWWMsUjmbcgOTjAIqNmEwaQIp7BR94H61GsyyxDzFJOcBVOD1piHSstvMq8AsMZPPFVJ7MTIkkQKsGP0NIpUX7llJKr93PFEN/wDZ1KMCSCSobsatDRIlqAC0Y3soyyg8k02eYxzJsTGOCSOnFFreAMCmBx8xbnNV477c80jFWI42gcD3/wA+lUy2ONy0ivg75R0IPH0pWLTxnoTjGR1FRJJGrNIcgdcLwTTI7uNnAjyXc8nso96mxDJJVhhWMEOGzyM9Dj/P+RQ0keDGuHhbqw5IPf8AlUDXKiR9xyD1Y80sd0iOTlQp/iPQGmkZlre7KyxgOccbhk1C13JZSBFZHIG5iRkAVA295DIJQuBwO1KihXdiMAgEk9xTsVYs+ZvQSthCTgMfuj6/n+tJtaOTYkgZ+CAvJqrDDH5byNuIU5AB6e/+f6UyAeVLEUY7WY/OeR9Km1h20NMwAAFiCZDjLNkk/wCTVcDYJFI5H3cmo5SY1fHLDJGecc9aqjzmYMmSQc4ByTVJAXXYSRkrEQ6jovU1UkuRBPGzxFQeMtyB6mr32lLa4kVGAlKAncuRzVO4ljR1U5IPJJ6CiwFme9AcyRcNgAMvrU1rKsjjkq45ZmOcn1qhvXzsj5gMYXHU0xU3k7mw+SQvTPtSsM1XkQzHduZG4JU4OajuGkaViqloABnbxiqMcqrI6sxZWAHBxg0txOTNGQx8tjtIzjA9aALs02wxMRhScHPOeOlI+PIJiHz5JHPJ/wAKrlZGUbxlFOQewqztjEBbeOMHjqaaRDGJMzxRpMu0k5Kkc09WaYOyoWCZAIGCfaqwfdcCZ0JRRkCrTahEGCg+XGecHoTVpCIiUSEbs789jgU6RfNiG8YduM9Dio1BaVCAEG75d/c0s0qyT5LY4wOeKq2hViRA+HMe0EcYK55rPeLyQpLhSDyc1ZaczsewAxtXg/Ws6+LIm+M78HPqB9aysMsh2jyFJLNgHJzj3qZLry8jBB6Fu1V1uFtFdpjkFfkYevpTmGI2kWQNEyjcMYwf6UWFcRYzIwc8qpyC3c1MwV2BcZI6ADgH1poJZl2owwOVHQ0m9hPJuGVI6ClbUNwkBjaMrIqncMsRmpDGTckhi6YzyeSajKfaMsBwnIPbNNkO2EHPBzyOMVVkC8y3NZG6iC/ckJxleDUcqfZgFV97A4IA6imRFmjQhy0hOQQeBSSOY92UIPUk9/eqsJ2I7ghAp4dicgdD9KbP5EUyugZ8nqDyD6U2RQzgs2XAyD6VJBEImJlIYKMgqOpqRFuaRpyMRGUnAIUYJqGaJLmNUlQIQcKo4wfWmTTtDKG2naDkgHBNTHN6HKYCKAeetLqLYgic3EhVhgJ8oOMVNLaxyZ3k/QcH61UgLWsmzKheoJBNEN35qy8HK9SehpgT26xx5ViRLnHB4FV2jQSFGIfJwWB4FWlG5FwAsg5LdcUrxohZhFkEAFv60FNjgq2zkbw5YYCA9ahgiiM7hvmxzgcUigs24OqgcgsOlQrJib5gUOfvHoaCWXprcqBOAwwcDPIFVriTMkTgHJPK9zUdw87KY4nwCeS3OPercSpz5Z3/AC4I7j1/lQS2Uxb3TzB8KqliSo9KZdIkSgIQHznB5FaFsjmPBYtu4P0qmIg8kmDkISSfTmmnqQ2RKqKqRysSx544NP3ERuQMYGMDqasPsjeAMrMx5BUcVJOViLMV3FgAF6YPrTuFzNG3ywZIzsPB9qigXdE6BMhcnjrjNW7hHWDapALHODk4pLW0mSJHZlYZOdo6fWjoXcqpbqJBIZBx2HGKnNjEpVmdWzk5HBH1qcWgb5iQhzg55BFEFuHnO5SUXoG70rivcqmOBcBZdz54YcDPpUiB1jIwU3Agt2qy2lwOrjGxRzgHBPNLDBBEjw4aUSDaDuwRTTsO5TLCJfNbDqBgDGTn1psTB8kqcdmz0qz/AGeiKU3FH5wGOe/WmrbA5y4BPBxwAKdxXFhMVuAwOQerE571H8g3hkPTJYHAFSm0jVTEDkKMsfY0LarDlsEhRwM8UDuVdvkRglVJPAYjPHpVZUjaIs6MZSTypwAPerySCaTDA8dh3pfLt0lO0gZ6gnpVJk31MhtPmVgkj/Iec9hVmwsWFvIsz5UkgY44q62ZGKEdcbSOtRSRmFWUAnHVh0HvVXLTM/ynjlDI25EJIcjgEVIzMGMzR75X4DFcLn2qykvm5tiuzABJI65pJXHmCHOQOBt6dKTKuVFyZo2IBK+/Sl+yKVlm2Md5wXPIAzVpoolhMZT94p3bz2zUzTBlRI/kBwGJ5AHakSRzQpHFE6go64+9yTWfIGCEAeaWJJCjBFXpZVcMSCwxtAHf3qNcwIeDtP8AFjJJ9KaEQAbAAzspbjBOcGoZpA28H94MAEjqBU0sTT7sKVBGMnmqs2+3ChkLjIAZBwfarSC45beNlAiZigGSP605oIliJAzJnpmiG8jRWj+6RzkdKlUYVSo3gnk9qLBciuLXzIlOWUcc9c06KEsg2yhQOApHU00XHlI/mIdme5xmobi5RFDqpIY4AU9aLASnzdxYOAg4IPOKeZJGcEybY0HzL3NVZrl4sRCPAblm749KaXwSG+Tgck9RValosRXrmRoypAzkZGQfeiZYDlXUgqMlzzmqzzCG4whIVl5yMgGoYnl3O6ZcHnDcmmiiVVjWB2WVSVPyxjksfT/PpSRCM5LKST2z3qusrRSjy4yxOQcj+VTRRGQp5jiNwSTjtVoB3lwRug3bJZG4LHgVoSW1sql2YSAggkHAFU7s27RRqxEsvIyOwpWYjyooowflycniqsSVJQsyvFFJtDD7w6GpJE2WqHdlCMMy8nin+SCrx7ozgZDr0+lIrfZ4NhUlc/NnsKdiynO8e8hFIZQMuenPb+dNQeTuDEy8jkcgCnyAGIKQQWJGe1PkVUu1SIgRhRuY9KVjSwYWS7LSDMe0A7eKS7ljiJReSoBVcc5qDz1BaMphSeDnqaVZWCvIiAoOPm5OaqwWGvz++nJMg4AHGKYpGGckjI4HamLdJKrb/nJ6DNNbBjMRdWU8lhwRVcomi8ZoBbJyTIDjGc4qOeYFFygfPTBwc+tUXuFdEUIVYE4b1qN5dkqyMhORjaDirUR2LDSRJLw2cjBYcAUBvs8cjSA9MgN0IqGWdbKMNKAAxyv+FY1/qYlwSPlyQGzmvdy7Ayqv2klod2Gpq/NIlOsYufL3BohznvV5kjkgKrks3OM8j3rlpFKnKnnrgjnFTW2oTW84jO4q3Iz1Ar6SWVq1+U9NKm3Y2AqJvfyzkDHPc1lXys8glQZQjBwP1rWhwxSNHEhbnNRXCy2ZfauAwwVIzx9K+bxeH9k7oKtJQ1iZKtJLKY9mRtyGHb3qrJMbdG2/ODwankkDRExbiQ2CF61RAdo/RTkkHmuFQOblLKSqduQQQM49RUheOZHYucEdM81mSXSA8dBx161E+orDnaR83c9BWigWoGs0wV4olzgjOSf0xS280SRM0jhJUOQpOea5m616ZowhVSFOVYDBH+cVWhvpJMtkk55zT9iaKjc7H+0I5YyzMMjgqOKd5uclcjaBxXLR3u1iWIJP5VPBrLxr82CA3ygdR9al0bEujY6GNy8m4Lweqng1I0eMx4wD1U8CsmO5DtHIWI5zjPSrP2sq5BUgE8Meaz5bGTgWUR4/MLlTgdutRyRiUbwxU9QDUbP8pdctxzntTrSEMx2uW4yzHmoaItYc8g2DaWBJwe4PtVi1mX96pXBUY57VEWRQVjH1zz+VM+dpDuU727+lTYRIZlG+TOD2B705ZhJ0GxTz64qN0LYR1wOzDtT/ACxbgMmfm4bdyAKLEDrcBXcD5gAPmPJomdVIUDpycelLbhUQs5zjJx0NLIy5XZHgkY3HvRYYx3BG4gbVHB71H5iGLcCQRzkUsqkhl27frUawMrD0447U7CHqyDYcEt1OKejCYFT8uTyc0n2UTgsFaNvc4zTnt3wHQAYAGOvNKw2BVS5IyQOMH+dI6skhZhtOAQParDQMcAMMMMEHsahaLEJ3sd6np607CI2Mm0EHjrz3qQnMStkHPHHY+lRrGWRXckBjgZ4qeNAYwhwhyRkd6YtivJDKyFt2Djr7UtvBtU+YwLHnJ6gVaCfZUbJDY6A+tVpVZtmBweCD2psYsEjhnVuinhT3FOmmDqSFHBx14+lERJEmEJAHPcjmmz26+Xt3ghuQQCMGpsA+2uiqPvQvGwxgHGKdKUXaVOUPGCMEH0p7WwVQ2d5I5UdxTbkKrx7U4yOOtSA0M4n8oDAIwSemKjnsyu/a23oVJ6k+lWiQxOFyW43DjFQiPbv3EkD1PSqQCGRnKluAFwcD9ajkUPIQ2SRjPoKsNAERBnJPPXmhoViILDcp7g0DKwQPEyquQhyD6n0qSRGtlTKDLc4z096sLBlyqIdhAPHQGiU5k2OhO3A2jgmq6CKu3eQXkyM4PHNDRpbguGLEHIz0qy0QZxJsG04DY4xTjBHKXJUBMYweMe9KwFeR2YLMflGB9DSLCzMHAJ3HJA7+1SRxsUOfuKcAHpmnbGjy2QM8YXt70gIZYR5gboMjPsKRo0kn34PAxk9xUp+eNi3J6AjgCmwqSQBjn16YpAQBXydy4VeRjvTpSLgoTGQw4HpU8MBkLlcgY+YtzUSb9zrklRyOMYqhpjo0BjEfO4nBB69aJIQHZWGTjAI4ApQrPnIwUGR60z945RmGw7sZ9aB3GC35c5bOMD0pREEUbn74zVmUsqNwXPUYqCKHbIHIOM5ZT1qriuSSKg2mMduc9zUSxlnJxtPY+tTuplKkjAByNvemyRqwBywI7N1pMEwljYRqVBdmPIHSoQplLKsWAeG45FW41EUgCkkN/Ce9MkbO7bkk8ZHAHvTHciFqWVPLYMo4ZAfmFPKKgCvwTgD1zRGJjho0ww6tinoyyuN2fM6c80mK5HKBGCoHJ7mnxRnYXL4P8SnsKGj2SNuLOQAQPSmxCSUHnDMcdMijQq7I/KKFWYHY5wCe1MuABKHdCBwAew96nllkEeOoXg8c4qPLzKBgbMcj1plJkC3OOEJJHUgcVOLlypLAhT0UcnNDQKI3dUEZXnA6EUDnGVIJ5A/rVIVyMIchwRnORnqaYiJMQ3mfOTz3FSbNy8jBHAprrGz5U7SBggUMQ3HlzLhiFJwQe1OmUyISoG8cYYckU+O1aZl2cgckdzSOBvYRjIXqc0aFIY2IVDkNuPAXOaWG7LxbR8mc4B6Go2lFzLkjB4HNEqiEEMvyY4k7CmMljVinMgYMcYHf2pxCQqi9RnIU881CsPnRgBgVHJx3pwhZ1wQSFGQ1AD5yXUiPjH3iaijikiI/eqCRnHr6UKC0WTknPQHqKagWMFiNxz1PakAkYDyh2O0Zxz0z6UOczHYChHJx0qSWJCAzDYP73oamKrNuCgj5ccfzplFR7hRKV2EsV596VohJEAQpA6Bev0pZiUBUD5z0OKjaILvdXwSOc9venY0EeA5PGUfgetSwyrDtGQAD99uQBUIy8nz5KgDODzUgbGY8ZLDv2FIQ6aJNp2HljkhDzikkizDuLbQBnJ6mhYNrgAZGMEjrmm+W0ch8wcdMnpimTYQxl5FwpIccHPNKqCBtwYlgccnkVNHEyATqCyA4I9KcY9ijkOG5560WGkMyk2GaXHODnoB60yQDlYmD5HPuKaVUq3lL3wc/zqHzSsgyRtHTYMDpRYtIeW2A7xkKM4HWmGJ2Ukj5MbiCankZQpYfOeBx0qGNSMhnOccZHH0xVWLsMVxHKRIMIACoB6n0py71VirbFxyCKluYUzGOhHUnkU0OPMKudg6gnv7U7BYaVEzeUoLEDJI6U0r5rsjuFA4BPJ+tP87yldVGC3Q9ajw5bzgPnHBHt60WC1gVRwoDBPU9TT2U2+G2Zjpkh/0cjI9eDzSw3BdVR33Dg7sHihK5VhG2KNyxk7hwG61GjFGCg4fOAD0pxcnIYgkE49frUaqQS6gkjkg81Vhajf3hnfzeQRxjjBp8SNGrlSpB5BA5p0sweIbQN3GSelQiTyGYY7ck9MU7DsWPM8wEopK45Heo43a2kMZOc8lQc5FVllJBIJAH4ZFNkmWPY5YbicY7miwcpfIVVUbgRnJJPNVi/lyEg70B5IqN5xuyDkHnb3FNa68lxkADGCoH607FWLEkkYlL7eCB15FOkmDgKyAg45z2qjJc/IWIxt549KgSVpiCCVGc5Pf2qrDsakcoWQIw+Qc5HamXB3SDHCHqe1VTcoSu4MGPykjqB61BPMBKQr7xgHjtTCxeIRW9VPBA4pslyEcbQF24Bz2qvI5FvvJBfjHtVXzN43Lyf7vf60BY0xdLNK6Btpxw3YfjURlSJiC+6TGM9AapPOFiAEeWBByOCKikkMm0sPm9R2oHaxoxXWDsUgEcktzTku5JBt3AMD1B4rMYGPBXJYHr2xQZyynC4PQ0DsXRcFlIcByp5K8Uees0ysmOB0x1NZ5Y5ADZBPbvTixMYCjAHOR2oCxce4abeqsBgfmKjk+QIynPqOpB9arJuZH7k8ccEUo3KCMfL3bpTSCxNHc+XMxK7z160rzl1JBAOSSD3qssZ2FgDhjgHtmmqu0ADk5wfYUxkhn8tRuOTnPuKUzJvUgHBHFQlcNyeCcYNSNAWiLgkovJIp6FEhddx2nAIxtA5zTC7RqzL0H86TIKnC57gigMCDkgAUiQilJCuTkZ5A4JqSRllnJU7UHPNV3cls44PBAGAadKvB6gEUC6AGVnIxkdNwPSmkKuOSQTx9KQbmVECEBvQdaeVJUJnG0nA70XAU5Mh5wcYqJoH2gscDOdven4YAsn0IPWnSRZ8tgchjgg9c0XHcQxboiR0Axio2i2wA7hknHvU75VD2GcH1AphgAhBIwSeAaB3I4w0WSD+B5p5RnHzYweRTzbyRKRJG0ThQwVxjIPQ/rURDEk5wQM47GgExuV5DAnAwDnnNOiYO44yAMc1LGuCC0ZJxn2p2wTMq4xjnii5NyGRBID/D6euailiIRUJALDOKuSW+YwVUkDJOKabZHRCwK9wT/OlcdyAK+AhPK9D6UoHTg7jwcVKiA5OGZiMD2p4idU4Xc54AAyaLjTIQoAYMMkjHPb3pyoyAKpDZ9B7dKaIjvAGcnkmrtuirKFAIK87hwRTTC5UjkNnlXAJP8AeGQKafvMVHUflVmW05aQ8oGwR3pTbbnBRSpUZweafMLmKTRo6hTl2PHFK37mVCnyupGAwzmtRdPOQYl3dCT6UktkGY4BOBycdKXMPmMrynZiT8nOaetv5bNnkEcZ5rQaAIVDqSCeAOpqQ20RJ+UhgMqvrT5h8xlyRFFUEA+h7UmxGjAY4ycfStJLceYY5OQQDkc4NLDZHccAMTwCBwKXMLmIZREsmIoyiBVADNuJOOT/AD/OqSRGV34JCj7o4rQ+zEysjZI6bhVgWRgBBOBjIz1NK4uYyxAQinvntxikeLKlQCzDkkdq1WsneAgAg544o+xvGqhhgdCQME0rhzGckW8kZAx6jg0stq0sgYgr2IHTp1rW+xIhUKpyOTmozanJXO3qQSelFxcxkLZOjhWj+6c8d6trDGytuUKQMn1PtWotsDbEt/rRxkdKrxRKNwkVmXGOP50rhzFBLIJl1UtCRk89PeiG2H38ZB6Ajp71au1KW6LEcDIBU9SPSpkSQwsZcKSAAMAEe9HMK5nLalYzIxDKTgL3NKtujSgOeR0HStCG3J+XaQcZyvaoJrQyEPu5UYxjg07g2VTbCRjkEEckd8ULCZFA8vDE4HY1pW4IOCBkjBwOaZcW5Bi8sEhiSD2JHancXMUmsTDnjec4BHAPtQ1r+8KsCpGMgmruyTlpUKDPftT3t/3gZAXZcFgAOlS2FygFEbgRjzG6Yxx9Kllt2l2LIAhI4x0J9KvRISeFw2eVAppLGMh2BIJKg0rj5jPkHlIFCKGQklsdf84pBbL8hydzk7h04q47PcujGIIo4G3vULxGS45GSTgL0q7lXEt0WQuT1HCk8DNRvEHblSXPA749xU8UXlsyEHGSSpqeGEO28Pt4xtAzmi4NmaIRHlGPAOTj+VStN5yBGjXA4yBzVqeBImaNGBY8lT1zUMNvl1GcAnJzRcBsUMYYeYCFXpnoKIbeNDKCcknIGePrVspuLY+ZcYHPAqCG1jZnwWjJGPUE0XFciaMlCqAMF5Jx+lOePYoCgBiMkt2p/wBnkMpRQQ5A5A4PvUqpucBhkggZPai4XK/2dYDImQSQDkHoakhiWR0Gdpz16YNI1skNw4zuHX5upqaNfKjfzBgscj2p3KuRzwuJh8hIUZJxyahltYbjhiyHrgHk1bQs3mkME2JuG7Pz8jj27/lTHWIzA9CVyD6GhMVz3+MSLcRLOmUkyAY+AK0XjTzkEiYjU7hxUFxC7TRBH2qxwwYcgevtUoa4juDboPPYc7iOlfFnz6IXhSYARsQ24koDg1dtbYpGrMpznrnpVZ5GaYblUHJCleB9KebiS5jaEP5WDycZ6U0Q9B88EsazyKfMDABQvAFVrdHilQyhtmcNng5q3JdJHGGZtpGB5gOVA9x/nr7UguXuYDMwA2HHmDhT+FMzLE4jiCMqscn7qgZ+majkj2OdzlWYABh0Hof50+FX82La4CvjKnkGpNQjbcVDx5UY8sjke/8An0NJkvYgZrmchYpRKQcMp6D3qRzKr5wCuMbRTbe3PAVgjuQGf0FSyRPZzHLgKB827uMdahMydisJQZfMCFwoywHUVNaOJHLsRiQ7cdcVba3kjjU4ADjKnGQap3FqqRo8BwQc9cgnvSbGXpLdE+6cORgY702ODy49+9d7HCkDI/GoZmMSrIxIbgjNWdqwxiR3BDDOBnOaVyh0aqVYodzjseg96SSDzldQwD4yMdPpTDcbVlQoCHAAYcH6VdSUfY13gOVGDtGMCqTLRUhZreJMseTgbegoufOmkBDAKvJOOpx0/QVMrILglnWKLGcnufSqj3e6UjIWNemeCaCr2RK0ZijRgxKKd20dSfSmQmaMmV9xDE/N2xU0xZbYSOCFA4x1NQQXPm878KvOTwB9aVhXJ12xON7DA5296nMwjXfGCcjoO9V0kMs4LjaP7xHb1q9GZgxMQUEfdBGc0bEiWN6lyWYKVKDDBqvx3sLWoBKAKSGx3HpWc9wZ2cuBG7AAnGAD61JJbAWkCyAbnbkL396aId7hMjTsVRjGqnJ9SKjmgR1j+clc4PY1LuCTruyUXggcEDvTjJBIoWFwApJIbkmqsRcEtoiUUcInzOp4OPWqKwPLOfLkDKrEgkda0Gs3wC7qyt6cYFJJZG2EcqurZ4AUYz7VEhitPHOHzFsCjAAOfm9ahJF5CjlcGMlQ2MZPpUDMTujV8F+HIGfy9KZEJLYLDJJi2LZLHque9Z2GXHKNgg5AH7wHt71alkhmhCDOAOShwfpVSMSLlo2jETgrtIyw9/8APvTWgMT7o5QyKMFSM4NFh2J3lW2KlJgd/BLLyP8AP+NPWZY4jkFyeuByPeqUEnkZBUyAZJbHAqwT5zqqqFIGWx3oQrEsUx+ztIjK0hOAvrU4n+0RhWnWIMNrKRxxWd5m9lDERpzuI7D1qeG2QwiRSyoCcluSaoWpXaM+ZL5h27RhQBgGrysFtovKwhHB3dM1Wa4AhBCbmDZBPaq8t+BCkYALKSxYDp7UNAjRRnjjO5d/PLnt/n+tRPPJFKcLggZIPWs+1meR33szoByM4z7Cnz+YCdpBx0YdvrSLLD3cNszMitvcYK5ztPrTXuImCRsx9QpPIJ71mEAy73UgLyw3df8AOamWQXQEYQrkZUkcj/OKaCxZS8MeFdSwzjg1H5paZ/nwuMcHGDVO6Z2AjDYUcMw4NMinQEAAvJnGDxx60rCsXV23IKq5jUfeJ6n3p7OptwWOJc4UnjJ9ar3ifZ7oFZFSMAHPY5poHm+aqsQAMknnFCKRagtYYg+SXMgxjdgCoJNPZ3G1PlHOO4/GmfaxGNjMoPZvSkuLtrWOItLlXOAAcE8VqynqKUaKP5D83U55wKiLMMrGwLPxnGcHFMS4Mkm18KhPBJ5JqGa523IhUhGPGDyfrSt5EtFu0aLbhh5jMcFs8D/PNNvbIvE8JGznIPQAVWFxEEKrIqFTkuDkVF9vedwrHPUnBxgU7AkLJeRNhTGwCYBbOB71Y/tCC4R1LhgnJUcGs+4uQ6kxrvJyMAgAH1ojY2kQMkamU8EDGcVaQ1E0TNAGUKWckYwDVhLjMJUjnoMcCsCDV4bWUxyEQ5OD5h5+tWJ9U35dJFK45VRzj1qOVhY0JFklQoW5POOhqGzuGhjaNCGPIBPPNULjULZlikS4Dp1Pzd/r/nvSpq0Lgqh2OxwM9verUXbYm2poEi4kCvkMOSCeSKY3G795lVJIJrMu72NxG0M4aXOMKeSe9VrnXIIWjiMihycEkcfSmosLXNkSLJxG+xsfU1Zf946tsyTgbh24rnrfVYJIlVplWUkkdjSweKEZxG8oUL0A7mlyMOVm9dqsO3YNhJ2tnmo1uIy53AqUH8RxxisK48WW73CIrh8cBM85+tVbrxNCoKyOB6Y9fSlyMfI+x1ouPORlYmPd/D3Ip6TBkKqQWHQZ5Fcc3iqG0t0VP3j4+5nJA9ajtvFUEjbRLtYHcO2apU2Hs2zupZtzLGGVXIBI9PeiafDiKNPMY46D7o9f0rjf+Ev8ljtXcRy7Z4x6VQuPFsiTyyW7bg6Y4JAzVqDF7NndXOXRHVhkH8BSLsPm5fJI9elcIPF01tGGZw74GIyc5oi8WzMQyIEJ4bdyKrkYcrR3nmLEoVTmU9X7Ch18mYbjlHGOK4mHxjcgSM8Pm8YX+EVL/wAJTcK7ncozyuVzis3BoizOsIxugkG/ByB0IFLOEBXYduBjk8E+lcenia5dyoJZn4wF5zTG1q8Ejq0TeUBwH6n2qGrBY7trlo1CxkENwV71XaYuWCkKwGBnvXK22o6ncQgsQgYkhWX5h7ZpXk1VoD91MkgLjJzT5RnSNMIUbLEHA3c8fSn/AGoyJ5crqMgCMdCa5dLHVcLIVYBDuYnBB5/+vS3GlXzYuHcgOcLtbJHFFiEdJFcQiURiTaQMkk4FST3JEQclnIOPbFctbaVdJHHI7sxBIBFXV065ATzXfEp5BPQU0Jm5vjceaHBKjJA6ikfUYzhWPHUkcYrIfRngniYSMA+V2kkA086I7khpWAQ7gex68fr/ACosK5ox3KS78OJMdVB5FNh1i3R3ET5dRho2GT9aojTFimCjdgc5Bxk1Oulw7n64Y5Yk9aSRDZfj1CPynLYJUZCkcZqI38RISNCpkA3A/wBKmi02J7WQICBjGSetNMYjCbgNq9WIHApWGmSwXTPGMYABOOOaS5vyYDGpy3IpsaoyMxBV85GTjNODRyBm2EEDv1J9KVhleOcKCjfIF+YselNkuFKs6/KoAILd6lMKzXK4XY2ABnoaju7V2KBRko2T6GlYVyVJ5GjDFVAYdSKsvMYtmSFVhgEDBqCBAVKIwVl5BfkZ+lSyO7xoGxuXsOmKdhCfapYonnHQDAIHAqGCBmQlnwDzjv8AWpI1ikcmSTyl9G6VPMocLGjAr6jgiixLRXVJzKGOM5wFHJxS580GL724/e9DTjO1kCHGS3Ac9B71LbX0IjYygKe+OM07CEeJx+8VlKAbSjck01TtQfPtb+6Rzj1qGUlog6S4RjjcOlRR3wkPXOOAfWnYZMTI7gMh2dcjirdtCxBjjcMw5Pcis5r1jbnjByQeeKWzZRbmVZfnzjgnk/3aTGjSa2ZNymVeTzu/g+tQNZTwXOJGVU4JOOMf5xWbJfyRKzRlTvOCDyank1JESItygxuXocUIoWQSyznacJ0yetWLkBEjkHzkjAVeuR3qncymNIxEwdGJPAwfpVa0vWjldZBuwTjB6VVjM0ZE+1W+45QdBjg1TXy4ZxCHZmIyckkU0XpfLMdmDwB6VFPdiGTC8FhksR+tNId7F2JlZiTjJOPb6VXlnSSV22HONoxx360z+0CGUBAMchsZzVdZys5Vckj5iPWqsM0CEEK7jtIP3ieB+FOJxGCz4Uc4Pesmeb7SwRnxjr6H2p7tNuWMMMDlVAyTRYtGllLuN9xwU+6R2qOddjb0AYONq4GSWHaoIbxY8KVyDw2OgoWVJXO0gICcZ9aVitB4JCJI3yhjtKk5IpWvBaxqHwFY4XHpWeQ6lgxLqWyuCQc/Wq+pyPMoCIdq85J6e1UkI02nRA0iuu1TlgetTfbbV4vLUElRuIzyB/nNc/G8ZiO9wXzlcdM1J5/mwHfgsBgbRirsLc1hdwSZ2uOOCOhFRHEMmXcBTyFNZ6SoYUVtu8kgADBzSuhdo2Z84OCh6kVVhWuWby6tvmHyCRgMYGCarLelIt8Zwg4INV54o7ndGVHychgeT+NRJBvcnJ8vo2O3+c0+ULE0+qRTxjzBhW4+boDTUuIkURR4LMAFbrg+35VXTjcrFWjGSNw71Wa8NvPHlV64GB39KfKUjSNwBhZQWIPODyB2NR+bE8gEj7Rn5e9R7opZWmIIYjLZ4AFQ4HzPGoRgcgt1IppFpGjPtd4gnUdx0NVXmCz+WzbXJ447U4MIVUOpYOOcHGPpVKdyHVgOD1J6mnYou3c2yVJE5GAMA46VGWlmZSo2k9ff2qF5MEbQZAMYbtmpHnO1VA2Y5z1yarlEPdhyAOc5Jz1qCe/Ks4IJAwB7Ux2UFizMY2GCB1prWaEL5WeTwSc5qrElqG52vtTILAE5GQBmpFuwHeJhnIBHYg1QiJhmfcT5fGWB4zVi5g8xUkUMwJx8vBpWNENluRD88iEBTnHrSNnYsi8BzkE9M+lMlmVpB84YKBlT1xQZDIhGNg6gNRY0QySVtzuVwcY4qrKskzBIwwJGcngCpon2y5chwOMA9DTPNZJ2dmyWGBgdKtDKzsIflwDjnA6k+lMFx5bbnQkYPQ1NJZuJAVIAByMjPNMhs3uPMRhggZLenvWiQ7CC5aRQ4OD0C0qxraB5J3OAu4EnpmiW2jtLfdkmQHAJPesTVtWaQmIHfxg4/lXt4LBSrSWnunVSpOWrHXt29+CUU+UnA9TRpNrNqshhWEBEGdxIANQWVm964CK5ixklQTjp/jXT2OmiwPlszRkYwCME1+xZPlEakVOaslsceYY6OGXs4fEUPsCSnyn/ANavYDAHtWdqVgVgYhCSOPMU4wP8/wA661PKtLjdIMMRgHGQfeqk9ks7kqdiMckseK+rrZfTqw5UfP0MfOnU5mcjpV9HDlLgsFU53hsEit6+2JYrJksmevUnjpWNrWjsk4CjCkkAqOCaNN1UWrpZXR53YViePpX5nm2WzhPRaH3mFxMa8R11bqyYiwgPLetYkjtbLIxdVGCADySa6u4nS4jePAx2IHWuT1iGNJCI3OzoM87TXxNXDOnLVHW6dmYb3TBgDyueg4OPSojI+7OOD0B5FNdHQtuwRnBxUe/eygZQ59eaw5LByiyjzenGDg4p6x7VRVPUcnNNUFpAsZBzxyO/pQw2MVLAnONwOQDSaHaw/wD1UpGNygYOORRysjOpAGMZNMBKqd/3TwD3pUOyMkkFWyKloTRchvHeIDd7AVpW0+WAZ85GBznmsSFljQlU+Y8A56VYhfcy4OAOTj+dYuJm4nQ28mwfNluxHc1biljhXAQqepBPSsa0u0nZWDYZDgZ71qicNhpCoJHTpWDiczViygXaJWRiucY6HPpUdskqea245BJAPTGaliUmRRvDqOTt6AVcKxLgRtvK8k9hxWTMWQW/KhicA8HPNKsZcknlFORjqamTy43EaEbjwAeRmrDxIkbjfl+pAHFSZlC5XbIPJUkgDO7oaXztzISB5o4yBx9amaJTgoDvYYOakZIlkGG+cDkHrSuSQ/ZmfJYghvbpTXiCja4IccZFThyzkk8DsOMVIiqZCcElecnpTKuVFhMuMjgDgUELHG3O1F7d81fWUeYQuNnRvT8KrGAPvQMACecigBViU7WJ5I4wOCKhCF/m52A4bd3q39nQIi78DOADSqm0GMsuecEdPrSAoyxgJiNCTng5yBTkikhCMU/eMcqOo/8Ar1bgdXgIZlD5xwMVMHUyJkgKDkZ5wKZJTt7cysxYZPTJ6ZpZ7ZY1IxuHXjjmp/JyjlXyM8EfXrSMm+B3DkSAYwemam4EEKiFSB1bhhRFHHO74CjYN2W6CpIlVkYtwSMAgU5HSeMjywqZ2k4wTTFcjWz87cUcNJ2AOKYtrIQXYfMowAB1q9EUhVfLGTnIYDgU6MmFvmIK9cHrmkFygrbIg6pgk4yw4PtTTCWUsxAJ656VfVkyrsQBGSSCOCPSmbY5JWDEIjDj2o6BcrRWnnESOCsQ6Hpk051UsqgFWJxzV2NlCbGYBDwGA4PtSNDGsfUsxPQHnFISdil5hPyA4XOOO1PMQDeZncR270TIJZlkQBSnb1pMM6ZIwScZ7VVy7lUAl+AWQ8jHarKoDA6E7TjIY9qmtlG0EjCDgle9QyHaTGRhAcjd1NDFcgWExOFzlBgkk5z71ZWLLhlI2noh5NKrRS4jIIIHbvQN8aAADbkgtjnFSA0qFlCleTwR6U0QBQxYYQcjBxmpiBgybt+DjHcVEvnfvF4fJ4UdfpTC5X2yPICBwDgY6HjmnOmzIIwCc80+GNn3EDYVGOeDmmpA75DqWTP51QmxgibBaIFucEHtSvCchnUkgcD1qdQgHybsnjHtU8uxkQh9zAYYAcCgLmdA7SyHIyG4A9KUQks+45UdDUrQksZAOPapUmHCxkdOcjNAXIFURyYUgkjAyOnvTlQTSucZCDgDg1OiP5xKEMG4ORyKhniMMxBHU8EHrQAyS2Ebq+7K9x3pWh3S5BwMdPT3q1bKlwoJ5MfJA5yKjeWONT8pbJ4IoHciitSrnc/cnAOBTfLkKg4C4ODnjNWo7fzQOOgyQTjNNYqpAlUgdiP50FEBJ3h1O49M44HtTFBBJJ2MTz/jWlFYARs/mgkclD1/z/hVOSAvdk4wEPfimBXnPlSKMEjoT2pssEkoGwgKentVy5UMwcphFxz2NODbBuUbQOoIzxVoq5RlUiEAhgSMHmm+Vt8vgkgcehq2+Jn2kAoepHap5lSGHcDvIGAewFMVyk4UR7CcZ6nHP/1qqxw+WhKsDk8jGTVpSHjwTgE9TS+SkJDxYkA5ABzmpHYrpGy4Q5G454OKPsjEsQSCvJx2HrVq4AjOHIYYyCmc0xwysuCDHIMFh2osWkUGhMSgkgkk844qcwZAUoXGMkfh1pxbFuq5BO48inhjDtL/ACk9CehqirFKIKJSyqwQjGM8GpklaMAsPlzgj1psbbg2WCqOpxTZpVDhd5JPA44FNAkLC7bjtACZ9Mmk2PM5IAC5+8Oh4p5iS3zvbr1ApgufKQoMFepFIdhkriNhGoJOceuak3fvOpZgMYB4JqFp0ZuAQ5H3u1M87ZE2/BJOAF607FpCSSsoKtwSe46fX8qbG6RR4fL7jjI7VKrJO6BeQi5I71TacOx4wATgD0q0i0izFCVQjfhmOAx6VJIbcgbi3mHg4PBrPa8YKpyCxP0A9qY14POOw5VRnn9aLDsa9lKjSyRMp2kfL7VDJI7vlRkg4w3IqiuourBtygEYAI6U63ud+9t2Sc59RRYm2pcVjEQHJK5ycdqR7jMimMs+TjbjmsyG4khLbm3LnODyakecS7GDbSTgqOpFOxdi55pMhRQQCOD6UxJY1jMJTAB3Bsck+lZ/2qSJzzjnHPWknuJHBVvlbqGA4NMC61ywOMADpxSyzDIKnDLwM81nly5G4nBGML1zTbidPMAQEgHGT1osNIttcBOXkyfQcmnG5YnIG8Ac56Cs43e3JIySMA4pDcPLEQRgdDjqadii4JGLrzx1J7CnpcMzMo4bHGKpwswYpkYAzn09qY7umeCM/wAQPWiwF6OcqwDOoX+83TOe9RyyGBh5Mg6k5A4qq20YUHJABprOVAwTk9Aec0wJ0kEZZickDseTUcl2XwwLDnp0zUbKcYHzHgg96Czykqw5x2GMelAEsupPhFUjCnOCOTUZuxKjheHPcnNQSRrhefnXr601BtDnYTzgEdDQVYkS4YOC2TIBgelOlbdwVOfQdc02YKGULkluwqRYyhVzxk9KaGRoHYKGypJwMdqUM0bAE7s+vJpeFz83IPc8fjTI3ZSQQDjkGmgBXHmHflgxwB2FAlZRjGQpwMdKd5uzLFBjGDxTFYMhOcZOcelMYTHqQS2cD0pgV+MEY74qwkasCM5Hr6UxI2iBXkpnPTkUiSEZy5OQB6UqEb84OMcAVPKuIvkVhk4IPek8tioBXkckgYwKLhcjkQNgKcH+dIts0is2fu8k9MCpWRVbOfmwcAdqckDyII1BPcCi9gbRCVZcgHJA4GOo9ajRdseO56Vea2nhAzESuMKxPGeKEt2kAGznJ3UroXMUo7ckjJAIpzrtGAMEdfern2HChycjPI6YFAtA3DAl+pOfyouguZjBlBIXvyanIZ0CYIyOB61ZgsC0pDcD065FWH09gQFOwjkE+lFw5kUkikZPlGdvUY6U0YhYdPm4x3B9TWp9kaLCs2QeSy8A0w26JOvy8Hq2OaOYfMZTZeUfuzuxjHXNKruFZRkIfyrVe2zKQqlhinPEIht2E7h93v8AWnzBzGXHAQCdpAAzk0iRkt0yCcYHWtaCzkt0ZQQ8bnJ7kGkh004JRgXJ/ClcnmMh7d/MIwVX6dBVprbeoToPWtadVDdQ4UAZA4quLYxyhw+exHtU8wuYzlicZ4IX16496Eg8uWOXbuAPJYAg1tLbGNlc42dee9MkhScBWG0gZIAwCKTkHMZQsi2ShHlnv2FOezWN49r+Y/TBGABWssCW6hSAA3IBouPLZSuwlgMk4wQKXMHMZxtUVT13nj1H1qJ7USKQdzsOmK0zlFGFxkZOe9FiDLMC7+Up/wBnpTUg5ilbw/ugMAgYIBHP+eBTktI5FZiuSDwp4rSlh2KFjAPcE8ZqOKKSJ97IA/XaQCKfMK5QW0UYbJHbaB3pJbdwoxg89QMGtSSLEfmjG9uRGeSPeh41I+9tdgOD0pORLZRjtfNbZnY57joDTRCZpPKkX5u/HWtBreQYbbsUDqDkn3oiRBIrHcrN/Ef51DkHMUDZ8uY8KVGOBwahFqY49xB3k4I9K13UW1y4iYMOpYdj61Y+zRzASFxHkcKwzk0KQcxkQ2m9SMZOMgAc/WiK0Ea9QjZIbPpWgBLCp8tAC3BYdxUU1sZmTAKleTnv/hTUh8xRSEhtoJJzkDrmlit5I5jIy7RzkHFXLaAi5bqAOxHPtUnl4d95ZgRkN680+YXMQQwEIQHIB6/SojB5MxBl3IBnA64rRkt9wAiHztgbepqIWDnI3KoI5DA5+lLmDmK7wiaIFACF5GeoqFohOrkORIvAXHFXhaqM7XwRxt96fc2+505C8ZIAwQKOYOYz/JV0AbhhySO1WjbhIgq5U45Oamu4o1kTymBO0AEA4PtUdy24RquN3Ax05p8wcxXe3BkI3AOuDjuai2edIuSDgZJ7CtEwZuoyCCAo3EDtRPbQmcGJhlDz25o5ieYoLM6glAWjzgEj0qa3VyW3Es3XHekuZnhlZVXCHABAyTVuSIRRxsx2Sk4BA7Yo5h8xBLKSoyCTnoPT1pk0IkcSAEKegz2q5MqK6rGWIIxuIxzTV+dWQr84GMnoaLi5isIQuAj7t3J9AaQRKpZMEgjkE81bmvhZqB5SkuNoOMj61VZnm5KDI6kcUkxqQy5t4gMYKkEEA88etNEOXABLFuOeRUxVkMZYDeTgqf50k9wYpCrRkIONyrwDTHcfcW5iiLKQJBxkc1WjRYOSdxJBOegFXX2rE4VwCw6nmqsMSyy+WQQT94A4Jp3He4jRiLa4zwckdsU/zB8uVK8goT/Om+V5QeOSQMmcZHHFSK5h2hSGBwATRcCK4L3MhCjIycg9R71Hah/MUdQCQecZq7x5x2AEnqahSYcgnL5wCB3oFcfICkgVc/LzgdTVOYb5MuGLZ5J6CrcQZXZhJg4xkjg1WkjZSyqcl+dx5FIZYOwxBQjKQR8w6UwxRQygSOHBwQB1pJLlhtUnGBg8cUlxYSW9wMq27AbawxlSB/iKq5VwmiBhKkZz0Pcc9aaimPZGmC56seg9qcJ8SBG49eOlI1tMshw/3hkFRkGgq5GIWS5EhTJOckjINPWLJkON4A+VQcEU1biVlEJbODkYGST6VN5/mIViAGeTntTbsFyAW4lwqt5bE9CeRSJFPAhVY95JOWPUe9IhMjbSSrA9setTSyGJz87MMZAI6Gi4XHmRjbqwxuQ4AHXOajnctMGI3FuSRwCaaZg4ePPynA47VG0nzlFcKANuB1JppibHTMJ1IVgh9T2pFKkrG+WfqD2+tRQlIZNrFXB44HINWiixkkkEHpt6U7lXGzSFFAB/dnAYkZxSNbJcO5DbUXADY6e9JZo7sQ+Cp5x61J9oB5WMqOQR6470ibn0imZNkjsvysCPl6f54p7PyGhdY5kOQHGSaxYpY1uDFJuQKM7txxV21C3ELvIwCjJU9zXyDjy6Hhk95JPMyNsRxuydo46VEyeZKCh3YGCgPOaZaxMsbFn2upyO4I+lTQqs6FwQUBBLKcYFCREmQLCGQgnYG4KtyAasxWEkIQ581MYCR8ZpbqNjNuQgR4wQw6e9WIyZbdXiJQxtnOc7j6U9DK9yutq4MqqQAFBBzz16D86bbxRvvILNK3ByTkCnL57N52RsBIYMOTzVmWNZIm2KUZhgY4INDE7WILYGOYRZwR/Ef5U+QJI+5HDbDk7uadDbJESWZgdvzb+uKdaPGVfyxyg+bzBkkVnYzsP05y3mGcHyjwFB5IpkZjcgg/Mrc54A96S3hMMuYz85IIycir8tlPgvIFD9TxgH29jWbKRDMipE6vmQjDADGQTQVhmiAL7JRyF65qRbd2EZnIRGONx4OKsQ29updkwycjJbJNIe2hUkiRGzjnaOc8U9Y3uLJFVcFiVyvpSK0UY88qxQH5lJyetWEvo52y48sEgBRwTx0FWrlXMwWs8bPg52dd3Ip7W0qOhZBlvukdD/AJ/rV3zY41dQ28k4Y5ycelQwXcMUK+cwUxnKjueatIY+OARuM5lJ4wG/z61ELJrmJpFhJOSrBeMe9TNfwksVXYQMhmwQTVZ9bWMmOGTeGGNqnk+9Wosdn2J5YfMCIScKMHHWnufLiDRZDr3JyKxV8QxWs6iadUcnnjIIqwdb09ZGdrxEi7Fm4BpcrBp9jU80i0bzBuJyRjrmpNPJluIy6nyeAQDgkVhDWtOlDF76NIuzs2B/nmgeNdLhhJiulJQkDJ6+9NRfYzcZN7HS3SLcq3lERoOCx71VjtJAhV4yhPBcdMetcrc+PNHTO2+GMZcrwB7U6L4gWdwyfZ5y57r1zWyhNrRDVGb1sdmlibFUV2Zw3GR0Apu+VrkQyAGGI+YAe+a4c/F+wjKvIzMT8hUHIGO/oKpSfFSxeUsgeQgkkggLiodCb+ya/V5vZHoFs7RyvFtAYtu3MAeDTTcq6z5i3DoDx+n5V5zc/Fe1E4/dmQdzG2D9KrL8VYY5HiEJQMMiQkYPtjt0pLDVX9kaw9Xsenbg4AD7V4O0cHNShQsILnBUkkngCvI7v4txC54iYAKORyBxUMnxkuWtRHHEHjHO48k/jWqwlXsXHDVX0PW5JvIYJGVYnkADNQm8wcTnaO2OK8gl+Ld2blTGqKFAGSvQ1mXPxE1m8lMiFQAeBg81qsDVZX1Soe3BluozMr7B0Ck5zj/9dSnUFghWPzwYu6ntXgd9421S4ijMkpQAliikgGqH/Cb6jLcOxleSMjABJwMVawE+rGsFN7s+iDqUPlOyyoBjAYniqkmtWMJVvMGcZB3Ag14Be67qDKvLkcOQMgY9aikvr7y49kkgDkEEk4FP6g1vI2WC7s+h4vEumGI7WCuOSCQc/Sqy+JtLk84rdIdo42tkE56V8/PeztN5rsyIODyQM0+NriW2aSMsqKxJU9GprBL+Yv6ou57bJ4r05lEckyuc5KhsH6VVufGdlBIzrdLKQuAgPQ/1rxyOO5lCrJBKCeRnnilbQNQKI0UEsgkYYKZ/Kq+pwW8hfVY9Wesf8LA0+O2Bndw5bGRyAKpSfEfT7e6BWQyDoCBgCvPLLwvqU8kjsjIQOQ3apB4Y1KaQo1o7EjcGC4Uij6rRX2ifq9NdT0Kf4i2t2/7t+MYw5wKrz/E+BLPyuUcHDFeCRXG/8K91eRRNHbTKVOcYzgVcXwHeuqu8ZVH+UMRkE+lT7CguovZUk9zVk8fM6o1uSB1JPJIpLnx5cXCrIkYjHA+fkCoYPhvO0flxsVyOMjIFPHw0lt45y03nDGcg4WmoYdMOWiR3nxDO0CENIYxkMW4z/nNZ0/j25u1VOY5c53AdDWrafDsyTEZETBcZIyB+FaD/AAyS1iEzEvOTxtPA96LUET+5MKHxbdYIBI3DAz6+tVpvFV2JQSzPyFGw7SD6V058Ex3MqgQNg4BYMBg4pbfwAIGbajSHJJduQB71LlR7E89Loc43iu8ACl8Edgcc1W/t69il3KJCzcZZjgV3f/CIxwbQIhKxGd5Xp7VJb+D1tn8xoMqR0Iyaj2lJbIn2lPojgx4hueWKhm6GR8mkGr3U7sCSMjG4HAxXoZ8MWtzgeVmRWwCFyAfT+dNuPDkQuFzAAQAMEY/GqVSHYn2kOx55PqFyItmSFA9O9LbXl4yARFowBliTnNeh/wBji9dQtsAEONoXIJp1x4djAOxMY6gL0putCKIdaK6HD6W1+0MrD5pFPy9yP88U6bSdRuVE+4SygfcU85ru4NKjgiWFU8p0O5mI6fWrX9kWoeGSBGLuSCwOQR/nNZOqgVeJ5l/Zt07nLEHODmtGLRL8oIwQEGTgj5q76HSxHO8McO1GGWZxkGpxojNIrFNoT7wxwRWftLbCdZdDzl/CeroT5hjK9mBwRSyeF76dTtJ2qMtnk49a9Jm0xXUlZMluFA5A9v8APpVuy0/y08pgAuPmx2FS6r7kut5nmS+HJWlUzSbExjjqfarn/CC+Y25pQCh4K8fnXoosBGiiNUyW4JXOKq3GnNGxjVWdgMt/Sp9qyHWOJuPCUaQoqsxuGOGx0x61JB4TiMYHJCHggnBNdWunMkYBIkkzgGrZ0qS1VScFcZPbFPnI9q2cbJ4Vt7OMNLEWEhwp681o/wDCO2Z2r5ZikwCS3Ix6V0f2CVo1D4EeTgn+H3NC6d5R8xlYkdM8ijmJ5jFfTbOEH92oA+8oGSR7elEUFm/CW+1egDAE1sDS4pZTuJ2Yywx19vakOkqC+3LSDkZ4B9qzbJuZf2S3kjMkSqojJAUjk06WOEoDMNjY4cDA+la0WntEQzAYXnaBwTUjWHnuAyE7zhVJx+NK4cyMhMLAiMoAByDjGasJFI8LBSEdhjpnFas2lJEsRKEEclT2qOfT/OAZHCAnBxnitEyroo2ztCCqyZDDawPX86cttscBjgdQWFWfsTWtqCwBkYkK3SmCOSNWeTkj+E8nFDZCeohj2uVLqF4O49PpTc/aG68jgD0q1AEnG0ISRyCeQad9gDXEhTJG0EgcAGobHcqt5QQBsmToMng+386ZIVhj5bY5xwe4/pVhdMaBg8jk4JYg9QKZc232mblCgYYDEcHFCYmyJygiRiMNnHPpUckEkq/JhMngdzVprKQRgYGAcZJyQKc9sRGkYcORyyjuD2poVyvBcBdqZwqnnHc+lQRJJOrOWxgnntV1bePZlcBc4Jbn8KYI1aRgQUwMlT/FSAqPatIEIZggOQc8Fqt7DHF8wOWAGccfWkhtXQOpcbuqrgjj0qZSoygG8j1OcUEtlVYpUmc/NjGNvWp7ORHWVZCSAMqB1J9KJpmTeSMHGMkcVEsDsQ6kJjk5HUUhCloprtGU8DG4L0YelRXRlV3KnGeBgdKsRSCJiJI8DqGFR3MeVMiuH65UdRTGV0uVMYIUsc429STUaPIs4Khs9QM96vCIFEbALjkEDAzUawRq7GUsrHkDvn/OaAF8vz8ZfcmSWz2qF4G3jGNucAYqxaW7NG5Ck5OAD3pLuYQyBkA27QCAOKBMr3aMGyeIAoBxwBVU27szNGAFbgdgD61fmmZYWGMlhwDVaFpEiByrgHPA6U7EkRjkUL5uSoPDDgH/ADmpdksQCBcEnIGOtPmuSkCYQgA5OeaiEjTO2DudVzjqBTsNMjZftABmXywh52nkipfLEeSyblxkKeppsLeazbzsLHAUnOaDd7h5b8gkgY4/z0oSLvcRZxFgkb+cn0FVQkDSZVXV8klQev8Ah3q1ChQsWXbj7pbkGkWTyiZAoeXGCAOgqrGYggeZcRHahHPcg1E2VjZWG4qMHjJpbe5KyZKtuPHtUrK4aRgwVGH8Qzj3qrAQvNstzuABQfLgYOar21rJ5ryCQbsZDHv7VPt3A+YpYkYLDoKjS2G9T5zK69V6cU7FjI1dpHJ4YDAz3NSKT56qxCygADGeTU2+MK/OCvI55zQxinvEkRCuQA3OT0pWGiCOIw3OcMY2bBA5x6mn4SCV8gk4yuT8v41LaQxvJLmQkIclicA1UMTS3RDcvnAI6e1IdyzczJH3CbRlmJ46fpWWbuPlQCX7eh96vy2CSREEEgc8+tVxDEy4Ck7jg47e9UgRUjaLJhPAIyQOppyKwcsUBYDhAMcf5FOks0SckgkqOCOBU0FvJ5chTczuMKT1FaDIVlTyvnQbgcgDrn0qRkW4R9hYOoyfb3qIQMAAcsAcZ9TVqORlHEZJAyVHUCqFqVwDMSrIISBncOrVBEQkbKoOWJG09qtgNvdo0Mg6gdSKYFjZVUjZMpz6n6U0BXmWSazVCAvzYZlXGfb+VVnszHCNrIz5zhhyK1JIjMC2CVGQTnAzUQiDysrAoMcE9/ancEyuFUwgBR6EHrn1pCIpjGAO+OD1q3NpwXYsRMw6/LnBz2qtcWX2ZkjVSDnIHWndFqSInTzmCht7qcbV71FOTLH1BCc5x0q01m4nO4FAACSRzUZhaGRpPKLxdPpT0KuirCMugI4HJUd6ne2G0MASGPc9DU1rZsxEhX7xPHcCrRtpAxj2hAxxgjnr1p3E5GMLZkx5gwQc4zkYpsp2xukbZDZIHcVoXtoYpwhDSkcAClFtEQ4ZMOmD15xRcnmM+CErCNx3A+vSpInkiwY3AIP3SM1ahiZpSCMgDcvHvVi5tHlZzIFjOAQAuDjA7UrjUiiqqA0jIAcYwe5qGZAql5FIJ/OtRbWMNjdtdeQW5GarXVhuBj3FWbox/nTNFIzXtY2wY2we+aa2EZmY4AGFbvn1q3JZ4ARm2B+A3uO9VpIjFMARkgcAjrWsUaoqvcShghOSxwAeDn0qeYNYxGWdSvy52jgmq1zIIWeQlS4/hrC1PWZLs7dxKrxz3r38Dl88Q1JrQ9ChSUtZBqd7JeMokGFz8oU4qLT7KS6uFBCkrzg9CPrUOnWcl9dltjPDjlR1FdZHb7LcJs8kKe68mv2PJ8oUoxnNWRxZjmEcMvZ09xmno1tbGJVZSpzlF+X86044/tMcaSBmkJzlR09qjtJ2S1eMtiFjnCHv61ZuHk+1HBERKggouMdK++UVFKMVofCzqOcnKW4yWyCqUlJODnLcYWoolDwEsQgB+XOSTVg2Ltu8wFiTuBLdRULI0uVUpGB0BPIosZ8xVu7ATYAbLYycDr7VyOsaEZLnzcMFAwEPU+9d2ZIkh7uwwAAOT/hVa9sRe24UoUPXcOgrgxmFWJhbqejg8ZLDTT6HDaZfsge0lfCE4BbqKXU7NbfIyrAD/WAZp2r6LJ5zsD8y8Db0I9agsruDekFx95OFZuQD71+T5nlzg7QWp+kYbExrwUrmFeQqdzghE/2qyZWXr0PY+1dtq2mJcgc70AwCvAHua5O/sfsyEEjaTgHFfJyp8ujPQsZyzbgdoyAeKevIPbucDvUciFQMDg8cUJweCQfQ1zNGZYQluH5BpyBA6kDgdB1BpEAdcAcnqKEjyRgZPvWbJLARizfJxjPHQUEeUDgj0OPSo40KqcknnnnmnxhjkkAkdCKzZLLNvL5BXA5Jzu7CtG3uWmbewGxRyKyJF2SAMMEjPFTQSeUSE4BHIbmsZI55I6S0mV+5QZwW9/SrEcnlzB+3Q49PWsSxJLjLFS3Y881oRboFO5iS5wAawkjnkjSLGZwy8DsRVqWYEIMgE4yW4FZNv5o5zgA/nWnCUugA4AccAEdaxMeUljaRSV2hdvc1XMhkA3DkkjAHP0qV2feqg4foFx1FQlC4Zm4bOAFPTnrUk2Jovl5yAuOVPX/61DXDk+WDhW5HHJqFYTPjG75TgkdD7VKsDZLkglBkAcdKoLD1lYAKBw3AUjBzU3ksJSxO1Qv3T1qOLNyiu4GAe3f2pN77SOdmc/NyRQMfNcLKNoTJXkj+tRJIyoRjcSOmOaYsbBxKwKocDJqUyZYiNDkY+br+NSyRE3sVTb65PelO7y1yAfmIA9BUrIhcyhWBUYJByCaY4CR/McA+3NIB/mqQoUnIPbp9KeJ+TwGAHIHeqfmsY1QIVAJ5xzUsZG1hkhgAMnvQSyxcnypVY8LjmMfSo/tQlQ4BES5yTSEm5Yk/MwAB9cUxYWicxqdwbrnkCm2IWKcLzn5SMr6Gnu5mRFyQ/cjpiohF+9CgE9sdwaUHEYTPIJ4xyKQrks7xgkbSfUg9aayB12g8HB6dKEijlQ/OQ6nOR0qW3JUsrDIHfHNAxsnzbIn+71DA8U9i+wZGCpz70wLhiznIz26inYDCRQ2F6/NnBoFYiyDL0OBznuKuGRIo3G0kDnJ5IqCGJBOfNBCADOGwaX5ogMqQmeD1zT2KSE8spGwU53HOPT3qRmU24wu+UHkdxUUc3yvtGSTwT2/wpsO0KVYHLE5amxrQIAJGOEBfGfXinrJjKqRkcj2qOPyuOWV1ONoyCaTebRS2NpznaR3osMl8ozA5AUenQn3ppCRgqoLd856e9SKwmUh22DG4nPOKb5qrGwyOeBnoaEgsV9piALNlCcEL2pqyPHIdpx/vdKuPaiBQ/wB8YBwTz0qosql8Mu3Hr2pisWkXcDnBBHOOAKjjiaNwUHy9Mnn8ajLqI1CkEk4PXig5VSULAjgknNA0ieaTLErGAuME1XibdLuClQeACOT702KQkqM/MpyO4amfaDc8uQrbsAKMYFAuUmaK4gVZW4DkgZ6cU+6bese8YV+B2IPrTDOJFClwWB4zUat5gG8YxwD2+tOw7DoUML9QcjoODSwIJN+QGB4x05qJ2CkfMDg5wKSSZhhM4UnPpmiw7FhZSqhcFhnBI7+1SSTJERIV6Doec1QmuMARlflB+8DjFOF0piwSD2GexosXYuJdszNg5yM5I4FRxuN28Hc3U7qY12mxU4zgcdKgjkSHcxG/J4x0B9KYWLz5WMs5BRuAB61XMrhioIwB/EKgkuS0wVDgdVXrk+1QyXpUhnQHOQc9CKtD5S9HKykyZUoOc4qGd/uhXHlMcn39qzHv95CkdDkKO9QpO5c+YcDPAz0oKsa8zgNt3hCoyqkZzUSXQiJym3JzngAms+4k2nAcFeu7vmqn2lxksd4zjB54p2KSNeWcy7nzg9vSni7Hk4c5GecdaxVnViVAbaDnAODSSMSuVbCk/dJ5zRYpI1UkPLMy7ByM8VEt2spJYZ2fd54FUTcGVVLDgdB05qKZlZZCMkgZwOhoaKsaH2rau0jBJJyOwpUmSWErKu5gcgjis4MPIBwQ7jjNOBWRQSTlRjYppopKxblmUkZlwg/E0wTmTO2Pdgc4/nVEkkEBgAOuecUW7MkMhyQOgH9aAsWVvGiUOwGCcemKRJCVYsQS3I9hVZvngUMOTxgjk+9R+UyMdpO0DnJpjJpZjEh2NznHA5qBrsKWDDDkUs7AxDOQeAMd6jEDbFLLxnv1NUmPQbJcp8ueT6LxgUjME+YZwP0qRIFdSCoTkkZ6kUPDEqgEkZ4pjI/P81NzAj6Dk1LDIWQjBAIxnHAp8iFVVduQRw1NjkKQkMRgcZ7U7hcjcMpGMke/XFPlBYq28b16YGBTgw8tj3I+XJ6UzcIT0xgDORnNFwuK2WfBGcjOaXy1nizvI8vn2qWF180sUO1xgHNRSDqPunPCgdaYrjEG0pzkE5JPaluFaJ/McY3HjAqQRsgG7A4/KhkaRSS2COx549aV0F0QQw7mO4cZ4Xv9aeY0hLEISAcEE8ipirAgqAxwBn2pFi85yzqUPQgdDSuHMRF0jII6VE+6SRcAljnHYVYkskd/mZgwONo44qb7GY0DMCT2PSlcfMUjF5LcgEkevIoC7gGzkDsKupZh97MMjHGe1K2niMIQSF6gdzS5rC5iiflbHIOOfQ0SPt5wRgdBWlLbIqlYw3mdDnkCpPsO1FyAhxkg88+tPmQcxjLKWZjgEHgEjnNWChwihCF7n0rTNksUQ4GM9xyakFtHIylwUGMilzD5zGNqWlPZQM571JJDIbcPt4zgEdvetg2SIx8tS+RwSeaY9iIo8Ek8Z2g8UuewvaWMKCzL7mZNwHH0p8WnuoPmfIh5B7kVr28CqjEHAHc1e+wLKpJO7I4X1NCmJ1TnpLdmBOANvI9xTFtGZC+3jvgcAVvx2scTEvkoOceh9KLZR5jqQFZsgKRkUue4va3MUWIAQ8kE4JHap2ssB/LfGB0PSr8ltuULtOVOCQevtSzw7YTJgKRgbBzT5hc5l4CSrgc4ycjjNWIbRbjOMMxHAHQ1cSySTZtXJ4JDHrTzHHYyHyxg9x1xS5hOZTi0gxO7YXcVxjFOjtydoAwemPWrbGZ9mUJU/ewcCpEi8pFHOc596XMLmKsNvGblkfcoA4LdM0y2jBk8yRDtbjC8c+tXQjAMRCcN1BOSaSZ2SNSowBwRjge9HMHMV7iEeb5eAcYOf6UklkfIMkS7j0KnrirIjVlYHIdxlWPQVM0Ia3Rw535IOBxijmDmM600/wC0NndjAz1x+FTMISQrcMTg8ZFWWslLgg8Y4XNLFYosjbTvOOM9AanmI5ipJbCV9pz6gioURbUgFTkng4zV94SgcZyoGQen4UFBBGjbg4Iz0zRzD5iqYUkcKCRjneOBUE8SiIlMsSME55B9qvRR74QpOCWJIFSR2gjR8LjPG44IquYrmKViiT2xjALEZGV7mmGHaxVMRg4yTzirdvarbySdwRkYNSeUjBcEOFOSO+fSlzC5mVZLDykV1beQeQBikW3AVt4JwM5FWnWRs7gEUZB5qNbWWNBtcFCcEnqKm4XIvJffmUkoACFHeiSIyhNqAIOgHWrSwBJcoxJxgg8gU9LeNgfvCRzgMDwB6UXFzGatkZpMxsNvTDckCrUkaGMgkArxgDk0eU8Mw2LwAenOakhYMzDyiSBuJPQ+9Fw5ioqBIyJT8mOCKvSwwtaQsgUOrYIB+YjFQ3SsVJIC8Z4HWpbeSEoskgCEDAOKLlXKzrshLEea+fXGBTHkDqEQ/Oe59KuvDEm6RiWDDhRwB71CYEJV0GM857Yp3C5WQeXlju3qckYyMU/CyEPtDnOMYwamjSJC5Jy2c57VamRnZXQKqKBuOMDFJsVyu6M8GPMVCT82ewp0UcbrnkkD5T6U+SJRiPJCvzkjiiXYziNQSg4IHBHvU3JuE1szK+IwIyvDAcZpjW/2YqpVm4/iPT3q0kwjkyXOwdugqrLdKzSTbW2Hg460XHcrtA6n721CSc9RUs6FUQ+35UsUQuFaVSWI4CjOM1GfkjcyKxZRk46DmqHcY6H5WU8A847VNc9FOAFABJAxUqNlEUONrAHcRgCoJ0JQhiQc4IP86dxCGJZNshkKv/CFB6etMbcrs7KwQjA5zkU9d4dQ2TFwBjt75q1LcoG8llCIRwSMkCi4Ff5HVH24I454J44NRsTgknJ9T6U6O2VAzAZByTyTx61KiRMHIJKgAlSKVwIFYPD8xwgyRgcn2qFooZ4jLg70PK5zj3qxFcos6Fo8p933FN+yRsrrIdpzlXBx+NUFxEthcKQxAB6noQMUxoAUABZAGySB1+lKN/lvH1K9GHAqaJ5fLbcNyheeAKaYFaPLXIYgbF7Z4z9Klu5ueSF2nIyOgphAwW25ZfQ1JH5VwMliVAyd1O47jJmZnAVt6YwPWmybVk3B8hRg4/lS2xSISGVhnnaADk0syKqBge+StMLgSgUR7DKG53AdD6U23l3h0jIwDk8c09HLRjKH5m7dBUflpFKzSOEz6cE0DHXQjuBtK4dMHJOM00J9ps252hTxnkn2qB3M0zgKyp6kcCp4tpik8twAmAxP86asWPil2RBZFVhjAG3kVC8YggBBBlzlaGvCEKoDlDjGOtIs8c5BkQoQMEHrmmMcqrcWxeTiccgAYBpMQkIqH5hyVzmi6n3bERDnoAOM+9MWICUB0HzjqtAIbNulYEYCDjI7VER9lAY4ckcEnoKsBhBHJJG3zAEMpGQfaqzKs0IRlODyBnkUAL5xmVWA3LnBPY+1OtW35Rg2ByGHH4U4LJFAd2FjHXA6UxVE2UYlvTBwfpQIdBbeeZGkJwOARxT0cQspVwQmM8f56Yx+FC3DoTCI8KOFJ6Z9aruTEUP3S2SVcZ5oKuWWVbtWJIQMOCRyai85VKoXClBwCeppocGNOSxGSABUfkxzIGJy+che+apFlySONXj2lfmHJHQVVgSOJnVnKuxIDDtRHCQ+xmwWxj1+lK8aRMcDeQRyOtG4xyoBG5QqWQ5Oep9qdFcrMrAx4ccAHrimSOstwFH3toyAMDIokiBUgAZHUdD9KYCgpCnypgdW7k1BHJHLJOyRbyFwB0OatJGqISW2ORjaRkfSoSfLVgF2A9T60wI4IE8syZBcDJ54FS+WXEZQ8r82DzUYtzHKMuux+4PSlhhkScAnARsgA9RTAekuUbAIcDIxUatKFbdESOvAx+NTyREB5InBLnG0dRTY2eKZQjgAjDFuRSFsfSMGlgSBQVmdjhc4wamuJLOzkaCfETLghcgHNeCWvii+mkLCfnGFUcDP+NRy+ILiV3EkruE5YljuH414jwdtmcLwb6M+ghe6cYCjXMSsvJORyPSqaaraCF4jcxoVOXQnBI/yK8FTUrny32PIQ2CQxJIFO+2zQ7WQSM45DsxwB6Vn9UfcX1J/zHuL+ItME6HzVVwMBWbrj2/OorvxZptsfPNwuzG0KnQmvFZbu4t2GQzv94Hk4qM3up3kYUQlwOpVcAU1hF1YLBJfaPcYvG2ivIgnlMaEf6w8Ae9Rt420feVS9jJBOQWwSK8Tuorxm8uKNzEqhnZQSBTzDPFFG0kZL4yARjj1qvqsP5g+qwW8j2CX4gabDLsJeUHj5RVWT4laaGeMW8oDDacHBFeVWumalKEk8ryzncpY4BFXJNFvruIE27OD8u5R1NP6vSW8g+rUV9o7xviIsExxECFGeG5xS3vxaQzKURnPQhWyBXA2vhLVGd1WBgijJjY/MR/n+lWpfh/qKlXFvyxBCBsHNS6WHW7B0qEd2dkfiypbcsXmIBxGecVlx/FOaW6cvZ7IMkDDEHNZB8E6lZyCWWLYCNqg85PpUkXw/u5AdqOXIyQOcfhQqeHH7PDE918Ub2aThQkSnOFGCfqajk+Id7KwZty5wAMZFOtPhtc+b5UzgZGQ2eR9a0YPhgwDCWRiGI2x9zWlqEUUlhlsZP8AwneoXLh1ldI1G0gHAPvWZJ401CaVQspjw2QRkiuqi+F8FtLHBJJMVZscVZb4cWtu4WNi0YOfnGSBWbq0UHtaC2OLm8U31xHIHkYKBjLEkZqlY6/OUm3SSupGQQ/fP/669Ptfh9pyQNHJE3lOc7i2cn0q9/wgWnSwJstggB27TwpH4VSxFMTxNLoeP/2zPdB5N7s6DAw2QPeoTd3BJiEsuCAcgnANewWnw8tQjhbdVjBw2w4J9qmh8E21uj7LZAmeVPLD3qniYdER9bproePCW/w2UZxwFzyKsx2VxLLEjKXVhhgowa9mfwpZJHt8oM5GdiAAj6VftPC1tZOFeNC4XIbOcDFZPFrog+trseDppt1IrbopNiMRkLgfiKWDR7+IgJDN5m/Kuh24r6It/D8FvGn7tVO4kBhnJp50yC3jddgKjnav+fr+tR9ca2Rm8a+iPnZ/DGofaCotnUMNpV8jB9a1YfAuoQRIxiJRxztBIFe4z6akjbhCfLABG3t0p0NkksjJInlKgBw3HB71H12fREPGyXQ8FT4ca1cGRoYmMmOAozx6Vatfhdq0tqsvnokgJBRhz9a94j0iW3ZnhIiXGBv5J96nTQ442TaGPmnBZuQf85p/XahDxs9jw62+EF9NHJLDNE7LgNEx5f6VIvwmuVwsEgYZyWHP869tn0MRXMKxFpFc7W8sYq9/YMUcZniRivAKlumP8moeMqvqR9cq9zwSH4TvuYuSmem/pnNbdt8JVjKgyEEck44NevppgbdLKmCeVTp+NacOjw7w+QFUA/MMgn0o+t1e5DxdV9Tw9/hHpkQc/bJXd/4ZDnHrirMHweggUqJvkIBAVfmHua90k8O28lxHOsSHdxyoJBx1plzpcUMypbqPLJwWPOD3qHi6vczeKqrqeOxfCTT/ALQRMZmCLkiNgu7I78dK0n+GOnWSqHspJFT5gxYnGex/OvVYvD08UAfaFlzkEnI+pqr5V1c20sM4AlAII7n/ABrF4ipL7QvrNR9Ty2LwHZIjLHEN2cqpGQT6VLbeD7S3Ty2hUuTkKQM128enhJ4oljZhjAYngVK1k0jMy4QpwSRnNL2k31Idao1ucSnhC1hmaXYMYGFZQQDU8eg75R5URUNwCowpPtXUzaaUiyAXBPLdhWhHY+YsUWMADAZeAeKd2+pm6kn1OMh8NwQo4cAFydxPORViPTY5iEZFKLwcKMgV1N1pMKxAxI4J4cscnPqKfbWccZH7goSMHdzmpu+5HM+5y02jRW0haIlUIzySQnufao4dHWVQLlTKoOQyHGa7xNKhuJgxG1VXOD0+tLLoiTHeqYjXrGOD9fagtSZxEfh540YI2R1LnoBT7vw9tRWjj5/hGcbz6V28NhHLvjtxxtyATzmopdIJkETEYwCZFJwKmWrEmcjbaC0wWWSLyoT8pbGAcY4/lU994eCxFIRluCeM8V1Uto9xcpGBtKgAK3Q8cGm2kXkSzNOmQ3ykdCB60XE3c4SPQ2trnd5bxKwwC/IP0/z3q7ZaUXmKHABOcjvXZXVvbXEKLdKfN6IAdpA9aZBpyJGApAQkgMQMk027hFnLxaLDLbys0ihidqqFyRz1qJrDESgkM46BRjNdgNFtppCIWZWbozHIDe4pDoDw3BhEy7gATuTtQXc5SCwL6gGMAiJUDay4B/2v0pb3w7FK0krMAw5CkcmuvTSxEWRyHbGBIowB70ltpwYlZF4bhifTPX+VXzcq2HzaHDxaVcWyudgBkGANvP8AnpTrSyGqeZFGhSSI/Mzrxmu/GgFWY+ZnHyqpHApgshAURQpLsRuGM5qeZMhu6OHg0GNVfzkG4HDjvt9RUg8NPPAzqipHHwuflOPSu0ljDyMwjG9AARjG4AVALaaXMzndCDgqBjim2Rc5STRmjkWOUAkKCSnHB71NDoGYyC+9icsuMEL2rf8AsMWm3CSxq0gmOCrHJB9KkWOOGWUAFQ3OD1+lQO5yM+jCGVIwmQORgZJPpUsWlyfaGJQjcAoUjJrrLSONLjewJRhgcjINJeNbi6VSyxd2yeoqdQucwdCIWJiDGu7GSeM1IugSlm2gbsYB65rpbqGM2xiTJ5yDnOaoyOoWJPMzEPlCrwSe9NA2czf6LPFKAAdhxjAzuPtV1tHmRkkMWCoB8ture9dCjmK2eMOAijILckHnmoYL5EQGYAspJBxwR6YrS5JlS2LtCzShMnhlUdF/z/WozpDRSQr5ZVSf4up9q6OMwJcE/M6kAkDjmoLq5e/zG0YUqcLjqR6UXC5jnSn3vlFGfugjIpIfDgeR5pJVYYxtXit2DyTbhdhibOC7nOT7VEoTeY1PGMkg9Km+gMyJ9GwojT5yQCT0IGarNp7rJsCNu6DPGPety1ka6SRBwoyDg4OKfeT+VAI0AI6gkDJNK4jNk0xPIGSXuAAWPUAVWGk7GR5QcOeABjNbMoUohyElkGCw5AGODVWGYSxCNyZCpwBnkVaZVzJuLcSlcR8o2QMcGsxtPa4ncRg4Azk9q6RoGVCIgFJPJJzj3qAW3l/IwJGfmkBxTuNMx47RvlVBkA5JWrKWcjyqgGG67cckValbyph5JGzODuxwMdacqs11sYEjGVI4JNSXcqy2xUkSLuTHzk46Uz7OQ6omDET361ckdo1dGUuGOCy9APeohEHt9zkqUOcDuKpElQaeJcyFwFzgD1pkdgkpfkoV+8x6Yq3EM5bv12dxU8iCZwikIMc57mmBkS2EXlEoTgcg5yD+FV5lKYViFJ5JI5A/z/WtkxJkODsOcc96gubVIiHc7iBkcdT6UbCuZsti5QHGEHc9SfSoprPy5N3OMZ4rcRt2FYbARkE8gmo0XzYhLwgUkMG6nFJslsy9oulCZBJAHT/PpU0dl5Q253v2AHSpmbZKWYL5eMnAwaigu1g3SKe2fm5JpNiuVHhlBYvGS+MD0NJ9mMp3lTkjA28A+1a0LGRgZOM9O2fanpEixgIw37up5xSuMyhaypEQOIwc4I5FPWIzKVAUsPUda0vs5lZUDbgMZYcCqxyjEgc5I49KCiK5tmZmCcEqAAPWqUcWzCFC75OW7D2rXMYmkwj4DAArk5FPfTGVllU59MdKaE+pzy2s6zAfLtJxhhk4zT5tL3M/yMidVGeprUaHy5XdV+Yevc+lLcfvGZsEqB0XPHuadzMwpInlkUEgRJ+GT6f596SCwVXkeNtjkcZ6E+lbLWQuUYyEBgM4AxgetNazC42kKo5LHvTBMwIYvMJHGSTkNyasnTVSBmCEryeOoNXvsX2Wd/kDAjO4HIFWFCvD8rck/dz1p3KuY62cscbBjyRlSeQTSR6cVOWUhzyc+la0VsZzywVBxk9jVx0Wa5ZXkAYqACRwcf8A6qOYi5zy6Y8TGQDcDnBI4FPtrAvJJGgKP1G7kEmt5ZA8QSJRlTgk8gc0PCXjV8gPnqBwRT5h3OfktXt2HmdARlh0+tQG1L3DSsVB6cDFdO0KyxsARgjnNZk1qj3AUjLAc7eMiq5h3MqXTULqSclcE1MNOVkVVBGT+NaMMSRMwCE7xgnsDT4v9XJGE+YHAJH8qLj5ih9lAARmAQ8H1FST6YhzgjKgDCdTxWisPmxsUAHHcZ/Go4LaMyeZOWUDgAHv60XHcyjYERpuY7ScBc85oFr+8/dIFHcgZzW1DAGlDIpcZx0zVjGVfbHvc9NopKQkzmb7TnkgZGXAHdTg4qs2myZTyc+ZgDax6iuoit0nbLkopBypODUkVj5AfaoIA4JGcc//AKqrmY+Y5iHRWmmBlkAfuq9T7U+PRT58sqOWDDb9K27y2e0eNwhTPIYDrVi3t8SxREbInO4uDkn/ADxQ2xcxzk2muqMq/u2YAc8HFQ2ujTQ/6rDl+CSOc12coSB3OwbRwpfnNU7eMRSEggqeM4xtFO7C9+pgR6dLGTF5DPIpyBgDB9aF0V3uFV1KY+Zhj/OK6CZBab2BLluNynkn0p0cIR4mdiR1BOeT6UXZN7HPvpMiEKTsIPBPTFTxWJeZSoWdwMFSBnH+RWrqS7VySWMh+b2FQIrW65iOBg5A+8aabLTZk3FgVnUMNoJ+fjOKhk0tVDDzPkOeCMj61qJGsKvuLOGzuJOSBTvKjZEKOChODjqfaruVcyLPTCwjjjwMnG481Dc2bszqxLBTywPNb93KlvCViGCBlmHXHtVaOWPy92dpIySfT1qrgZM2lBsOrNyMMG4YUW+ktCzuq7wgyxbkEf5NXnu49zs5xxgAfzqNtQBjeJOCRzjjNNCRVktUSQuMK45IFPkhW5AJIdgMDFV4L4DLum5kPKnuPWkMiBxLkjvgdfpVFIle3jEhztIUZwOpNRkAtvKB1UYyRmm7tkiygMc8g9c1LHMMF1TcSOM9KpF3MtrMyLIyZHfa3JUetU7m2jtoEnlkDEHI4wc1u32sQ2VmfNVYiwwR3x65rznWtcmu2AjIKDpj0r3MDgKmKaeyO+hTlPUq6zqoa4IYAgtjMfFU9NsTdXH7sF0P3s8kf5xSWenXOqXB8+PABzlSB3rqrS3GjyIpiUbyORzjHav23KcoiopSWiJx+YRw0eSmtR1npzWxUsF+YcKp6AGryOJWEWApHBJ7ikhVzKNihhngZ6VLJbSI6biuM4Ur396++hFQioo+CnUdSTnIasSwNLhQY2ICkdqlZFncEk4Axn+8akZWCBGdXAGT8uKhF2siqAu1k6Be3vVGLdx5uP3YxhQgwGFVVWOXdsU88ZPGTT/IZhvGASchc9qesTIjkjbjqG4/ClYV7C+WEUqAMLyfXNR3kiSQKkTMDnLAHgippG/crtbJz0IwKga1IckEc/M2KQ0yrfQRzRJhNhHH14rk9U0vzt83l/MhzkcEiu4KGWIjaduMgHpWddWCtjYwbcCcV4+NwMcRBtbnr4LHTw81d6HG2Vz58LxsCrLwF6Zqve2LXKCNwBg5JA6Vf1XR2jnMqfuyMEj1qGC4MsbeYckHA7c1+X43LpQm+Y/ScPi4V43izm7uwBiQRocqSSR1rLNp5ZZy3GMiuzMQuC4wATgKxGBWLfW4DHggdD6A18lVpypysztMiMLwSCOOgq3BCzB2YBQBnmoWhWI9yRyPSnC5dSqjGM5IIrkaIaJVi5DcAZxj1qUssCKQcnPpwDQsouMKAEI5yegFOP7qMIcOW5x7VkzNqxKsgMZBAcnof6UgiDRb8EAjAPpUMbFSWIwBxxT4XXJ3HqenapaMmWYZGjYYXJBBzWpEUe4V1YseozyBxWU1wsb4yHXOPl7VYt7sQqQoDZPDD+VYyRk0b/yqA23IznHapYuF3OQD1AHFZCXckqEFtgHIA71b+0l0UhCMDBPtXO0ZNFyKX7Rc5QFmXgY7+1K88c0rhBhlGTjuagV4HjbLYcjIVe5p8SBs7QYsDJLf0qLGTRZWdiirgIOQSOKliWKNCHb5yPl9PrUIiYA5ySo78A0qBSAScAdSaCbDopAuFdCRj7w4FSyQSb1JQlOuRwAKZC5eRwBnA4FRgbcuzsQOwNIgsOq8KQoQ8AHtUccjSS7FUkjsoxTjM00qyBMKB0PcVCs7hwudqk5wvBI9KVxMdJHLA4wQyseR7VIzs6YOAo6nqRUOTISSh3H36U6FjuBIB28bRxQAKrAlzjA7EU9mDYJ5cnAHQVGJGdm3EZz8qjrmntGqKjyISxOAAcUWGOGBI2Pl4xgdvenCNtq/wZPUjke9QW5c7494Cscgkc1ZjeXAjVC+04xjmkIYbLy5wDIMnnJPWkbEcrqQAc8E9DRLlwGXqDggn9KdKsSPCrnDH15ApoVh9mqRlznJI/AGmvLKSWSH5AeT2NRyIFcYBwTggGnLdsFaBjtVOcgc1Q0h8Mqk/OBtJIJIyAaRJ9wYoMR5IUnpmq+5I1OQQOvJ60yGcDIJxF1A6CkOxYLjYCwJI4I/pToJJE3Ss4cKM7TyAPSqM1wpkYk4Hop5x60yOWQxvyRFnGT6/wCcUx2LpuyIgfK+fJJx3HpSyS4BKHjGdpGSKoyzSqo5yCMdulPWeNcLnazdz0ppAicXqN8pXBHcd6Jb2SXOeoGRkCs17gRkDGSTg+1DXJLjIxgc57iqGXXCPBuMgJbrSDdJtkPAzgVTe5V0AC7UB6k5yKbJMw2qpPldcDrSKsaRuCAy5+XqGzUccxLEgA7R37+9ZZLEkkkJ3+tT+ezFFUYA7jrigLFuC4R0LqcFWPBFSzzsyjayrERgnHP0rMmvCy4RVAHBxjJptvLwQXAJPUjgUaBYuR3nkTEZGMAZI4xSMd2WPD87UHUmqkcqr8+DjOCWGRVeRjcXHBIQHA65NIe5pyXCrCrrEQr8Ek5571C+pEIVAKqBjJ4zUEZd4njznyyT07VCEcqWOMKeVPXGetNAXBcnyGZxgHjjinte7YQOoBx0yRUL27TRcnYhGAv4VCIvNAQsVQDqOc0XBEzy/KBnIJycUM+xiwHyYqAgJwzgJnA9SKkSZI2AKZU9MntRcCLcfndC2PzFMjnKFwxJDfoKsDaxCxEAdTxx9KhLFHPlkHcSMEZIplC3FwhAGcHjB7/Wm+Y1yoVuGB+vFNixtOQDzgkjmkEixb9vPGN3pVFoWSABRtcHJIBHBHvVc2svnKxfdggALT/NZcYUsp4yBmjz/KYhQwI6lqEw0GPvNyucgA81NNApHHA/iH9ajilmEjOFyDwAR+tMdGIBbJYHJA7U7jE8khC3zY6ZHXNEYjUBmBwPTt705TM0mwA7D1IHApy2ckbBAN6k9R3ouNNEpjjNoHEgBJwB3qOICPJIzjjFKbMyTEAFFHTPY0R6fIZickBup7GhyQ7pDWYMgVuSOQB0qGNldtu3vkEdc1dNltUqmAx4OeeKkXTeMlgq4wMDk+9LmQuZGbINm4DB3N83HIFNTKuisQQTwRyAK0ZLFTEcDgnknqaeNIwqybCE6c9c0roXMihNEBhC2RnqtILfzFODkkYArUS0BR0AwuMHPNSyWkIxtAwoABHGaHIHMxPIyDyc4wB2B9akjsJWI3n5cVsxWyRHaY8seenUVbEKtC5SMKoHfkj3pcwc5zEtk6EkkgdMd6VoXZh0HGFyOlb0NlHIgaUklDyF7+9RR26l23R5QnAJ7VSmLnMVoHULLguCcADqKlTTJZCBsIUjLe1a0FuAgUEMgbIJqZmcTbQu3cex4FPmDnMQ6SqBsHgHr3pPsm2RUIyr9CRyTWu8Zij24BJPVqf5LyIp24I6DrUuQuYpGy+zoq7cgn7p6g0h0ndHvAIGcn61ftYm6vyE5OeaeQzSDb3Hy54FLm7GbkZcVh+8DSR7gMgA85p32MSSKAoB6AD+VaESuXAZSQB82Kb5aNMgK5OcjsaOYnmKJgVXKMg3Ajbt4p8lrvg3qCmD0NXJIUMxbOXx+VPjQm1K7d4BJLHtRzFqRQZABtdMSY5b1FCW6SR5ZyzdAp6CrjvsVPk3ZJwSKaYfnR9hCA856E+lTzD5iN4QzqpQAKMAHnNAtvIiDbS5J556D1q39nd5WbbldvGe1NaFyVyCRjtRcOYiXY43iIBlHGBUaoHAJIOTnBGTVuO1LsVRuewHekkSRSqNEQR2PYUcxPMVDAX/ANYQQeAB1pZYT8oc4OOParLRlF8yOMZJ6E96BC88Ycj7p59KVw5iKOGYkMBkeh702aBJciTcpPZTyKsLbvIrEA+i47n0p6QqygFgSRySO9TcfMUYrZQDuG0EkAnoamS3dEwDvBPGOMVa+yszAZwAcfN0/wDrVG5eIADG0H8qaYrjGsHgY5YHgEimQ27KGfIB54PU+1WlIYh2JJz90nqaWSRWbaWAIGQAOD9adyblJom5KgDJoSEhcAgox6dTUkxZJ0UoQx59j71KYWUDavzE8elO47lUxlztUlMdWpxtw8oYDcQOo5GKfbSh2kR8kHgketTRlPLMaoRKT95jwRxx/P8AOlcYn2SOFhtk+QjIDdc+tVnjWUkxElhkE9qsNGsHzS8gHAYHpT0EQJwrRxZzknrSuIqWsrmMebhCpwCen1p8cCPEUZiSTuBNOnWNgEBwc5Ddj7VGUMZ8skqSAQ3tVXC5M0CiIDIPOSTTo5FQgAFySMACkkJCgbcnpvPSoG3rI2wlSOdwpNjvoTPgTMQpAbqCeBSMQmUOVTOSR1+lLI4jhLuueAcg9DTPPLSIwTgjgGpuTcPKZogCcITjI649aSeMQAbSH6cHtT5JHlK+YSAhztT0oyImBA3oxzk+lUmUJJHDuyEKvgEjOMmmE7wFdsxgZC96WaUOWm6ZIBx1oRQ2XVSR3GeoqrjuROjKA6glQOR3J9KiWIrEojbaSc5x3qyuUbkEBh+P+eajVnUsdmRjAzQF0NdGaMkE5zkkjirKOzKIsg5A+bGMU2WOd4FYHY7nBVR2pXLkIrkAAcgDk1IXCRwUCKOM8kdM1CxXBGSuBzg0IY45HMYZnyASehNWoysrszD58Ywq8fWgLkMUbNKGyVAHOehokkMSbEbamfm4yTT4VYxkiMiPJA5xmmR5kcluQeAR2+tBQ5IZBGZGKAAZ2tUKOEwoBdT83TpUs0LFBl8kHnHSnW8hVPKAAAOU4GfxpoehVlBaOR1BJAGB6iltImdSQMt1AA5x6U+SfZMqFCqtwWHb/CkcLaZYOVcnkc4I9KYyRbbzHIwIyfusehNOKsUC+YFGcYHUmojczcuI2dyBjPTFS+Yu7zXcKerIep+lLUBCsnlMrYJHK9iDVcF0ClVJB4ZsdD6U9ponYNuIOcDPShHaZlUlVAJBz3pEDGlaRugB4B3DiniTy1GBuDZyQOBT1jYq42YGOc96jVPJXZgjjOM07BcW3bEhRWKk8gDoafckPxJgAHaeOpqJY2wsjEAg4Ujg/jUYWRpCxG9D3P8AepodySPajPCx8w4BVhwBUMcKzRGeSQhwSCvt61emjSQAFPn6ccduaqQW4D7M/unJB7kUFXGicxh9rbwDjntTZeUzgux6E8Ae1SQzPGQq7SQcDcKnjX7RMyPhRgHPoc0AQqot4xGsmVYcsDk/SqwiZDgEkNznpkU8zrbs4wXOcAdjSTq+Ypt3GOV9BTGOYBQuPmbqfUD1pY2DklhkOMcd6GmMUXnNGC/QccEUhTdHGchMjJJ7U7CSHGJlJDAIQMDGcGnG5LRqg++MDI9KjlbzGyCfMUj8RUsTiOEZUE53ZHWmWRFG3/MC0h4CgYz+FRiIZIL4PI+lSzzIgcoWYsOD2+lVnnUYCDcQMsw9cdKYDoY2ZiXOOMBhwBToz5THam9w2Bk/Kfeo9ryxfISUBx9KcYGhypO7HJK07gOmuXR5JYwApGNpGQKaGDW67l3SeuOacW81SCMngDHakj+ZTGBl8jPuKY7D7e189fJyzc5IHUVHbzLBPcxRoNjDaCRk4Bp9rc/YzJHuMcg6NjJqqJCSMnkHlsc49aAsOk3QmORQNh4PemiMeepcbU6gnvUsbrKjAjCjkMPWnSMzWqKUZivVvX2poaIbmRyxEZwijINNt2WSIEliQeVBxxUolRoWO3hcgLjJ+tLBGkcRYjB64PSmMZDMxdoni2ggfMw6e9ISBMFcgdwSOfpTmYsGOQ+PTr9KQyuqMzIpLDCkrnBpXAY6ndJEcsDgqR29qI0EcgLnk8ArxUkc+MbwAWABxxmomRWLrkocZDHpTEhbqTzmYrnKjggcCiGFluF3gMpHLNkioyqoE+fYCeT6/wCFTSgMCwYggZwO9AxHlit1IY7hyCBwcVFDMqsjYCgc89cdqne2UwEzbQccH1PpUeyORAGOCBjp09qCtyMTmQuVUHk4JFKZnic5iUEjgHkU4urKAgCAcFgM80sgS3jBcMSeV7kmqQD4o2FyFwpXGTzUBRlkLjne2ABzj3qaVwgEqrh2GDnqKhDrDIWkJQEgDPQUwDzFceWjn5ectySaildpXWMgsFwRg01bYiUgEsCM5X+tWoIJJ7eaSJdoQYLHgmmxlW6BjYJtZhjgjoDUkLLJlSSpUAlj2pjzbgIwdrj+LHX2qRYWmJhwoyOGz19qooieYxg7cuM4O3r9afHJ5T4ddxAyCeQadawxCTJJTBwxPf2qG7iaOYrGd46gjr9KQHpg8C2cbJC6MjZyHRuM+9SP4QtY8E/MxOCe5FehppsLF5C5lJ6bRjZ/tU1rSwtoG8yPzZSMe/XrXguvJnkSxM31OLHguxUsighGXJlLEYOP5VMvgq2LBrjiKPHA4zXYi0UwjKM8T5BYjg47U7TrOOG4Du+5WG0h+R/9asXUl3M/bz7nNXPhiwdt0QZ0KYCkDriom0O3tygA8pV6gnGa7VoIVDurj5TkRKOtRS2XmlGwjB+DxkDn+dZ+0k+opVZPdnPDw/EsbzhcIASyr0q/Y6Lbz/Z2EKuBhh8vB46VduLSRcjeEiXB2+vvVmzkmWaHy4TIqnBAGM0m3Yxu7mXcaUSyOFUIr4AI4Bqe1sGd3WSLBP3SBgn3FdCTvLq6gp0AXqTWe9/LayYkiJXdgKBzj1rLUL6lc6RJdhGJztOCijk1JDYQi1Dx5TDFSzHPIrU8ppWjkQtHGwyVYYpjKukmYMRKcBgB0WmZtjJdKnt403wCUkBlJHB/zxVaCwa3jHmIInfIC9CK1RdSXERCMZNwwqqMEH0qnqNzJG6rKpSVOCW6UCuZLWCXF0jAOAMiQg434J/KtC1Qz5xiMj5SCM96uxeW4Cq4EpGcnkewp9iI8FVQ71OWx35pS2EimfNMibijshwMKMn/AD/jVwCFG2+V5kedxYdR6iopGZ5VmVDhX+YdBip5ZVikST5fKY7SvfPrWL2Gip9nSZiykJ2APOf8/wBKkhsfMZY8l3LYIXjPtT0KyyskJAK/MrEZ59KLWzKOTgxkn5t7E4HrTi9AtoV1sRebssYkjODzj8aYYZVuAUYMAedvaraQu1wdp3InJHcipIrcRHDRMFckhgcc/wCf51dwY9oWZPnRRFjOTwT04qo1k0mOMLnIJ5qWOOUqd54Q85PA5qYW75WSFmfjOOoFS0LmGR3Ehby96s6rycdPapZEkjWNpyCG9BggVBGh85MnBY/ifatBZf30QJBZWyCRnI9P0pCuTC1WQBIXyNoJB6/U1VgsZF81nXAY7Sc9PenWzyW95LIW2NnOCM55qWe8klY7pFSIcnjH+e1BEmmPVJ5IfId1WEDO4jkD/P8AWrVtDFaIjvJuDHCkHjP0qrJfvE0WCpQkDlQR061Zm3SRIzEB8kKgGM0+grk3lTGVTAAecmQfdFXmtpLiUiGRcOvORwDWLJeGGNdrEMR82DgYq2lw9omQ4YYyDnpUibNAulrYywuPMl6LIehOelOtLzyoot0WUGTx0HvWYl99pAMiNknGOgxVwutjB++XcJOiDqPepJLL6jIzBnIRRwCOBVhpUglRn+VANzM3TpWRczII447ZS7seAecmpTMxgTLLtU8xjqRQTI1Zr8SxSKkhUOMDacGkuoooykrklwoAx246n1rHkuYjkg7FIwGY9KqWOstJ5kT5l4AB/p+lOw0a0sPysmcbxknoRTZ4YY4hgkzADBJ4J+lVBcuzoXykYJIUnluKaVnXbI2HhY4ODgj/AD/nrVWBlhrgG0EYUII8kvjNKJFupysXynbkDufpWTvaN2I3SrnkA4GPSpIJmhcvt2nGQG7CmyTU88yOxQ7SoG4HnI5qP7c0EpDhZUcYIA5I4/Xiq5m2QFuxGS5PFQ+a9qyFFJduCp5OKQzat7w/aVDDaMAEH0qa4uPs6FQSpc43D0rAnvJbtA6Hyjkg5HWntMi27tuLAjCgNyW7imlfQpF9Z1tpGlfcEjGSoOMj1p8OuQTPIGYhQMhiMD6ViOGlUFiSD1A6EU1ofvvGwRCMEEZAoaJRtjWSZBIFJRyQAPT/ACBVu11eDUJgpiJZMncTwP8AP+FYNp9mWBUeUwgH7x5zmnmOFYsRyYfOccgn3/z6Umhrc1L2/haUM20DoM9angaKSMs0ixIOAW5rl5WkHmDAkIHB7D0NSLM8UAiVsLjLFjk1JSOilvbcQqICwQnBJPI96gTUGjhYrLvIJBzycelZUtzHbWoVGDSEZCg85qrBctLMZG5GAGVeMUx2Ogk1AqDEZxEGAycZJ9v8+9Ou9S8q3VYgSVw2RyelYdzqCFlUFUOMszHJx/kU2G8X5w8gGVxt7kU9wN9NYWcgykqGAHykg5qreanuLMHACHjHBrNk/egEA+V7ccetFzfRHZFswMYG3jHvU2YMsXN08QWSRmI6naccen61cbUwFCLnDAZAOB9ayVlRFjjc4wc4JyR/nmo5AGlysu4A5YKcE/4VTJNqHVo7lvKmjYqhwuDjn1qB78famVUIUcqSc59ay7h2lg82OUKYznA7io4pjJA7OQJckhQeTUktG2l44lBZlJzkKKgmuIzMrsQeeQe59KwNM1veZFJ5XIUFeRVlHWaEs3yHOcE5Jp2GkbKX7zBG2ldhOA2DTbuHzCGEgDdcHoawpL2bBRFZHUZIPcUW9157EbgHxgkHJP8An/GnYqxquyCEKvzTfxc5J5//AF00XiWcWXTdI5AUYyFrOXUPkYhcuhwy9Kha6SdxyUPX5jkCqFY0JtRwVJ3O7HbhD1FRzXs9vCrElkZuPWqMzq4C+arHozL2FMfzI7U7X80KMknkY9KjUjY2P7YmYKzAEIMg+tR/2gbeYJICSTkgcHmsqG+EW1sYIOQG5FOvbxLuMu7HeuCCpxQDZsCZIJV8snLtnAJJHvViC9AEiSOssZYgEdQa5j+0lt2G75MjO49M1Yiu7fyynzBicls8U9ANyO5idnZpBgDAGcCoJZ0hkD+WzhjjjgmsB75bcAOhlAbOEOKll19HKeWjE9Bn1oRNzS/1Fy0nnNuIG0E8Z9Ka928hKOQXPA28YrAl1B1vkJRmAO4gHr7Ukt7JPKQI22OcFlOAKY0zbF1GrN5g2kDgmpPt8qiOZ5FZI844wR/n/GsOIuJifmJ6HceAKje6keSWNyoDDCEcZNGxaNx9dEMx4VmfqoAOBUFzfhshTyRxgYArKtoTDmabDnoMDHHtVm0naaQxouTjJOOAKBWLi3QiUydUA5bNWHulb5QcBwBu7CsB55FmTJUxhjuXuB61LLcvNG+1CHGdoPShjNdrm2ecYYFU4kwcjHrTm1FEnEakEHoWGcVgwRN5UpDBGIwQeT9afHZzqgXq7dFHU0iWacd0wld1GFThgeQPeqr3qsTEDkck9iaY1jOscbNkTMcAZ4qJrFw+VIOeMDuaRDJ5NShUFgCWAxtBz/nvTRdpMikJtJPHv9KfHoa+W7YLr1Yg8VN9hiWMQmQRdx6n/P8AQ0hK5CL0RR5kGSvAYdM1KJg+1cMFbksDxTBFEi+Tglc4BbvTkIKsQCEXgDv9aC0x41BFQRbiJ2JBU+lOkfyY12nJY4GRnHuarWyJC43jMrn5S3H+e9WWQk4GVHv1z60DuJHM0hkXAV1GcnvR9slJ+YnA4JB4x61Db2bSTeY0hI5Axx+dXUt1WEhmGckDA7VZJSnu/Nj4OSDyw6URTylflBKkYPGAcVaFvGoTBCsGJCkZJ/x/+tVi3FokhUBmGctuPBoJZmvJdsDiIoGGBgYz/n+tALIhWU+VKgyFYZ5/wrTllkVjIQBAp6Yqu3lKgk2l5skhjzkelAIp23mXcUsqpkrxnsaSygLjJRs55J7Criy7Il8tgHc4I7LVhG+ROAG3YLHkU7FIbaw4UqSAgOSD1+tItmDuCEOASQcZIPep5ljhQliZAeBt4JppuksxzxuHHak0OxVFnJDA77hnOckHgetC2LmFihLHHzc9T7VakvI3iHJBzls+lI15EkKrHwScBs8ZppMVitBZGMYOXfGAc0wac8EpdhsycnPP40j36xODgkE4zu4Bol1EecFkOzcBkHkkVepNg8oSHfgrk4PpS3FqXWNlyoJ2jPfioX1W384xxKUyMEsc5NLFdpLKIiGY+oOMVRSQ8RPFEY8Ycn8aZPbgoUUkvjoDnPtUkmpRq/XYAcEHqfaoI71JJh3BOAfSkOwsEn2ePc5woOPQmrRuGyksYwCfmU8YFZ0sypMyygFCcYPUH1pV1MTg7QMqMcdD7mlYnqWmuYppV5CknB9/b+dPVWnn2x4I6cniqHnQxkncGYgEr3p0upxxREMjB2xhgRj6UWGkX7UvqLNDNIijJAU8UxLZF3lZCUU4+9nHNZbX8ccZYEZ6he5PpVGDWWSMoRlieMHAq7FWOguYozIjNIcKvIznHvTY5YHjkUcejHvXOS30xljMYJXPzc5qx9oGWbeEVRkluRT5R2NN7jzZSkfO0DJPQCn/AG8OoJYBUGM9q5uC9bdI2dqMOpqGS58uYpHLwRko3ce1VysfLc6Nb/zFUl1cA8DvUFxcJaRGcuc5+6Tn8P8AP9KwG1P5kSLAIPIxn8abNPLNaokj4DNk1aiPlNBrw3J3lvKj75qNNSjOd7FRngL1NZyF1maA4lQgEgcEfWmXfEhaHouAQBxVqJXKbUt08sbFgWTbkY4zVCXUCikLgFegPP4VDYXcrSHzHGMABQOT6VmzXMjXkkkaqhzgZ6D61XKPlL4vjMxaQAIpHyjg0yaeI7gpIPXJqAuRKygjp85I4qE3gIUAF3JCqvfNWoj5SVpfLUKDulJ5J9KWZ/OkXyz8wGAT39qhjuzIxSRAZScAAYANPC+WqjfyDknHAquUfKS27OvmocpKThi3IxTpNShtrNsHZNyArdzVea/W1tnkYgMATz1NcDqevT3l40iEuq9ewAr3MuyyeKqXkvdOyjh+aV5bFnXdabUJDDG5eIfeI9arafpM2oSrImBB/eJ6VWs7Ga9uQYyBESCWAyK7nSbNNKtZQU3ZHzBjn/8AVX7TlWTqUY6WihY/HxwcPZ09xljpUFkfPZ1lmePCgHOPepfJEqHdg7exHWkdCypIwBI/iXuKsQqFdI3JRW5+nFfoEYKCtE+BqVJVJOcndiRRA5nQhO20nBogkJlYjkKeCeQTUm3yyXRQcD7x6H3pY4dxDFuCM4XgUzBsYIgZpHDll6GkijR1Z1TDA8MD1p7TyCTaYgkLAj5e4psiuisFIjiAwpHQ0CuJEowdpw3XJ5zSiSKSJmmkMkp5Kk96rQyBchz8p5z70+OCNip6MKBj5PmjVnAwvIA6iiM5lyD+7PHNEpeVgikKVHzDGKZHBtYAqJCeRtOMVIyS53RHah3KRlhnpSfYQYTIAcdQV7U+UBjFgAHOCSc06Z5Wh8pAGQHOFOMmkxpmPq+mR3C7sZJG088kVxV7prQTmNWaPnIz0/z1r0W5H2mNcIFK8HHQVk6ppysSUXexGBkV4+OwcMRTfc9rLsa6FRKT0OTiu7e4jSHym81RjAPU0X9m6Q7Z0CSEcJxgVDf6fJpeZwwBc4CjqDUsl815gbd8rAAg81+V5ngJU3aCP0uhiY1o3OauI1iYiQcZwOxFU2UQStt3FGA4bqK2r2MiN/MIIU8cdKzG+YkYzjBPtXy9WjKk7SN9yFZQM4OAegNPRsNleGGSGPQVWbKykBeOoBp3nASdPl6EVyOJNi3G7IvUEnk56UwvgkkHOemKjyuzAOWPU+gpQ2ThuQB1HWs7GbRZhlEi5xwPzp4/dH5QdvUn1qCGVXBAIXkDFPknddoByi89KzaIaNSK4VhG7NweCMc1djumdwiKWRRndnAFc2ZjDIHyc4yBVuO8Yfd4OOfrWTRm0dDafLzKF65z0OKvN8o3bW6ZDDpXPw3oAyWwOnPPNWo76QDmQlR0A6Vi0YM20dJ4ydzDjAyeBTwAjoDhwey96y4rsSSJGCA5OQT0FW2vUg2bDufOARxzUWMmW5SI3XYcE96cFLKdx+6ckelZv2grIoY5IJOT0oa9wG+bIY5+tKxmzQUB8kyBE/hpQrMdpxwM88E1npexMQrME4wCeQaJ9QAPL5OOMcEUEl+MtuKsQoOATnpUauqlieD0GTxWfFfI4JJbJ4OaZJckylXQgcY7UguakbCQMdmMc5FN+0LIhyrEg/xd6pNPLHAWC7j0BHHFRi4kdhJgq64AXGc0rjNBp08xGBAUYJ3VP9rEO8rJkuPur1rDUSI5IIJPbqBUm+V3RVUMn8TDqKko1TIyqegGM5z+n61XkuyVZmB54z7VCBKJVVeR0APrSTbmDA4AJwR60Eksd6QpZgc9Rn0qN7p7iYYbYCOg65oOGiUKwLdMHgAetQmDyGI35J9Oxqh6E1xcoCySA/KPzqFS20BmyCCVbGAKclq8hJ24LDk9SPc0qwYlVWO0dNx6CmMYYyUEg4AGHJphd5ICxDeWrY9jVyW0gWIhZN+f4R0NV9wA2Dgg4C9iaNwInZiMYOMdfT2qD5jgA57buuKvEowJ+4x4Kk5/GqUMcmzZwcHIIHvVBckCNsG5sj+961MrboDuUA9MZ5qM3GCIsE4HOBSGMGIMpYMTjBqmAuwvhUG/jn0prCVUCgZI/h7imwxyAhGDKuSdwOKWRWjcFRx1JPWpLJnhMoTcNqjn1ouY1TbtYkDsO/FWBEfs0bh9zscbcHI4qFreYgtgBsY3YyOtS2K9iv8AuliOc88HHBBpSUA242DGCT3qQ2hCDcQxznIGOactm8jlQC3c4HSpuK4KV8tVJ/dnAPf8abM3kYaMj5SCOKf9mMQZiheMDqOgOe9TpYiaAyA4HQcU7hzFWS6aff8AKqNjqOAT6VV84yS9CGAx7ZrTi02V2kcLmMDnp61MmnxoVypyRkj0ouLmMsls7QTkjkDoKYSyYRQWA4JrYW02ISyBV7nvS+SofMaKExk4qXIXMY+HJQlQwzjHU0yS3maRFVCDkmt5odihthBcfKpHWoUgk8tnyCOhUcEUuYTkZZjZEAGQScEgZwaZNZyK6/xj1HWtyCHYOEJBHI6ke9E8T4GGBHdcU0x8xlW1k0iHzBluyjjNNbTcyDIJTrtrbhtSu7nYCBjPJNSR4jjKkA8enU1XMHMZEdoVUIifPjI4ojsy+cxhn/vH+laawzRneMKOgzzmmiN+DxwScZzS5g5ikloj9JEVxwAamFgC4C5GBy3pViJd+3bGpJOCcc1IquzEIuGH3u4FHNYOYr3FjBAqRqdxJJyODn1qJ1RlChdqoeD3zVqSzkkkVsMwXkccU4A4KMgGRnnsKXMJz7FQW4kc4HJGeeMin+QVjcMNgONpPXPtVh0O6NIuSeNx7U+S2ErlWf5E4OO/tRcnmfUothnC8DHG6po4kbjqTwM4wPWnyW6b2MXyjgkHk1Jb2vkBywJXvj0ouHMym1ukbE7cuB+VSK4dlJJ5wOen0p8UfmOSELDsc9KmNiyuqsgw3ICnmhsOYqQweWGO8CMggjrx6ZoitgzFScqASOOamS3ZSVxwDjnpVnKJG/ynI6Y7e9TcfMViFlUAA71ABzySKQRbkbaQDjOOxq3BbhozLgsTx8vamIFwSXDBeDjg0XDmM9o22FQeSeMDBqeFlSB0ZDkjBB659qkUKynLgDPBx0FTXES4JIwQOG6VSYuYz44thO4jaO3TNHl7XDAAjIOCelXJlUIhODxzimqokO4LjPGewp3HzFbyd7jcCO4xyCan2bItxUk98elPEBldBIdnQEDjtTXikMm0Dt1zxQK5BDFtQgndznHqac0SlhwQ2eAe3vVlFliQiNRxyWK5qOWZeEcgk9xSBsjdTEoXeCGyOO/tRDb4L7QMgZweoFKluVmBKZxyh7EetEo3SF0JGTklTSQOxC1nlmIUgtyMHk1LbJ9nBLjaT1yeDU6y+VCe6ONu7HJ57GogysjDBzjGDyad0USyyCWJWjjVpA3yqowB71XMKKxAJZupUVLEhgCyRvkngjqKFG6VvmAPt1HvQFyNXLQkjnsCOM+1IqnLjPAGdvc09HEchXGB1yOaZHuRiw+cEnDUBsKkavKm0FCo7ng+9LcRvHljlz0GD0qBZQzEoBu55J6VNuZ4vmHykcsD+lAhVddoAw7NwB6UsazGUIhBzwQegFRRxtG4HGOSPXNDwuHDMGJHAIPH0pXKJZWMYEcZ2K3DepPqKRHREPYg4GeDTF2hiepxyD0oMe+J5NhdxwuOAaQyyl5/rE8nIcAAHqDVWeETLguEAyee9KkDzbDnZgEFTUbORvQDJcYzjOKrcAto1ADOcAcAN/OnNAglSRQcEnAJqNIWxtZjg5P41Jho0UMec9x0oJFZTIwxjIOB6n2qNWCuoLY3Hlj0xU8itMTuGWAySOBUO0McSKc5wuKAQ7yy84QAHkYI4FEy4lCMhODj5TTnYxW6bSOSVJ9KEiYhQfm44WgoXZEX8qbkDkL0yaiLjB39ScBR1xSTQyuoYNg57j9KVoAuGYlT0BxwTQMYkCzLySNueRTpGXgSqW2ng9D9af5whGSmdvJ96ZNdGV+EGxxwepqriFupMW8ax4YZOAf5U2NZGHJG4jJ9Kh8wyKsWBjPB71NJG8SAqwZ2457VID1XacSjOR+BFNnKKArHYOoVfvGmsrLbljyScFh1FNaSOVFdzlhxnpQA1thwFJyxPyk8kVNuCqJFHzgY2+gqvc+ZbyLIihlI9O1W7Z/n3AguRwGHSqRQ3yQr7m4DDkY4qDcysyBiF6DvUkj5kALkAZJHt6UxEf5ZC4PcLjGPemCGmQS4BRhIMgZ64qZY0WNiNy4HOTUckizHoQcckcYpZLcCP5HLhxgg9Qae4xskr+UXzgL61MyoqrKxySARjkE+lVQQkbxNwcYwefwoivE3BXGUAxkjAoAVpFQmPjYG3Agcgn/IqzD5cMRaRjl+OuAKrT26i6VwRsxkA9KnXEaliA4zgg8ZpAKItzGQyHbjBUHjFOjlESN8hDEYjz396rhGBf58jrgcY9qndJJokKgkDjb3pFIjnd0EcocHPDDHSo7bAwXbBAyCe/NSSwM0Zyfujp1NQhkkgSLDArzkcGqQyUMwlZ9oI6AkZFJKYUkVmUsM/dHrTZLkWiuoO8gZU44qOKbdEU4BboSOhpsCzbyAzSO3yRjgjrx70y6jR48opaM/xdwaqWvmRROGOcnCt2NXE3NggEKowfTNADPJSLCS4CFQenXNRbYkZuoHBVz0FSSTqHKkAjjOeopRcZWUKgY4BCn09aWwin5pjkKGR3J568/lVxplkxzuIGcDr71FbqhcSMjEngEdPpRNGVn4XardSfpTAcAGkILjYBlcdKiMiwsEGdjHJI9adjYSFYOjjBA65qNod+ws/CcjHHNBdicTtuZkBAxjB6/WkZCkZcuQvcjoDn1qtdOVj4zx2z1qZt626nAII6DkmmA9Yo4ogytv3nknsKbJtglHlksMZx3FKtwpYOiHYR0OODVSWcLI5VCxzjPb/wCtVDSuWGtst9/c+Nx29B71LE6qhMg3DgAVXSFw6LkgyEFQp5NJt81m5KoOcYxzQUgupopiMEhx0HYVJBPlUUryvcjjFVUVU+c9GOAO9KHMiSJng4wp7+1AWsOvG+0PnIHPCjg1GxxbrmQHPAA5JoaBZI9zuQFGMd6WBVU5KbIiMlWOT+dXbQoS3aTYAdu0ngY5zSyOkKEbQSTk8cVICUUMoUqeFIPIPvUZLiQEgFVGSSMgUBYs2YAtmcgiEEgnrmi8iTywYZCFfAJHY+lVWDovzkhG5IXirNpllYNIHTHUjGKnYViNYQZoxjYScbicA8UgYxXbhOWUchuce9SNDJH8wBwPu5piNuZ38picclaLj6DiDHHMH2sxwxYde3FIrIqcMGBx8p6iopj5pRoUIIBDgng0hQgHcCpIwFHUGmBIhV5T/wAsosZOBmnJNsjADBQM4zyTTFkSGNQEO7PJJzUc8Zuirx4Krwe2aaGEN0mHAAbccMcZqWOITgkEqQPuntUawwqhUJsK8kZ61ARJHME5xjJJ64qh27kpWMQyFDudTyOlRC4lkjCEFlHJ46CnBSN3GEI+bPQ1YhVWXCOMYHTsaPmIgjlR41BGVHfHIpXiywJPA/hPXHalmmVXORuI4BHAz60yGRXJRyxUcnHJFAB5SBlMhzHjDLjnFDRiUHyGKMDlQeanMsQuDAmBHjBZ+oPvVcSopAAzgnDDv60ASTT/AOjJlNzMMN2zz2qCOVBMgRwM9Q/IBqea3CRdQCOQScg1WijDSjJUHGckdqCkSMS8h2qWCglgvX60+F4pSS0mVA544+lRFVcja4JPHHGfaiBOHiRAepJPSrGlcRgVlbZlgBn/AOvT2CTJGWYFm7HnNQ7G88BiUUDnBwTU7xLGu84IAwFHX60FCERRMAhYMOcU1J5IAQrlkJyTjgD0pjtJICiFT3LbcY9qaY5LeMMPnzwwByKoAPltG53Y5yFPWnxqoI25IxnaeTTYI/MlA8vDHAAHNAXaxbOFyQCeCfamBYndo1EDqvkqfMDbQDk479ewqukkTS/OcBuMjgAUy4kmlJc/MCAoHYD1qUQtsQOADj+HvSuB9KRzgwb0HlPnG3GSR7f57Gk3I7oojJCklicZq7dS+TIxkA8xRkx7QCPc/lTFCv5MgKsWOSFHAr5RaHzFyEjciGUnDnARTgkUiWu2U7ZQYjgYI6f5/pVh7JZiHjkXzUJKr157/wCfakmhX7OZCwjLZBJPIoYJjpFktwg8oSIvLPjgCrMlr54WIMAx5IHGBUCXCJGkkMnmPnqeVx9PzqdZ5o2HmsiEDIJHAqEaNmcDHDI6SxmZG+UFDg5/zmrkS+fFuV9gUY4HNK9yVlLGLfkfMABkVXiu5BMygAbsAAL0Hb+VXvuSSys0NtiIFiTgHIz9asqoCpG/3SAST1NRyRmNoW8vD5ye4NQT3DbiJnGxMkFeuP8AP9aVtAuSStPHOVJaVGAUAcYFEUUsUrxJmcsOe+BTLW9YD94vyEfeXt/nirKXTzNKhCh8AoVGM8U9kZsdDNNaqwiCkrz5gGR/npRcW8dwglLctxluQT6CoIp2SMlgN+SODwKlkk811jOFKjPI4FFiGNljAUuqllxhip5p9r5c5AjB3ngsDwPrTpwbfy2SRSgPORkGn24/fSSuwVCMgKMVDQ0x6xl5TGzhwAASvH4Uk0AwVUExcEueQDn/AD+dSxyJBvcYdiOoHQf5/lUMVuZIZGyzsedoOPwrNotMS3jKguB8vTA4JqxczrcOG5VQACRxn2qGKQQqsZQhycBSepq0s32aIBtqnPIIzSQ27AoY7o/LYMQAAOCR7e9R3K+QHIfkDq3IBp325WYOzhCOmep9h/ntUV1Pt2hB5oPLDqcU1uJvQoNunukHnBYyAcnufT/PpV+KSSDZGpDnPJHGBUUenM5R2A2A4VQME+361LLZtEYipOdx3sTgAVtJJ2MUxzRwuCxOWQ8sG4FPCbcfeTgHPce9RXDxSQsmxjg5wDg/WmySTLaiJXxnAORk49Pb/wDXUtFFk4mQIGYsejD1qSJzJaFJ1GSduB1yO9RW1wSXChQAowT2Pc5qSaYeWiwgfMcu5qLCGxzKJ1RwDtOQMYA/zir0rfaFDICSPU1RYPJE6SAbz0ZeoqSC4jhZMNuKHJzyDVJEvUsFQYX84BCvfPf0FVy+LYhXw4/hPUimB1kWRg+9iSQo61A8BEpySSwxs6c0mSW/PEeDIWXgAAnj61YllNyyJK/BwBt4I9/8+lUCzLeW7N9yM5weRnH/AOqrk9wCvC5ccjHAxWbKQ21iMM5Yu0pYlVA7c1akmcbWA3KDgbTjafU1lOdswcEorcBWPfFST3b+QFgjLA8Mc8CqBosw3IJlilH7schh0FR29yIGMakOjHg4wf8APSo4WSMOTIA5XGCM4quFEkBZX+fn6VSJ2LFzcTHIWUBeh4zkZqxFei3jSOSTIYYOe1YzfaZIxggux24A4/zxVh3bASMB48YbIyc+35UCbNJbuEYP3VByATjJ/wA5olZREZd2RnlT1+lZzjzURSMEnHPQe9SByjESHKdAO5oKSuaAZGjQEsUznGeTT0uyJQyKQqjA7mqMl0SFUSIhHcrnA/z/AFouJssgicKVIJJGc0B5Fm6gkeMFpCFySrJwB9f0qH7dGGjQASsD82OBTp7gbN4OUxtABzyKigvYVjUvtUZORjqapWAa105wGU+WGy23jAq7MFkkESMQhAyBxis8Xcro2wKg9SMgDNVd0sLZXMj5BbPXFQFjSaSCNQipuAOCc8VdN+0togKRpjgEDkj0rEMstyrK6hABjgcmkBlTGXCADJJ7CiwjQ+0yYkiZQCw4wMZpU3XBCquSRgsOuKqR3k2T5m188KcYwPemQ3UwlCoMk8MQcDFKwy1LCqyASEqh4DA4NP1DU1t7JFSMSysdoZRjH1/Ks977L7CMkHAI6A0x5xMAw6qcEDv+FAItpb+bCWkmVJDzhhwfb/PpUFzG9tKgQ5QDI4psEk127rgMg6kDBH1qG4DSsoiLErwRnOaaH0LUGqNbq4OdmDknkjmhLsXBMplGAMoAOAc1nyIrxtEQeASzZPFVmSRULIDgcBR296QrGs9812jfIVRfvMDjA9aiklazkRIyXQ9ycnPpUEXnLHHIFwCcEHg4q9JCkUYMqFw4IULwenWkwILmWSJXMSGUAAuqHhfeq888yuWzkFRlRxj3q6jxRqBGmJX4JPPH+f8APFRhmZQwC5LY59f8/wBaZLKluSMoQQ/UcdKQh7e5Q7nKHgHJPNXSpKMcLHuOAzc81SkjmhkJbOByQeRVWLSIJLl/LmwWYHJDA8Cn2Unl4KtkgcsTwKtww+dA525UgnIHFMtrBJRLtYHaM4HY5oLGbgrFt/zMcY7UzZImCFyCSCe1TS2aM6RE/vDyMcY/zigny4WEvA6cHFMhjJDtQLEhYsM47g+tMijla3ZdxVD165NXYnWKMM2AoGTnqPenpdI0DeYuxhkq2OAKgmxjNCwiSI7id3HPNX7WJGeJJAwRDliOwxU4+aZDtAI5BbgGrSIInMzRmUqMbVOAB/n+lKwWMuaBzeBAm6Lt6mpPsvzlRG3lgZ+U8j1qczXPOYgUJJBA5+lJa3k4jLxqGYnbjHGaqw7E81qCojUDyyMc9aqnTcXPlrGynAOBxipt8vmpukXBPPHANRzXc8LM+dznj2A9adiWh62AnchnRBjByOtVWt0tpdwfcAcEdAKVL0OokCMwzggNzn1pjRi5YtzsXlsHoPWnYl7F77KLiFWjYYJwGHNVk06JdyljI+Sc571ZtbXyUNv5hKfeUjjGaEmCSBTEQw4yx5PvSehcdgisI9i+arKnUgnke/8An1FGY97Ix2x4+XAwSaleSHyvMaTbKflXJ4z9KoSzqSAPug5LGkMluEh80KIyABkyHHFOkVI2QohI6EgZBqswFnlmfIYZyatLqMAtw5YBccEHoRRYCGMuy4WIDccYHJxUkspCMWGSo428HFUo73YpV9xLHcrA479Ke98jEh2ycZOOo96rlFYlkuCIU2uTn+91zUbF0iIH3+SST0qOW/is4QRgyEHGRmqra3CsbszbiR90dc+lTyslo1IvMOeWLgZ2A9aTy3FxuXHI+YnkH6VnyXrybGkYpzkEZBpraptYOhIUdWIyDT5WCTNSaVVflSOOpPOahZ5doZ1KIepPTFY93fNJMgBySecdTUpuXikKSZcgdM8Cq5R2Lou0kkHGUXgP2FPkmGwBpCxJPIOKxpi8h3xyiPac4HOf8ackryq6ICRGMuT169arlCx0NlKIYlV3wMnI9RTnvF3FVIYKSRgYz7VzM988YTzH4JABHFWHuGZggDStjhYzg4p8oWNS9uWU+YvyADoeSaE1OG2CuY2lY9QD0rCjn+1xyB3KgHGPWkivkljxuy65wRxmp9m2LlZ0Mus7gURSIiMkHk1BHraxROEUFugY84rCGpeWCgVnaT5QQOBTSyRb2W5Vj02r29qpQGom1FqLFHUDcTyDjkGkfVZkuEUEEEYBPPNZlzcudiIVAABJ6EVXt7gSyFd2QvP1+lPkK5TbbV5vNAyMDGd3Q1Fc6h9oL/vN7qMDaRkVmpcRMSjylA3R+uT6VXE/mSSOhwEBAYdD7UchfKasN8U2xSsW44UnBPvSfa2TJZiShyPeskypcyK5OVQZBOck1Pe3K7N4YHAxxwP/AK9XyC5Szcak8kQUEKS33R1NLBLvhLOMHoSTyPesm2jM0j75AgIzz0AqY3KW4IJJDDBz3p8ouUtzXQiP3GlyOGUgCrNrdOIiwXEnQKeprDW8t2fKgvEuN6g4INaEWo27oGjbJyQQRyKXIUol17vzYSyrtdTyWqk8vmujLLjacnaSAfrVeW7DzoVBBB5PQfjTL6ZMsFI3twQvGKOXUHE0zfiZURgTjkY71C04LeYuVYHBA6Yqgt6Y1AIOwjBb096rQ3TwxkbhjOckZzWip3BU7mndyPIrSZy2OFXjile5863idG3IBgk84Pes435QAseGJx60f2i8cRKIHUHkGqVMtQNF2+WMggN3AOcioJLczCR1cc4wPeqsN9E6sRhickexpgvPIeIOxCM3LDpn0p8gchfmdRIvO0BRnaeD7VFJcC4UKGKrIdhUdapz34uZiqx7IySCv9ab9p+whQVG0NuXJ5PtQoDUCxNeiyQIFHXAOeB705rgSRLJKFJzkL3rKvL9p13tGAMkcdR71Gl3uVFjByfl56Zq1EtQNOZlncEYCjBOOtJLdbhuCZjHBJP61n20/l48w7H3EYP8XtSPeiKUqBuAIYE9M1ooD5TRW+EYBVcEDsMmqwvDsdcjBOR65qql2Lhi5mVTnJyKhWdZi4MijGSpAq+QfKaaSyGBQ6bXXknGCRVaSQebgEEHr2zVSK5MsQd5dqrkY7mom3bG2EsTyT3FNQLUTbuLy3tm2k7mZRnHABx3qjME3EEsnQ7gOgrLtZDMgUHeFPOeuKeb7awyQMHGMcCrUbC5bF26l8u4DoeFGCfWmyXxSEsxyw5CnvVK71KJIjIy5C8jBwa5m88SfaGyjYwcAYzmvVwOAeJleS906KNH2ju9ifVdXluZiFJGw5PHA9qzdLtXu7liQzL1IA4qXSrK4vrgBlJ53E9eK6+whS1SOFFMLE5PGc1+y5Nky5VKS0OPG46OGvThuRabbJZW5CxlCx654qxMpkRQZW8sH5gvf3pssLtcbMEDtmtJLdLYg7SwIBIPFfosIqMeWKsj4qpUlOXNJ6keN6IQBtUYAHHH+NTs67X2sAMYQgdajY7iSqEAdMHg0RFRK3ARRyB3pvQ5WSyQqsDKxJbGcZ6VLG++IZICryAOCDVQXO6bBUBs8ipop0j++uSDgAdDSsSMjkckhuR94k9BUSuH5B+QnG09qdNPvycBYwfuioSI5AAqlVA4APWgaRM8ARFk+8CegqX7MJTyu1s5yDwKiSWONFZlBYcAEVIN8QZuGJ6AHOPemUV5Qy7gpLFT0FOBeTy2/wBUDxnpViGby5Hcgtxgtjke4qMywybmIJbHCnkGoEMhkIuPLY8Z+uatbpADGqKEByCOtVGutwwYtuw/eA5qwsqRwkq+ZO/Gce9Kwx/2TKF1kVQSWOSMiopLZHXDS/KegC5JqKKBmgxn5mOTzVkRMIo2UiPjBzWYr2Od1XRt67SAwyDkjgVy19Yy2FyXgIwh5Q5J/wA816UY3uRswAi5BPrXOatpi7dydOQQeprwcfgfbxbifQZdmMqMlGb0OVUjVVysQDdCB34rLv7WIg7V2EcA+taFzYyWhDR7huOCoOMVHLYNNIcnCAZyTX5rjMDa6qO1j9FoVo1Y80TmJrebzDgjPp3+lUiGRydvJ7npXR31ns+VASegPU1m3Fu4QK6gehxXyU42bR0szkYgHJ57GrMbllOQTgdvWnJY7AXJ4FSR2zSA7RjPBya5mZvQrrIYzwMk8+5qTzHZ9oGSe1W0sFGN5IIPHehrDEinIC9O/wCdZvUhlVZCATsIPTJ6UNM+UVeT0+taVtFErlZfuAZBHc0sMUJcHAXccAkcVmzJsowu80mwglxxxV2FZzgFWIPBPpWrbwRRuV25zkBgOtXYrdFUAKcZycVzSkloc0ppaGPbxSlgm7BJ61ct7GWVAmeScZNaSiMMxMWHxhVx0qaC0dUJQcgZY1lzJmLkinJbSb2JJIQZGOaij09ppS0rlE4wO4961ba3bbIzMAwHAOeaaDLJGAF4yR2HeldGbaM+PTcududi8nt/nrU/2MyTKODgfiaufYGmBZ224HIHenDTXDgKxy3O4npxSuQ2VEijglUhVIzzx3ps2GD7l2nOAD1NWU03dCd74lB7dBStYmSEGQcjgYqWxcxWVGg24G4E/hmiZ0GCqnzOpHfFaUFpFJAcsQ6jBz0FImnb28sYZ26HpU3uPmMmNV5CnIPJZu3tVmCAqAMEZP3u2a0v7PSNypA3qMbccn3pPLYFVYZhByQODSuPmMuQyFicbcHGT0piGRMqxDMeoxW1ItsyqQrKRzg8g0ySyjvCjKdrAnIxjNF7E8xlmB5tmCM54xSNbzRycjhjj1xWqbZrSXdtJjI9s0stkRhwC6n+IHj6UcwuYyvKl8l9pORzgHkimpE0uN2cDkr3FacYXzCyEYHJJ5xVgoSONo7jA6j1o5iuYy5bXcqFCcDt3pfsKxsCfmBwAelXntyw2Z2nPBFOMCyx5YZAPI7UcwcxnnSmkO4Akj7p6GmrCyqygAgDqB0rUYM8ZYy4QcAAckU0RpOjeXknGcjjmr5ieYpwW6MpJAVh3IzSxRReaQc7DwD3FXmid0CRJtcDuMgmj7KVUFlG88EUmxc5TNqVG7ho8fjUMcPzINu4g8ADk+1arxjAB+4eAe1LCE+YbgcDg4xU8wudmbIjtkKuGzn3qVWllONmfoMAGr/kqyEsP3o6ACmQklHRxx0DdKXMPmKaWK+ZvlGCeB2p6CRFBjUlgSCAM1eitT0yGBORnmnywNFKhBHlHggdfrSuHMZxhdY9pAC5yR1P/wBeo5YxExBG0MO3StR1KyhpPugcAU6+thHbo7kPvP3h0A9aLhzGebZljJRyGIyF7HimwhnRfM6A/Q1oMPL2qgLcAdOSKZDAZ2lRhjA5PTincnmKZ8uQsSGMXY56U8RbHAWMcgEgDAxVtIktwUyrMBkKe/tTGQhkO8Lxk5/lSDmIC25CsaF2HH0pqwYLJjDYyc96twb/ADwzgEscZA4PFBbzN+4rn1PXFAmyogkIwh+VuGOM0+TbHO7bCV2gEHtU6t5eBvXGMYI6UyTBjGVZTuP3u9UO5CSNmAOT3PTFO2P5YZTg5wARkk08kLEpZQcnGPSpJ5C2EwMxgEEDA6UyrlMSMUCtkkHGD2pWs5WLSRsFUABs1LOfLC52tuweOP8A9VE5MkQ2jZgZIz1pCuJa27FQMAc9RwatC3EE7EAFsAv6YqrDHJF5bscITwAec1eeZlU/KAXGAT/Wk7hcrbGVWO85Bzg9qj2xhSXJEp5HcU4mRCinACHcVUcn2prAzZdRgjqGPNIGwgtvOdiH2bRk5pISDI0bEAE44GKfCFhJYPkDkg0xm3f6nkt1yKokc7CLcsJCE8MTzSCDy4NrMwkzwDzxUcvC5Y5J4yvBPtTxFJOirndt69qChCoEYEZIXOSRxipIcgB0yWB69hUKQu4KbSoB4J5Bp7kLEVRzsHGfU+lA9RSTG75ILDkA85pqrLdy/IoQjnBOc+1Rxq7hmJwAOM9zSW4JDbgyk8hs4FA9SQq6yZJIjPZeOaJF84nC7BTryRUCqQcN0wahF0wxsyxJAx3zTSAZwiuhGD06UhZxFtckow4NS3Exhn2krvxznoKj3NMQrLggZyBwaewEpCNGg25U8fSpDCyWymNfkycD1qCSTyLbYRk5yGPGKZFI7sThgMcAHFICR5M8NwepNRNKyoHUqe3XqKdI2zGBlzycjjHpUUaAsMYDk9CMimUh3nF4wXkw27IUdxSO7oxURg7sZYjgU4TRbyuAGHoOlNe6eRdijleeOpFMZYmaVySuCFABXHIFORlyI0UICOc/eaoI53ikCkiTI7CoJp97HdkD260mgJgHWJ4idy5yO1Qs7PgbSrLgnFS4a3MWwh48YZTyfzouPLJVk+QZ5HWlYdwSdgjxgBEPJVhzn60yC2kaV5I1O1Blvb/ORQuCRJjIz0J4+lOnkdJBjKAgZ+lUMZPK6sSqEAYJBGSPekWQvCol+QMSKf5nmFjkHj9aZLb78OH3DHKg9KCQt4XUnagKgEkd8etI8iMx8t/lHHB6GpI5iiBEGEPQnrSFCwwFUDPO0Y5oY0xzvuAwpLKOo6U9pWVxEORjk/0qOOJJM7mKKoOcHgn0qRwu6PDbznlscCoGRAmNijRcHkOTwDUoBkBUAgKQxPQVYxvj2EqDzgEc/Ws+JnKuu478HAFBVy80n2h23/KVAUBQBnA/+tVOQeV94kSsccDFIrPbRKSTLKOCcdalZzImWIDAc56CquFyBUaLJTLv2J7UN5o2hgRnuOmamVGe4BDqwIAOOAKdJCys/wA4YryFxnNMVyONnk5LBGGR83INMbeIeVHzcZ7ZpdjMQZOATg4704lXAVMxhT3oBMjaH5guRyAcDqaswXCxgKynGMA9OaqmXdKMHBBwB61M/lyQgs4AHHXBBoGh0s8z/ImCucE46ioJLuMAwsMn+83QH0p0W1YmYEjPAJ5OaWIZYSMAScjkdaQyv5L+UQqEJnGS3X/PFSfZnRQzD2HvSu+MYwT6DJqOXLsjFmQAYPoD6UwFRYbZXYxs5bgMDjac9amOWQRooyeSe5FQmIOWRWyCe3cetNZnizkbSo4PqKaQ7Bk7ihACn5TnJpiyxFFTG1MkFmpYLv7Urrxj9aQSKT5UgDAnJPQ0JXHYkuVATAfcMcY61FbghQUJZs4B65qWS3CxK6vlMkE9vpUBeSGR1jb5MYx0IqhimTDgcHnnPapGuf3TKF+YHBUjkCkuZFmCkABjgAgdTSWzvBKHXBc8fMuQfwoBIi86F2GR0P059KtDILBfl3gAj0HHNQiZI1ZcKHJ53DnqP8KiuZMsmwn5uDjuKoomlth90ESY560jgqi/KA4PIPp600kB0YDL9MZpw/ewuACrdz360XBj/MWVwPLLFf4SKEAE/IPbcDzgetRRSkKfnBGMAmpEO6JnkwJByD61JITBo5yu0hGBA5/WmGdrUqWyDnAOeKIWM7KockMcFj0HvTnjWMrbOplkJBDk8CgpESl1uSTJweT3we1TAeTPFvdQucHaOlRyQmGRsngdz0pklwGiwAAQQFbrk1SQyRzHlwyEgkhSOp561EkZVQUO9ehU9RzRFIS4VTvIBJzzTZg0UjciPcM7c80AWngLkRhthH8NNhmkhlkQkNGvOSOPpUWZJZFAbJUZJ6DPpUkqmBQGcOWPYcUD2EuBC5c42vxxjg1BAskTglQFPQ9adLviIJQbQBntRHPvR+2RgZ60CHzyB4lKDyyOo71Hy0QABGzndnIHvSENCylRuGMnPOaJCsSgKdoc5+boadgIoBJHL5bEOBzkDiprkkeXgYJ6jvioxLukUbPLycFu1W0UeY4X5wBg45zVLQsqKpLFHHHUEUQr5UbcEDJAJ6VLG8Zd8A5PGT1zVdnz8oYeWCcjuTQPQfLMjFVC/vOoIOAagAV1chiWJ4XGMfSiFMsSFGB3J5Pt71JvTcVYjcOVwOhp2KQyHP7svwyndkdBTnlwST8hPr3NMaRldVyMHI47UXiefbxkNl0OM46imOw9jEyAEMSB1BwM+lNKrvJiVio6q3rSTxKIV3nLn7qr3NMeYI4KnOQAABzTEx+/DFSGfedoC9jUM8mYjGWO4EYA4JqYzCWRBMxKA/wjBFSalEj5EIBjxwT1NUIpRYwAM7R2zV9JIrhdpbZ2Oe3vUULKlsdxUcY+pqF4y5AUYQ4yV6mlYCeFTDKUEvmOhymcHNRQSZyu/GT82B0OaSEJE2c4boWJ6+1SwoyeYo2jnOSMkUgFQExEM/sBnp71JAWTMTElgueTiqkxMTgBwxI9KsM7BE3Eb8YJxU9R3FGFLnIZwMqqnp9aiildf3oTey8kjkCmBXVRIpHfJpRMbdByQjDhV6mqKFhilnlJCjDHPPSnyjyAFJATPIU8Ui3EjQkRZUHk561BcGRYx+7IUkBsdSPWqQ0WDD9owsOZH6bRwfrTXkjnkLSOEK8ZGRmq8rNHcAxg4YAAZxgVMluZlVmAAzhhjpQA2KN5WADgpnjPYUPCiZwShU8nsakYq5EcDZDAAnGMVXkyMw78oODjkUrCBFDOIzIHDcg0wgFmWMFXB4bPIp9mMCWRV3BTtBxx9KsW+wyGeQfMeqnv7Ux7kV0jeWi7MMvJPqKji/d2xDLl35A71IGkdm3HhjkDsBUCXEcFwqsCWzkY5xVWCwjStLCFbcgHVj0NLEVeQ7iWGB83QH2qaVxjO7JOSykcVHEyAZzj0HvTGSBoJVLBlBQ52gcGomHlNuRwdxyCp6e1Kt0lspJVSxOMY6e9Ne4RIdrJkZ6DjFMZIzqN4Jy7DkmoocfMWJGQQM9PrUgiLQB2ClScZHUVDcSRjYB1JwSen4UirknksyjOGjUZBB5J9KiEckSJIxzGzEZBqeGAGMYJA7ZPU0mx2jZQmQeAO4oAaZFhAJYbzxgmmqEJJyXB6gdqbOyqoDESlQACoxSjPlFuFCjPHGapE30HptXgnMZPzDPaiKcncgBJU8duPWmxzpLmTbhum3sBUdpMr7jkAjPTiqSEfSb3JFw/nHY7D5gw5J9aWNyELCTeM9BwVPv/AJ7GpUtJZZHk2Axjks/JA+tTJbNI4fy95TB2pxmvk7WPmCYyJCVcEeaMcDnj/Oaitp/PO51BOSVB5JpiwF5HO0xentUsNtLbXDSwkPEQAVYZOaXQpLUu+VGLUOoCnJwAOh96rPcJcPhnAfGAG/iHt/ntUkemzTFipID9Vz0FQyaQ0Fuz3ED5BJBVuCP8/wAxUGlxIpJUViACDwhHf1qWRlZkV0BGRgAck+n6VWjivI3jWfakR5G5SCB/kitMW0ruEaLO3oUqiLla5unLMWXBUYAPpVFp1vZd/Cp08thz9a0r+yZJQ+cBuC3UCnN4XZo3uBcxg7QSuCCaXQd+5mRxpKNkebbPXc2c/wCc1dswyDO9SynBY9hVy00FTEshlySTjikNsFlKCVQ468Umw0KV8YoZRGDuLclR/OrBdZCkqEb8YPcce1TQ26eW/nhCScBT1x6/59KuTwQQ2q+WyhiNuNvHSncxZmSK135SnCwI373HBC/0q2wFrIo3Dbjg9setLp1strG7SBnLHJAIOR/n+dOvLaJkiDMVJP3ehIpNkkcchmUMCqjP3gMjFMlmkjnTcRs6bhxn2rSsdOWSFysyRhRlmcZB9qJ/KFsYxC05bgqgGce1Q1qXcpwzRjIIzIegPU+1MhgjcOZWyWOODjFPa1RndXVoUHHzHDf/AFqulLFkWFI26YOTgmpsK5UmsCse8HIAGT2AqusYs2bcGIYZMgPH0q550Yc2pOxgMgHuParEM9vMqqV34OCuMVSRLZSs0kkhlw54GcselRyTu0KyMSSTtwepNbkM1obV5QqpLnaB2wKrXSQMVRyAmN2AOSfar5rsSWhjiR7jJQYZeidCferINxdwoVYKnK8ryfao9yRt50Y27SR83IOK0o79ERXCDeDkKelJsZlSLI0JcHy/LPOehqS3doySQcEZxV1dSMVw2EVS/UOuQffFSiaJJInzG7AncB0FT1Fcz3uGZlbYyRZyWJwRT5LnZvd4twx0AxWkdRAcjy1YZzyvFMS6yCIYlKg52gZIqhFBHaN3k2LEpUYBHIpZZ2u5n+VkG3G4d/pV+eVblWkeL/WDbx04pkYUhGU4dOoA4NSxpFV7OaO4WXy2baAwB6N7VMltNtMwIwOSQMgfWr0l7JIipsLuMkYpIbydImjwEQ44PUn0rNlpGNNHc+akflFQDli4PIx/n9KegnSUx+UwMgAVsZBNakpmfErKSjjaQR0xS26vkpGhJTkFuwq1oJmTJb3ZjYJs39CSM/5//XSQ6deT3Cuo4QZO3A7dP5VrC2nMoMilEJ4A6ufaq7WNySwXeozgsDjj0qiWIIdgYEbuOcDBqsLYktgbE6gk5OanbTrtY3Cl2JGWyOcZ60rWd4UQLCxiIyVONx/zil0ERw2hkkRt2I17etRzCQpJGUzzlWHBFWYLe4llQRoWjBwSvbirAs2lkLkFQnBY9DSepaMmG22RSqy5dgMFm96sRwpNFJ5j7HC4U981Zi02efEqsuQxAQj9aSDSp5LiRVQyAZBYdKY7EVtaQu+x3yD1IPNRzWA39fuHgA/e9q1bbRFZVQnB3EnB5p8unRWkZUZkkzwN3Qf5/wA8VRNjKsLaO4jdA43Dkr3P+f6Uk0QR3VuFIwCOCKviwiCKEQh2bB2nkmknsRC7o+fKUZJOM5qOpVjOkcxeXCXUO5B4XP41Bes2UjLAg/wgYOf8itj7FaOwdThQOrHJP+eaZd2KQnzFALYGC3NaIhmdbxRgkXSOiAcANg/WrPn2sZEgG8KMDbxTktVmYqW3HGTnpUMpjYGNF2hD1x/OgRGmy5u3aQjDYA2jAH+f8an8qOFAZFUSM2MdNw9veo45o48t8uT8uevft+VPuJYCqSE7iOBz096nlHqRybVIYoUPGVHGabaIrTYQZ5JPqPepLy9jlO0YLRruycUyGXyogy43MDk44/8ArU0hiTsqtI6AccEEc49ae6BUJCB1K9QOQabLcxbxkBAeDk5wfWopJQgAiznPBz8o+tOwxXhkZAilWTkk5xiiGGaNS1weVHIzj5fWmw3DQRrvIIJ+Y5xx7fpSTa1JJcgKEdF6lRjAFLlAf9lBBIyzt0OeKntbSMOACGJ4YnpVKa9E4AXCO/BI6D3qv9r+yRSfvecYAHBNHKSzRudOQyAlshSTtB7UtqFSbLkFR1Q9TWWNXYFS7jcwwTjt60w3mCQFJLHgk9P8/wBarlGjbEcJkLwtlc4Kg8D8KY8SCCUqwjfPOeprIW7IT5XXGfmA6j3pt3eJ5A/ekckHJwc0+UrU1WljmEUhwjLxtPUmkntwY1dmCFjwrdSKxZbyGKJSrFmPByelJBeAhWlILhsKAeKaiS1c2UijffgYyOB6moPN23AUY3EYwRxis6bURJhXIQqckL0I9Ki/tYQtJuIOB8rd6XKHKzopZbMojfMHXhju4z6+1RNdpa3Q2kuABwOh4rmxqrPvUEArg7mGBRJdyPb/AH1LDkso4Ao5A5ToLi5ELbQSu4cg9DTba9FmWwhMYG4n0965uO4PlljP84OCpBOR64qR9TMO8BkKYAJY9Peq5SrGxLetwByHOQR1ok1OOWRgYGO1cMFPX/P+Fc42otFd8KwGAQQcge1PivFIZRuL4+8x5PtV8lx8pqf2lJGp8qIYYYwVB4/zinW2oEK7xj92B8wzyaxrjUUWNRwrgYHOCTVdZvKJ8lsM4yR1pqAclzfOqSechAKb+Bk9ail1Vo3cn9764PINYU08jvGLhtig5AB5NQi9OHUrlQecHGRTcEPlsbH26eY8qfL6gZ6mrb3hRY23hHz/ABDIrnF1OSNcqhIJwD1FT/aJQrOWDDacLjvU+zSY7GpHeSujl5AUz0PNPnuC8KoCvzcD61zfnsWiAJJHUHoaZPK6SPIpYuAc85AHpTUAsdAbgw4ikJMIHJHBFV57sQgAZznh2OaybaRpyfNDAkDJJyBSPfBVkDESlBgEcYquQLHQm5gmgczPhsYX6VHCYY5d4ZQvq3XPpWGJALmIbwNw/i78Us9wsoWNsg+Zzg4H0o5CeU2ri8WWUHOewz6UXrfZ4yY2BBAOG5/CsRr10uH3jZtHHHJGal+1rcSnMzbuwPQU+UvlNiK+iMYVU+cjJJPSmypFIjkkhcctnk1i3V9EsJSHBZOTIDkZqBb24AAuHU7RuHl8Dn/9dNQFymh54tI5Y0JI+8rMaswyqwLhyQR1Bxz9K59NRCtwPNduDnkYqwdXVI0TBTccBscA+lPlJ5TVuJ45rpBtLOuAFHanx3eJC4ViAeWBxkVhjUEjdmVjkDk9QaS41HzpPPaXYmMbRwCf8/yo5SuU2JrxVXzYyFBJGzHJqmL392xRMSAcKe9U2lSNgJJAARnJ4xxVQ3LvKEickZI5HJq1ApRNuOYSqGJKEYyCcAVDa5TzyAGGdx9fpWXK8hkjJJRl7E5z7VH9ulVizcgf3eBT5R8psi8KoQfkd843cfSk85WfYjMGxzjjHvVCS+DpGWByeCT2qD7WRM2EbYRgc4JNTy2K5TY+0tctuYBUjABxgcetJJMiRsd48lfQnJNYou2d2PKRAZK5zkU8XysgVQQCSdrDoafKHKaUWoKsTtv4zjysYI/H/PSoEvikymQgDOTjqRWZIzSRu2MgYORwTVeG6G+TIJCDOfSrUR8ptzahvR1jJB9QeRSLqEwKKwVkIwxYc1mIdk3B+UjksaEuT1LnnIUHkE0+UXKXotQWKTaVz649O1EN2zRmTI4OGA7D1rNNw00oVgAAOSB0qMXKxxyEEgDggc7hRyo0UTcj1ErHgfcfjcRyKjk1ABiRglRxjt71jy3XCspIUjBUdqqySruYK534ySOcU1BGnIjdk1qQIFbaQfQYqL+0VTDM5cKfujjPtWTFcCRAWHy5wGPQmnidACr/ACYOQR3q+VCcTVF95vzZwR1X0qFrvCnyySW+9ycCsuLUtsuGBEecE9jSzXyjcV6Hj5eARRyk2RoRXu2dGLEHPToDU02pRu4UZZOpYngGsVpFfDK+FxjnmoobjY7Bm4AyM+lPlCxspqDxMMBiAejHGae10ZoxcysAFOUUVh/aJJnkLcpwAR1x/SgO0koiUFh0VfWlYLGm16PmfJEZ7t/Kkn1EQeWsYLBjnA7e9Zl40sEQLAYJwAOcVGtwGChScgZ3YxmqSKSNN9RaWAIAQ4JGc5xTra9fcI1O49csM1mRzqHIA+duMjkVCbjB6sAD8wHBxVJFpGrJdHz3KEAdGyeKb9sNuCqYJHO4jNZMl8rA+WhAHQnvUaX63KgZ2nkEnPNWkFjUW+ZVKn5s+nGDThc7XJaUAKMHnjp0rHM5z5bDKnHPQmlSZBzsZu2K0URWNW3mTzgFcgt0JqP7WsUzvMwbPAI6YrOeVwF2qIyeMtWdLcyNmIsDg969XBYB4mV+htCnzPUs6jevNlUkwGOD703S9Ha4Xcozk8854qPT7Zrh9jj5c9utdlpGmx6emYpDwOjDGa/ZMqydOClJWS/E4cfmEcLH2dPctaVbjTokjAAJGWAGSKveVIEW5jliHcAnDZ9KZbQvKqsq5IOeOoqRLZRv8z5hjcMetfd04KC5Yo+EnUlOTlJ6iBGkP2guVkHLZGQfpT7eOSRmMjllf16Ux9xCoT8jHJA60srPwJWyoIxgda1TMr3JpGlkQx7hsHGQtQkbUZXYc9GHepJXHksseQx6gVE1v9ojG8kEEDI7e1DJEWF49wRdzMPrkeoqOZ/LkKYYYPp0q7br9n5ckqRhTnk1GULbyXX5j82aEg9SvG7SzMCm4j261K8SpFkOM56Y5FRI7CT5WAYZGRUwiEiksT04OKfcT3GIyRcsvmbeuBwakB+c5+Q/3euKYLMk/wCsBxywHANSw26OXMWZDgZ3nG2pAbGu23dQpC9RnjNV54seXtON3f8AxqxMXaExxsMZ+YGqzLKQiP8AdzgEVJS9S0kImAbcCiEAkHrTiYgr+WOAfT9aijthHwG4zyCcE0eWu18EhzjC+ntQyX2HsXdBuIx3Ix0prRygBdxeMHK47ULBHIAokYMOoI61ciuWt4mEZDKBzuGcGs2IgWSaElMnB9elQuUnaUFRuYdu3vT7i6nuzHlANgPA4zUUEMSB3kDZ6kE4OKkpGNq2mwyoSwIwMAqeRXE3trLp8/l/OI+oLdDXo1xbBiTESUzkZ61l69oyy/vk3S8AlT0NeHj8thWTlFH02XZlKg1CT0OOIR1Vs4YdcHrVKZTLMFRSwXnAHFalzEsD/KCqEgEMe/pSSWwRd8ZBYDJUHkivzTGZfGnzLl1Pv6VVVIqSZjXFuwYklSQMmM8HFV41lRN2zaAcgdDW1cosa+YUKykdD1IqvLOLmDzG+WQAAYAA6f8A1q+NmnF2ZtIpJCxdd55J79qnaM52lWO7oPaoDcjcWwSR0xU63TZG8Y4zmsGjFgbJVYYdiDyFPQ1ct7YMwJQ4BAK9Miq8UzQuHK7gOgPOKtpcFCWBx0wRzWLMGbFlDEgJIyGONvcVaitIopXSTKE8g55FZ1tNkpzhj09609Py0pUHeRyGIyc5rhmtbnFMkWNY1clCffHPtV21hMscg4QFeR04oVlnjaIEBzyR3P8AhTTBtUHJOOST/KudnM2PiSG2BDHJPHSo0Ub22rkdj2FSMiugXcAM5J60kO3awDAgcbOhNK5nzNEMoYODnAAxk9KniWMxlcEyDkbulRh5PMHlDI53FhkAU8EwhZJAWB49M0xXDAiUjG9ScnI5FSTKjopAySMYHAIpy+UqufKJ3DkZzj3qJxn5SNowMAcHHrSuFyGG3AR8gtnkgdRVuRUjYKBjAyvGDmn2aYDgrk4yCOOKCEdC+SWGQQexpXFzFYxoZTJIx3qPxxSxzbkIYZUjgEDFTpBGELqNwByc84qSGPMpcEbD0UjpQNyKsduJQTgARjcQeCfYU4W5NsXBAbPGKleEIWQnLfePbijJjVdyEJnIpC5iottLMBtJZycBRzTnt5I0QMGG48jtU8c2+Qug8pTxg9vepZHcrtADIe56ignmKBtRGAEGN3O7tmnGAEjjgdx3PtVo7FfAGAozg80PcrMVRQAc8HtT1HzMbKiXIBKhEjHBx1NOFsJIQI0Jk6EAc/WmeYsyyAkqFOD6U5ZGLKqEgkYJHGaQORCVaIABNwPXIp7WwiUHAYuBjbwKkE7q5CqCD8uKeIyV4kA288jIFUHMRrATCdoxgE4zzj1qFSSGypPGfWpWeVUWQsqnoc/zptnlJ9xO5eoPYUxXIdg3CMA54OD/ACqWWPZasRgMDgKR1NJJl5A3AIJGT0NRje2Qx4BxjOce9OwXH2U5VQZVAIOMnjIprxsZCCu+MnIIqRkR2VgSAowQRnNTwHbGcgDGcZ60h3IsZzgABeBz1pFYM43jIPHHelEyRTBGQsHGARxzUZUKSGIAzkAHFSUnYnUQSsV8ttwI27j1FMklKbkxkH7oPalSYJIWA3FRkY7UjXSq/mbG2njJ9fWmURRtJtHQNnac8Y5qfcMYztwMk9iaaJkmtnc4wT1AximudkGFOBkfKaZAOqmRcjjqB3JqMMplkYjCjjZ1NHzO4Z2yqgHpilV/mYlPk65PU0AOkRnUGM8gZz2psdu0yDIAfPT19qTyysBKHYpJ3Z6n29qjjkA3KysQwIJzgCnYdh4iUOsRJB9+uankUkBAdzH5fpVexJkmBcZK8qO5p9xeZztBBBzkDAqihJI874ipBjG456GmbmKnvkc+9Ec3mSF89QASelDR5lK7DtHTNICBYn5PVcd+lJDKEIBVnBP5VZYoqEliOcAHoaiVlbIUgYOMe9A0SrFDOXOSCAACTgA0mH8wRE5Jxhx0IpF2yIUIOc5yKRyUIVW+RTk9jSsUEaABhISzIc5Hp6UiIepH3zg4pTHsGSGB6lT3pq7g6oMsSckjsKLAEi7WyOFOM55x70plETDAOCMjHFMkPD5cHsTUYUsFc5wDgeg96pATTLhBJhgHPG4dD/k0kLvIXZgSAMAqetIhXK7mOc52nmldgySBDtA6AmkNCNcF2KxPg4wc9KWbEbRqG2AHJ71HGFWTBKkA5yOM1LJExcgAZxkfSgY24kRXCIQw7HoDTk+YKjcP1IHYVBiORgrAmQ9PQ1Ks+1wsgXZ0yKpIBphRwykMCTgdyaqyqzSBVHJOBt6mpy6pKTycn7oPJpsDmMmUZjYkjPpTSAY4zLyMkDDFu1PjIRmG45xnA6U+SN2YOoJPGQKjIVXX3PI6GgBzEzqWbJI647iljAlkVVYKQOh70/e0Ui+V8xznkcH2poXPmAH5xyBjr7UAOWczSlCjYGBnpmomhCuGyCem0etPtpcLtdWJOc46g+tQy/vEBLYJOMD0oKQjPlz8mzJwAadsblSwznqBggU5oAQsmcgdR3BphXzGJVjjoRQMUYmfhgDjAzTUjdsptBAOQQKfOqqU2jjqcCm72TcB/qjyTmgVydIkgwVcMepB/lUEsWUbJA5yB0pVkCkFUJXpiknVZNzqeQPlUnvQMikBeIIRtJPPpT2iGECE4HBzz+NEj4gUsP3g4IFSl0SEMDksOc8YqgKscW+Vwi5C9T2PtU8aKX2gbHPJGagW5MTP2BAHSpkUo6TKC3zcA85NSAu88ggg9DmkjZzMQBkd/UD1p4V3dyflIBye1R2+5JDhwe+AOTQUkSQhfNmcnIA6duvWntuMJcJhAeo9KYICFfawJ7L/AJ/zxVaSN1QfO5x1UHANTYEWo12S9RsIzuz+lRKgjmLfeHqOMUErsBXPyjJHr7VK9wGtwiptPQjuxosMbIyFcu4XI4NRr8kZZFbB4zjOf85/WombzcKyfNnAJ6CpVV/NLJwij64qgEt8hHaQhT2HfNRGYgswOSBx71M5kdGAiAkBzu7EUxIGmRWCBiByB1oAniJuYS6gAgZ+pqrNE+7G/aWGTipLeVYYX3cyE9B0FMYkOFIIIwRmgaI9sithhtAx9T71KrCRk3JuHIyBUjSgFspgqMc88etJbElypZUBHG7+L2pjIWZbR9oyRnPPSnTtuJycE4JAOBio3YqWDfOinII60piAV3WTBYYAPP5UWKsPmKRRAKcE4O08mkdtyMCDuOMNxwPen2cS3GPNBXtvYYA5qu67kbHCg4Jp2Cw15fLXKkZHVgeMetLchpETe+Ae4otrcSBvm+VRnA6GpgmzImGQcbT0x707DIoGaOEqqqgXngcmp4/KSMI0W51JYyHqeOn6VUnWSKQAOHXsQOAKPNlRC2NwzjHXFOxVh7Jut/M3hT5hBjOdwHHPp3P5U0sInBAz355zTRiRXwTg9STwKXygsRL5BUcE9aLDJovKkD9OASuOzUxlc4MbhXHOSMio4VO05OWznAFOkEkLhghCEZOeTRa24IFmLMpIDkHByM80jFssNuMcgYxim27eW5MYAyc1YYyNgtzkdeM0aAVUJ8w+gGDjtUheSRSqcNxhqSLbgLnBzgE9zSzFYWCg4I5YCnYCIssQKlWJ6nPf2q4jBlyYxjGBjpj1qtHGkkgYZJPIB45qZw0MhSVSqdznAqbEogMgXCx8MflI9OetISzuwRwXQZLN0p29clo1IcdwM5qS3RbiJvMXDg89iaqxQpT7bDKi5jEa72YnIqqkZ2jIGMg+gJ9KfKwt1CqDtJyVPU+1P8tbliEyBjIA6Zpoqw1pEUM4TZIxwAOlNR4JGMkgIYqAMetL8gYwsMHoO56Uxbd48hsBV59SKdhIlWb52jC5LcArxjimuSFMWSoxy55p6OIAXK5J6bT3oLF5G2DcCOe1JK4iBgNkTMCzA4AJ4+tJHl7tt2VRRn5egpTJhkIGRk9R0NOkkKlpSuxSMHJwDTsOwiKdgIO8ZOADyPU024t2KrjGAMHOcmmwuxCkKxGcZA7UpuGdZEkXGPujuaZSJSjtHtbGVAA9qRHljQ7RuYcfL3qJrpiVXaQFXHzdTTlmRQXY7WA4A6GnYYiEOjFkKS56HihLVZ0G44ZzgAcc1ExkuHRi4ZScKp4FTwjduLHY6fdB70WGK6bdkBUKBzz1z60MQisVAaRsggDJPSmkSFy20kYGc00NhxkEPnAA6g07lkTRJ5QJGGx+IFKsUZhK5bfjO7vSpFLJOM/O5PAA60LFtcliwXkbV60xsb9m8xkiLliejAYxSC2eVScb9o6jrT4Q6KMcnPcdvWpCwS32I5Zi2SAMYqdyLlWOJ42ZsLtP9459OKlgjLStI2CgBwBStCk+3cCCvJyeKS2IErKGIGCef51QissiFWJXYmercgVKXSLKs43EcEcVI0KeWrY3gHJx0qO9RJYgVB8wHAxximihrIh4yA45YE5zQ7NCQI1IOOjdxTUaJCPlLHA5p8kytKVjLFcAgnkj2pC6jPLlaUMFye47VP5rTErKhGOACOSfahJ1VTg8Y6r3p8TO4HVmJ6d8etLdiIzGVBBJXPQHoaj8wlj8qM446cirIbfNtVd+0fvCeQKja3SOUMHy7HGB1FBRXZvkO4sjnoR2qyoSMbvP3My42AdKYwVEMj5chvuEY49ai88mDywoBLZ4HNUix29zIAQAMEEjrio7edmAjkBaMHGF4JNSrmeBpMkAcAgYBwKI5FfPloScAGmAu/yYiYwASec9fpSSbfs5Xbh25AqKbMecMPM64btSvKzxKZTuboMYAHtQAtpFsjB5wT03Y/Go9x5wGJJxnsPalgdcmRWYlOCuOn+f6Uu6eVwu3PPOO9NIYoufInVeCAMsp5NMMSn95tBOc59qTasrYT5n/vZ/SpXdrZW3ooMyiM5UZ4OePToKY7DPLH+swSemO59qrpsB3EYZgQFBwBz1qeBs5DAbSMNnsKJ445VSSIYAO361VhEUNs++QEhgcEZ6io5k24BGDnPJ6+1T+f8AZ4wpHz5z9KmMQeYSbS6gZIHBIx1osIikcbYwoJJGGHABqvND5W0PGYgxGQTyKnZGuXOwARjg460G6Hyx7CwU45GaRSJmmQQsMkEYB44x61ChJkO1iRgYyeDUc0YdxzlMYKjrU7KGdCikRqBlQeooKSImjKykMMOT26GiWLzDl2Axxt6ClZ33ZjUFTzluaiuSZnUk4IOc4yKtCI0VXR4iQgY4GRg59KYbYDameR1wamlaV4eUU54yOopkQ2REY4JySfSrSJ2Pq1bsIC0KYAIyDyKmt70hCV2gqctx1rFSbZmOVis5+6o71Yu0Z1SPlT38s4Jr5HmR8qmaEb/a/NwVDR/MynqRSxSK5VeoPAYdBWZZq7hi3OOCw4Jqe03GRpSpOONo6EetQ5GhpXV3JaYdATEwwSMdfWmy3iJEomcgucDHQfWql1JP5e2BC5OCQewpkqAlACXcAbj1ArO5Wpde6+0QhZF81OAHBxkVHNqyQSRxKdgJxgjOB61GiMyGNVKIRgEdQadDYGNmS5YKScBmXFHNYnUlhPnMRJL+7BJ3noaecsESFGbBxhTyaG0y7jQpGodT0UDBqUA2qhGGWIwWH9KlyZF9RFuZNjMo2hOTnofYVJ9pE5QNbshxnJ4P+f8AGo5YlMkTRBi/90nrWg1tO9kWeIxluMnnb71DkNGY+IRhjk5ySe3NT20huUMci4UHO4cZ/wAKtixeeLg79vBYAdasrYGO22YyerHGMj0q1ITMfZNFPvk4UH5QOBT7yVltxOqF2Y7cdNo9a2P7JWRUm2sqnIwx4Hv/AJ9qauiyPgDEvPBHAH4VXMZ6mJKssJTe5xgHA4FaT/8AHvbmJxnqXAI5I/pWwnh43Sp5ibiTgAcE+1WxoIISIOi7jgDbwKTdx2Zy62XmnLuzSliWxyfr/n0qSWzQlFVXccDKnkV2NppMUCPA0TFh1cEc1RfS7ZRIwLeWCQIw3NSvInXqc8bRb21feuHhyQ2MEj0qOFUhdYmAdXGBt4OcV1q6dAmwykEAbioOMDFQQw26l5GVRGOmV4FWhWZzc1gUhDbW2A8jPOPWrLaO85jcDYQM4YcEV1MX2QQMYFBlbhWPIJ9KrzzJAyKjrK7ckLyQaOpRjnSJj92Pcf7pGahbSPIjJwM9QmOcV0iaisEQWVQQDkgDB6f/AFqSLVopwSyL5fZSuSaLAjmrbR5J90yxFx047GppNAMdtJvChgM7j2rcsNRhs5HZgG3EkegHpipDqNtMhjchJckqTzVPQaVzn00n7MoZ4SQV5YHIFSW2loHijUqokb75yAD6Glubhbf53kJQZAUHmnLfjyFK4QL8xV+oHrQOxZu9HTyyInDPHyAOhpLe3BSMvbcHgdDk1SvtWMYjAUgE8kHBI7VnPrbF2RiwBHKjg4qbBbQ6S1tVMxwgcc5x2H1p0dpBLPtQgy5wF6ge9c3Brs0DAAHD5G8HAI/z/Oq7XTKZf3xRm54JyPes7alWOmuZba2gWLcXnLH7vIFIl0lwvk7NzqAdy8GuSQGMxzJOX5yzMcrSXc7giUSkB+Mgmqswt3Ot86Oz8hZssm/jB/z/AJNXftcVwhZUwehBAGR615+Lx5JIvLLNg4Ysc8egqwurlQE3kxudp55Bpj5Tp/8AhI/LkLKionKElfvVXi1hA8roRImOCO1cw+osBOoG6PGMntS2t55VuwIDqBuJAwCPSqsLludFDqiwQgImdxycdTRLqaRylXwjMARzwfauUS/cORuOF+YD39Kbc3EkxWViSem09KLWDlOpbUpbV3aPbswNxIBFRS62cqGkCHruXIBrGlY3IG0nIwQCeDUUtykWMuobHzZ5xR1HY6D7c8iF1mG7svSopNWLKS3VeC2eBWIl0ZYgylWCnJKjpSLdMsLeYN6E52rwSKbJsbQu9sTZJBYZXB5NVW1N33xA/vVG4Bjn/wDXWWduC0bsOOFbqDVRrh4Y2lkcSjuRwRRYRuyXzblx0HOB1NRR303myrKcqvzhieB7VmQ6mZ4wE2lcZyRioHuS0g2E5zyrHJ+laJWGlc3FnkWElWIMhwQO9RXFxNHDGZBtdjgdATWIl7LcyGO3ZkHIKk4J+lRveSyTwW8u7a5I5NO2pfKaZupZCEHJB6KKjS6aFHDAyAckCsy8vEtoiIpcgEgsvXFMmufMEKh9pByynrj1p2FY0ZLmKQFpDtHXOSPwp39qCQRDeE5wAe4qhYnajfamVhu+RRwSKWSJBOxX5MjjPIFTYpIvfbGYgICzA5J6gU2K5E0U0aynzVPQHn/PWqOfs7iQMQ69TnA/EUkccj5bIQKdzseARTsFi1/aOVw4/fLwSTwaBqS26QsFAV2IZj1FZsNyokZ+GdyQoPOR6024825cxhAiHHJ/l/n1p2JsaN3di2dHJLITgEGmy3S3EZ3ggkYUjsazlgeQymU8RjhAcE1Tup5vLUIGQk5yKdgsaYukUOcMCnY96SLVfPnCkMCB1xgDiqSOzXKylSDtwQelRLciBXMoyjHAA64qkh2sahZSQyzh952lVPINRyTpFMGeQNtxhW6A1meRDGRKkxjC8j0p4uUWNZSmGYnAbnearlKtcvLf7VLmLBzwpOQRVbzybiOUgoA2eelQLMqkHynEmcjceD7VFcEj+IB88BulNKw1EumWWaad0IQADIY8AZ61KJ1tIkkcjB524ySKzL27DNEicDGCw7HFNtmeZCQhIzjJ6EelO2hXLoX5pRqCPJtdUYYz0x9ar2tzLEG2HOzglu9UpJ5Akqq+QnJHIH+f8KZbXj28AOBICSRj+VUkJouyag7NkoVfPAUYBHrUEuotceXGyqFUkkgdfeoX1JNxDITKORgY49Ka8qHfIAQ3UjtiqcQUS5DeuFZo2woyQWAJHtUUF79oYpuYv1LA8D2qlKzpIZCAi8YHan2F3HDC8RgL78nKYBH40uUpIncmElvNWWRjwSc4qJb4wmRyWUnqT0NQmNEtATkLknce/tRHMyxjcNxHVSOcU7DsiY3X2hQJfkc5KnPBpXlJjMZzGMYLetQzwMWSXyiY8hgD2qP7Ss8uXztHQDoTVWCxN9vliYCIYGMDPr60+XXiLVIiCWY4JTiqjblV1AYuoDEDuKk+ymSEsUGccBRyRSsHKNe7cqfnIDDAI6g0x72Ty8MCMjBNNEIiYmSUEdQoHT2qUyAgI4AKnK5707D5SeyuI51VQSsi8EA8Y9aZcsHyW4C5yB1J9aqLclpGbAiUcDjqalJaMqwBcN1A5IosHKTCVZog2cknCtnAFLOYmRxK5wFyCD39aoSqwmOeAMDC8Y96UAMzZfAI59BSsCiWGvRMkaiTPQDIyf8APFKJ1eNwQSVPDA4Ipoijt8spDqACSBytUwceY8BLnJLAfzp8pVg8yQTKMlMc9ODUovCWO88Y49Ki88FTvITdwQelVpmMdyBt3nGQOxFUoiaLUd0qRvFGDI5JOV7+1OkvmGP3RKY5JqKOVoxKfKAf8se9JLKolVwwYEYK9hTsRYuKwjKMhIGcknv/AIVKLuMQHzFQlTkZ4B9qy0uxgmUYHRc8U3zVMADkM3XngiixViz5gaNnJ3HkYB6U2N3CqCMgc/L1xVDzgsgJI2evarasDGGVwSxIwOlUUkaAZZlCsc9M88/Sqss8UYKNkgnGD/OqUbhS275l9M9aSRwJCcEd1GckUirGp9pVTGzKCo/hzj8ajlvjO2FQNtycDtWS14yzZ8sgdw3QUouRHISoOSOOcAGkKxpodxbDqBjBBHSkW4Yq8ZIwvO4DpWaLp1UjcA3XkdeelJ9tkaNlZMkHJ28ZFNBYvrdEwjJDYPAHrUAZ4wZHACNwTjAxVGSQuSFUkDrjjFOnMuxAytsIx6jNUkKxLu81iCScckDsKBe+Up3HIPAI7VUeUx52qc4wTnFTwWJuY1MQJcHlT3FDGkiyblmQ5IIAzjpUTSG2LeZwcDHpTYbaVQyYwTwMjGaS40+4CiRkby/u57Ui1YWO5LqMkEdscGmLdmXzBgYAABHBzSQ6bceYcxkIORnirS6EcNvLIWORzwapMd0VRqBZTG2ADgDA4B7VEk+6VVI2hSSWPINX4tDD4DsAz8Bu1XYPDgkiZmfA4BIHGaV0JyRz80u1/vFlJ5Aoa9UARBCg6knvXQP4dtY8fOSG4BHY+lRNptt5q4G8/dwTnNF0ZuSMaOSTy9ypyueCBzUJeWSPd5fOcEEdPaug+z2+HVYgCONwJ49auwxCzt0DKrZ7ADpT5kTexzgLrEp2HPQCmpBcxuW2EuRlSQcV0Jnj2OFgBkHPHcelRj7VIh2wEDoSBwKOYXNYwpoLuQDA3HPTHFOh024JZmzHtGMHit2KK5JESwsjjksw4AprafdG5UMpK44YdDRzFqRnDQJnQSggZH3h0IqODT3RgG4cnAAGc1tQ2l1HEyuSg7EjANMi0ud3yzg8ZUCjmK5jO/sXbkFwCecEdKiTSI96FHDoxxwOlbKaTvkdJ5Cr9cA5xSy6ZHbMeuzA2nOMVpGQ7lCawtrUBmUyOOgHaoGeytomcnJIOFA5zWhqaQW1sMnaQM/Mck8da5S+nM1wfK6bRjjr+Fe/gcE8TL3tjtpUufVkV5ctctknDA5wOMe1S6NpMd9MWlZgqnHXGT/Sm+HtLnu9QWORMCQ4Lvyo+tdlZafHZyPC21m7kjgV+u5Vkqsrq0Uebj8fDDQcIfESabokFnbq5jIG7Jl5JPt+lWZ2Tzg4XKZwVFWYfOulMUZyV6jpTyBCsisoaQ53eoxX6DGEYRUYnwNSrKpLmm7sLKSFU2JuDEYI7Yp7xeVECfmA4z6VVGZOAmAw6DqKR5TFAUwxB7Yp7GN7luCZZEk3BQAM5GMk1WSM7G82U+uDT9ipHCc4B5IA6Ux0YNwcr1GRzUkjtsnl7wvHQ+tEczMrBmzGOAcc0m55CuDgfkDTHiYN/rNrfeIFO40BLMzMcuF4GD1oVRIVB+RR94k08FUZTuwr8HFKdjFoMZcHOR3GKYDprWO2aNosFSM7j3pGZZ22EkAjPsKX7T5bAFd6YximRLJOXwmwJ1BPIovbQXmWI4gB5YYyvjB4xgVBbo3m+WTtA6gjrSRzsrMoOWAwcelKzB0AEuyT05OalsBz+VADjJyM560zzfLIO0nIyuBzmmCEMRjlhk468VbibZaukpCjG5T3/CpKKzQmZiX+Q46A9aljUSRP8wTB5pn2kOibuVVcAnqTT7OI3Hz7CucnB70xMkhQRh3Zgew96jZgN6kBhjI29BSSxFoyhyoPfHSo4VNv8jHAx0PekIkt2xIGYZzwATgGg4PnOOQwK9OB7VAgJcnbzngHpTnjwzKX2ueuOeaCkMlAiiVgeOgBHFOPlzAboyG7egqxZ+ZHIqhiyqc59eafewMJWBGwH5hjikO5x+saQIbiTanmhhuGR1rlcyxMS8ZCjkEnkGvUFtw8oQoSTxjrXM61pSiWRVXCqTx1FfO5hgVVXNFan1GWZg6fuTZzd9PJc26OVBIGM46CsyQFIim07l5J64q5LeyIdqxhYxwOOtMWNywYAOx7DjNfluOy5wvKSsz7yFRVEmmZckqlCEQLgdT61G0kjgRg5C85HWrT2zFiGAABwaaLcrlk6gfnXy84WZTQ+KRxCN3I9OlPL5GSwU9qhF1naSo4NTRxiVuRg9QOwrllExki7b3G6RMkkYAya1Yblo1MgbBHHHBrFhaNGJzhk649aspcfaJFUJ3BOK5JRZyVEdBbzShlJJUsPTkitEyLujEe5l789TWFFdbxjkYOBmr0EpmlQEgDoMDFczjY4pKxdhg+d+SEPbOTT3BjYlQAo555NNO5NvrkCpJpmdSSAUxgsB0rNowaHRt5hTYNobO7NE6oGQMdwzwOgog+eEA4yOnHNK0oVmwhIxj2FIljWMrRMfutnge1PiCzY3H94OB6/TFR/a8N8uVPcHnA9aI1WSRiwIcAEN0FQItQXKxsUAJc8Yz/ADp8kxLAAK5zyq8ke1QH90RuwwPp1p1vF5bgnG0jII6k0mRcjiLwbsDAJON3Iqa2lc7FkUBOQWxTQMtucYGT8pxTSEbOxnweoJ4ouMexMbyOHRwvQqMnBqSF8tD5g3KTlsGomIhQxxjCHliRyadG8SjYQSx5GDjBoHcY5QvKB8gyQvHXntSxbidoUgg5Gaa6FzuB27TnBHNPVXc71BKAcletFgJLeZQHXALdiecGq6/u5HDDzGHPyjAFP2sScJgngnuaaUBUNkjsQOtMQ1k80HnAHLHoMULJsk4wwYAECnHbv3EZBGMdqXyxDbucZJ5GKAEXYHDFskHgetSzIwQMhyGPGDg1C8KPja2JFAOAf0prpIGU7io6kE8Zpoe4s5dokDEcHGD0+lRy4yD90Y4Gae4kKZwHLH0wBToozLjeMsvQD1qiiKQAAImcHAJbnmi2jdfMKMAoGSCM1KSplGFygIBAPNR4YyOFUKoPBNUx2EkYjYoICPwSOop6kKcK5KD15pP3aISXD46A0kMO4ABSGbjJPFKzHYsLKrkNkMydCB0qK7GSpaPBY8L1JPpRHGryspBjAHQcZqaLarsEJZyMANyBSArbfKiDEbSTgE9qfAkku+J8FB8wPbNQRyMzPGVzk9D161ZETQxZZuZOAAevtTsPQgK/vAWYYByoHQUnnEr8w2Ad+1BiRi4yeeATTiokjK4AAGBnv70gVgMwuAFjGCvLelTvEGix1bqDnAFRWuyIkbgdwGdo4pTGed2VOcjJ6iqVgJVKMCCCCBjB5yaqOsbbsBs9DjsKmYAAHaQc9D1PtVWaQRksOFPJx1oKHCbbBtU4ycFiOcU8NuwhAJYcY5IqK3ZWO4oQcZAbmnkrGjyMMlenv7U0VcjMbjcpHU9uBUxcJCFl6nuDioIbmUByV3KRwfSptsbQgMCG5JJPOKAZDPFGvRxhuhBzmmFHRwUIIHXdzRHCpuEK8gc81K82wsrBvn4yOKGCFjyqliPkHORT4nFxgHCHOVquXPyo5YAcc+lJsKDcM5B4J6D3pFWJnV0V8ndkdjio/tHlplF5wAQeSKdLdHcEYYAAPA5NNQZyyAFT07mgGhmwpA7AAqOSe/WmrK4jCYwOv1pJnWQspBAxyV6VJZ20rMVIwAMgmgQRqk235xEQcbj0JpuxTNnPA6k9DUsjGEENGBgk5IyDSt5b2QmIKP1A9aGUhZoMKrYyH4B6YqikjwyOkuSRwuDwatrcbg4cF1K/iDUUiIcuil1Iw2e1ADQS8mUwSBjPSn+VKyMgAJxnGM1HhkIIU7AcjHepCSFDq+DnnHpVICPyQBGXUkqc4U8n2pzTMuGMXyE8gnrSLAWdV34LZIbtmpJcyRbCADnGCeTTAjWY/MAT8vIB7D1qWKMSxghhuzgEjjPpVaIBpEjkG0qcZHWpJI/KcEHIHQ9qBseGAbynJznhh0FMeZmY/PyvAOKYHBwMZLnnsKkEGxC24DPAJ70CEiVzIInJyTwBwTSGPyn4BLck+g96WN2knUFRk8buwFWZhkt0Ix1xQNMqeY0p4IRM/XNNUgkbTtGcEnilByUVEwQc8c0+SMp8xBJbkY6UFbjmuDCTiPe2MBj0qGKMxEeapLMcECpSkjxGTPI5AqG6Z2ZOTjAJyMc0Ba484iYguBGRkCkZGVNykFSOo/nUUMeXJJ3k8KBUrkRsGcF1AwSp4FBVhkas0bs5wqjIz3p1uEdn3HjGRipC4W3VhjBOCp64qFVWJQRkAngd6AI2/dhxIMKecnrU8EYjVRISCcEbuOv+f5Us0QnBDEA4zgcEe9MRV8ncCWxwQTTQCtbSxkSZCQk8sTkUQzBXUIN2eCxokm3tGijajdDnimNA+d3UdAF9KQxzSMd5VwzMcADoBTEd8FXQkYzu9KbvRASBjHYDJpYWO4nJHOTnpigSQ+ZVyAH7DBpyrIf3oGRjHFQ3A8zZtBLZxn2pVMiIwyMA42k9TTsVYJJmPJCqByPWlgmOcDBQjnHU0xI2yobtzg9c1IyjJIHQ8YHWnYdiNLopMRJlQpOCehpWuXJJgwC3Bx6U1y0DhwAR6nnmlhAeI5TGTwBxzQybDomSNhklj3x0odRy+fkJzx3pHhCoQwbOTg+tAAWIAEDB71JVhfLAmLk7c8jdyTTblozATt5zz7e9OliEzebtw0Y5zUcjK4zgqcYweRTTGlcSArxwT2weh9qQ3AkOeqDKk5pRbiNRubcOuR0zSRhDlNpHJPA6GqKGgyvdhOTt7dOMU24LIx28oOoHWp5UJVQB86n5mHBFMSJCWIOCeDnrVbgRRXe3auwnPCjpSsJSAxyDn7uc0qjEpKnlRjnmm20czOyD7hOATQVYdJtlhyThiBx71GhZQFByQMnPepbhpbWExHaxPoOlQKzFk3KRgHkDFAyVI0kX75VzkEHjFMupDOxCbWwAuOgOO9LOjJsYIQe470+3xG4ZU3EHIHbNAhsjzFyzEeYiAYAAJA+nWi3eWUOxzsPbvUjiWQmUrmMnnBwKAXjgQwkNz36E0FIrwTyF3MYBJ4HHBqWS5CsOShIwe4zS4aIlgAFbhsdvpSfZxIuzHI5XPegLAtus8TKrjfnntzUfl5dQ5BJ6460EraueRk4BzzUkCMHMrDnOFJ6CmDQ0uoP7vdjGAD1BFRyhxtd5Tgc7DzmpSAXVsABOTT5oUlJdsYx1J4NIkgtncQsVwAx9Mmp2UybWQ/OOMDvTXVS+6GQFMAHaMDNIz+bKSBgDg84FBVhDc+fl5f4Rj5RgYpLcrbTPIxJGMquc1I+6TY2FyOCFHUetV/sLRzCQvu3DkZ6U7jLICzBpFAdyMgdKrpkxlirFmJG3OPzqZFkO/wAsb2A421AivOUaQgAHB7YFFxkhVFRNoJYkl1HakJKwsMZGc5HWluDGnEDh+O3aleIbAu4l8AZ7UXJKjQPLCXzsOeMnrT4Y0ZuXBBGOTkCrNy4l2IigRLx757moYYwHcCP5AScdfxqgQ63hdY3TzF2Kc7umR6VC8SvO+5ssoyOwpzfc29AeQBRtRIyv3T1z1NUUuxE8wQhGiO/HDdqZczI6FUwSgySOtTPPl8DDHGOBTpYwTvVFT1XGCaBtDIcpbpEqhmznJOCaWZgiABiZBwcDinL++IcIRngsO1NnxBINoMmSAxPGBRYaCHfJCy7/AJW7DrURxHkEHzDwMnNT+QZXTyicjnC96XyWRlMnybjxk5x71I07DHBhlVpNwJAIx2GKhwZdwVwcjgjjinbw0hDjLEYB9qki8tIpAYyu0/e9fpTKbI8cKC5U5wQOh/woniR4X2vgqR8w9ai8/dGGZcEEgEjqKltnjTzCQMtwVPcUIgjRpWVlkXcSAFccYpSmAfLHzYw30zU4KxY+UqG5GeRTLm7LMmFBOMDaMfhVAFuyyN5EIPmJyS3Q03a6uzEAuM5z0zTLeBlnkCA5kAyAckU6aXzFXbGf3fDEnknPWgdhvWMER/PnqelPS3iOSoyzHlc4/Gho3K5VuT82ByKhaGUjcCBjB5oCxNFBiMAcIScsRxRZzeW8hRcSKPlJ7H1p5fnyydmFyqA9aZFHGIHbzV80n/VnIJ5/z+tIYJPKG+YD5umKja3ZSzRtuLDknsakLYKxbMj16iq5YeeVUMecBT1JplImjJYbZTnHGSOKIZYYHOV3gjGM8/So9kjZJBwDgLjJHrTpJFdFZYwIhxuHFAJCrFy5EhVDyB2zVcFrO4VnJYDjbtxmnlmKAOM5bjFLKxlYhvkfGACMk+9NDGTzCaWRuMkZCnsaa48uIFsM6jLYoRAinK/ve2TxS3URlijQjYGGTjrTHoTgSG2DqBGTkjjk1EzhZNmSMDJPvUdpDJFGMS4wcBmPFJKxeQqpAyMBveq6jJY1htwJIzkkkY7imB1uGLA89ArcnNMjtwYixBODjjrnNNiUvc7EALKOB0JouMlYqmwAEuxwTn5T0/8Ar1XnX7HIiYL5GSw4/CpT5jbd4y2eABT54mV0aQhjjgAZpgRlEa3V1cBhncp549afb3AMZiwWbGAO4qK5tcRxOoKBs8Cn48u2VwgLDgMOooCwhlaNvIQYGM5HU0RLIspRs4Izk+lM2oGEy/fcdOuPepwrvGWD/Qd/rQOw2BBNM+0nb03Hpn0pI4yGfdkKM8A4J96imIiPo7D+E8UhuXdCnfuwoCw/KxeWyEsQcY6impJGSQyMGxkgdBz3pIN4kTcQqA5OR+lWEBSZnJzuGABzkVSCxUlz1UfJkZI9KdFEUUyIcknBVutOkeZcyBMgkZwM4GaldhJO0rDaAOQtWmJo+kbayW4jLIjl8/LzyasGxaNvM8wtgfOBz/8Aqq3p0M8aDzVUFDkKOo9/8+9btraxyIJZFDRLyWXjHvXxN7HyaehhnSzGPnO3jcrbsDpTrS2l8tmVcg8D0Jrdj0SGeB5/MaaVWJCE4XHpUqWrWzxGSI4PIxwBRcfMU4tOVQPMBTeMFc8nipTpMccTjG5xyAOCK1pLRJJEE0gUgg/L2HpVxXjlnJALkDAx3/zzWdy9zFS2Akij8sLIcFTjp7mrtjZQXyyqSodWAZnHCe9a9wYBau0jIjgYEZ+8fp/nsarxs3yxh413DIUjBP8Aj/8AroTTBplGTTjFalWR2KnmQHt/n+YprWsPkMpiBBGCCME1fa6eG5VFQzEH5tpyoFLO8bNlkKkD5T1Aptmb0Ki2cUcKwjC8g7mXmrMTbrdYwASpwMjgn0obZcr+7kCMhyQwziiGf7PcPzlCucAA5+lKwIkspra2djdoVDcFhwoHpUmyF98qyIEb5VHc/wCf8ay76ZrxChK+Ww5x2Oaz/ICRlknXPQDnA/z/AEqkPU3PMiUvgGUAYKgjOai+1xsf9HfDxgOQTjAzWLBfGOJW3/JuIY+9MZyrM2cbuAB1NOxJ0E10beUXBckIAxAPGPX9aWDXFvJS8ACAZB3c4rANy07AKSSBjHYmmLeldsoQjYcMoGMimNG6+tfaGcNLiRedoOM/55qqNUQZDKxcHI2ng1jx3AluHnIAlY4CAdR6VVtpjvY+ZgZOSTnHtQgsdHDq3msEjbD5xhhnPtUL6guGtcjcDkntXPf2l5Lkbxv5wMYzSvKyFd0irK3IDDJFUgsdDbsSp8psHpvblRVNLnc7lJclSST2NY11qshtBGAdiHLFT1pi3Dy7ZIkZRwCOpNPUTRqzak00ZiaRigJJAbnP1/Co7a8MKeVC5JHI38kH1NZgfznILCMvwCfWrNzfQW5QAbAoxuPOTjmrsSaMOoCW2UZOdxDDoR/n/GiS8HlsucBRyDwSPrWUszXsB2qUAJyehP0qMQXDzBd+B1BI4NJo0iXpmCOju5BIwADwPc0/7WFtkAfMgbLHOQR2FUZ5TMrvjCIOe5BFVpHWCMSs5BcbdvXJ9PrTSKsXhcGOUDJkJPIOelNuL1ZnIC7CvZupqtcSBUSTz1jfGMlcgmswNIk37x8hTuDHnPtTsK1jRmvkTAYMrjkKTg1HNcifb5h2AYIBOCRVG7QXALFtkbcZB5PSoFZTJtZSSo4z3qbIPQ2EJj+8p2rljt4FV59Ub5Y3jJXOAFFQ2uovbjeyNLGOCvtVeRJnAkBKlSSAehzQxpFu3vHlxtcoik/KByanuLpEj3RMu/HIPb/P+NZbOYowm75lO4uRjOe1Q4nMm4vhFBbAHGP8/wAqEi0aC3GI3EhBbOeD1qS1ulA++WA5VV6k+lZdvcxSo8cx3BgVBGQR/nFOs/IikCxsygE5B5q7Bc02lxK02Cy4AOOMCoJZxcWzLGXUZ5YnJPtVW5bzQqK+2NjjJ5GKbIytEIxKABnaBxk0kImXUVjkjTzGYsMDHAU+9WFDCIueAW6tzn2rM+ziWWJUOGzlgTz/AJ/+tVq4uRDshRlMYBA9c+lU0IuSXoSUIo2IAPlPJNNMwurV41lAcHJKnkDNZsEcsJeYEAngh+cik2qrFGbgDcxQ/NipJZqSMYpEndumAFPcVHKJJFmJAVCMKp/iPpWVFKscpkZndMYXnOTThqUhcKVYrHyUxjGapBYtxBI87zxjHB7e1QROYY2WRy4B4Ufe+tKLhAG8xdibeCw6etU5rh4pSkWCFAO4jOaqxaQ0tNLcFgWBX7uGwRVm7e4llhYjIYYB7e9VGlSSMEAmRuoU9T/SrMU2cuwIQDkZoNLDNgUhW5f0/rUsMg/eW5AD9QzD5qeqnLyMwCleBjkVUhgMkzSBiAOeetJmbLdxcI+wYww4JFQ3dxNCjZDEkY2jgiprSQ28okcLKrdM9jVW5u2kkIIBRztJIwc+lIRM12kkUakY4GWJ4zUNxffYo03SBgTz6Z9KjVxA/lSHBcADPJFNmaLaEJDkZwD3rS1x2LIxIBLHtcMOdvAFRqyhS7GRiDkKGOWHpUVhNGGdAM7RnAbAz6U2dxFIqO5GecjggelMLIsSyCeZV8tkLLwwPH4/59KgMu1ZEnOGHcDAxThLCrYMhAAyCOo96pzXwlYLJKqAknkcH3plpF62vnMSogzzwXHWobxMbncE4/hAqo8sUG1lbcfTPSmy3bJEiI5Yk5Zic/hWiHa5K0q4RJI8AfMpJ5NJcTtcRxxrhPLJZSR1qjJdhkciQFuh9qeL5nbylIcBRjA5NMLFi8uDEkccjAnrnoQafdzq1mo2HK/MWPUDH+fzFVJYpU2qVyOoZug9zUcMu4PvcMwGCOgAqblaFrzYo49xUuNoyozkH1qw1wpRFik4GM57CsuKUq53sD6HtTraSPy33EsQTnHHFUMkEkbzTlZM5GAMfrRZzRx/IwwQM4boaGjUl5sbF2jIPGKquUjVm5dMde4qgtcnnGHLuyocfKMcmoBekFg4wrDGPT3pkkhvcc7YwOD1wajVRGhicZJOdx9KYrD/ADt+G37gR26Yp5lhhjVvN2OTgEjge9NBZkG3aEAxhRg/SmTx74VDgYzgKP5Ui7WCRxGQWbCk8AnINTTyO9vG0WBzgMeST6VXeRY0RMbyByO4FV5gyYY4ABypB4pK4y1JOzsVWUuCApQHofSh7qKFHADcABSOQD/nNUXaVZTt4DDlsc/hSRwvHFIC/wC7GCQvU89avUCzBPhgzAgdOTyasveiDBUlMHPXOKz5pmXPlxljxgdefWgO7xkhc5PzNjke1MEixIzyuu0gjIJHc+1WJpUMgOQpUZG7kGqy2Us0ZOzLgAqAcE02SMSsVDFXAwSRwKCrEiygMRkFCc49PehbzErKj+Xg5O7sM9ajFhOXZFRpHABG0ZzTpdEuHiDPE6P79R7VN13FotGxRN5kjFjguflbPWkF79nBLIrJyCD1HvTo9Iu5CD5bP2wBU9v4cv5WDSwMVBIVWGMijmRPNFdSqt0s8bKoyDyB1zToijRggbCnVSec1oReDLyUNMrKiA4CdCTVuDwXPPIQ8qnAzkdM0e0ihe0gt2cnJLLNOkaITg5Oe/tUzQZYPEpEg6HOc10qeDhkFpsSD+Ijirtv4Ttxu3uzkgHavBFT7aBDqwOKuZ8EMWJZuGbsKjci4RMIW8s7gRnrXfxeCrUKQVZwehz0psHhfT1utjq2zj5lOKPbxI9rA4XZ5kX7wEDOBmnC3LPtIyR1KjpXf3Wk2dkp22jSoDj1I96q+RCJ222mwAAkle3+RS9umHtonFSQOu5HhYjgg4waBpMjxlkjkDn+EnkV3zaaJ9rpBgLgjIwCKeNNuopBtjVkfkPjge1P2wvbHn7aVchf9U5Xoc9j71eTQLprcEhUcYO1jgkV2f8AZty8IbZufkbQaRtMm2KzBWQDk+ntU+1K9scbJ4fuGlOEBBxhAe9WT4V8jPmSrnGSAeldbHokrlJFkBOMn1FTNoH2hiJLhCMcgA/5/wD1UvasTqnHQaBDOhLsYguSGboRUC6JBu+ZyAuSxXgYrsZNAgAEJmLx4yOcVVudIt4ECRPgk4ZicgUlNkOozDubCzj8tol3rgbgOopWSzEQmiiZs8bSenvW7Y6VbW05DL5gIyEY8Z9aFsLQy5PADcxjgCnzsjnbOdbTIpUMmwOD0AXv6U+FTbQxhYwAWJIK4NdXC1spMVsUJU5CHnJqtezpbFY5Aoc84AFTzvqPnZkx+c8JY2xKnlSV5A9ahttNvZmcyR+VAOct3roJb7MYKjeVx2qvJqSqnKsRnAAPP19qOZlczMkadNM7q8XlleNxOAKIdFmulMIkAOeGPGfYVqSzARqcs5yfzqIagSQkTBMcE471d2Dm7mePDUpDL5gJjOQSeDSHRPKLFpDwOmTyfSri3BZGYlsg9FNRtLJL5Z80bQeAR7U7hzNiHR4/s/mu/wAxwAoPX2+tR2mjRm68xx8qc4zTopZCV5LJycDr161K8+EwwK45zjGBT5hcxJ/ZFqZFYyohOSVPJH1ps9pbM7h03sgBUIcZ9qZ9pDxkFAXXGGFLPiJUY4JfoR1NArj1+z2khdocuwwS3UUttMqo5bgg9PUVWvFCorZJ3cD3Pp+tSRAPbgSfe6DsRRcVyyREWEiAqM4Kk8mqRYHhQVVWJGTmnW5gVz5jkEd26U1fmVCCXGcccZouNMcYnkAVwxUc89BVK4mZSVAMTL93Pf8Axq69yFOM4yMcdDUFzMZosKAOcDK5q0zRO5VRfLmJByxGSx5zUN/MIl2yPvXGdoPNS3FwLaEkkBx1z2965HVdXEhKrk5J+YnrXvZfgJ4uafQ7qNJz957Emq6mxwkaiVD1AOSKpafYyXsqib90AcrxipdOs5LufYoJ4BHHT3roodNePbEy5Yc7+g+tftGSZNaK9qtDlxuOWGjyU3qTy20NgsaRA9AXbHetCK0hjhEpdyxcAjPAX/GpVijgihdgshLYKgcgetWpSkwEUcYW33ZbHJB9a/Q4U4048sT4arWlVblLci82OG53R7wrD7w6g+opolHnLiPcQeSeMmrBg3S4R+PSq0we2k6jIOQRzVM5BkyuZSUXGDjGetOE742sh3L0qWXaY0dSG+UEkdjT454XQlARKRglumKkVyGOR3LOxwT1AGasNM1shi3AAjJGMkioI1jWZAsuXPIz0FPlO2NnOGIOCQetSxjVlV2GSNgOM4xUf2U7gysOucnoRTopY3DKy7VbnJ7VJDJ+9CBRtHOSOKQdSNYkR2lK5GOgPH1pzhFZH3gbxnj1pZJDEn7pQxPO0daqkYZHKg88pjpVIFqWHRZSsgIAyBweR70QnMrhZSozgyc802VhniPaG4I6c0zcyDco6HGMcE0mFiSCFgJNq5zxzTjbJFGyuPnIyDTopFEZZ257gd6bDcxvKNxDAEgE9AKjQYyNFW5BBYELkEjkU6RUkIifjPQ9aHl2XWVAljIwR6VEufPYkOgVs4YdKdgBYiU5U/KfxqWVwApJxx0zjBpXmVZF/hYjAz0Ipksiuit5fXuBiqsKwsssiRqCd+7uelMkiTeFVi7Dls9KkJ8xEj2cKc5PapXCRKVEikkdhmkK5UuD5hUdOMH3qVPMto8FQyP0HWkjt1k2vuIx1FOWcxkAruwOCePxoAktpvvEAqSPxBptxdlSAV3yD7xzwaaVJQsGGSfwp/khowygFgPmy2KlgMjuzDIGUnPQg1Tvo04YE5bk4HAq1C3z7BHuHXOOakmVJYSFX58ZAA6j1pIuLszjdR8PNPlkKqOeDXLyWz2d4yyycDB2jp9a9P8AKWUMrcfhXJ6zo5LMyt3zyMkV87j8E6qcon1WXZi4yVOo9Dm7jaM7VJDHPHpVV5D0AwcYyOOKu7WjlYMCFU46c5qvNEpkZlcFM9Txg1+WVcGot861PvFNStYghiLROQuSMnaepp8LA56g471J8sCs5JYEYG2oZJFZMAkvjABHSvlaitJikiYRhgWAyQe3r71KkhikV0U7s4qolwyEJj5QMtUon28Dgk9TXLJHLJdDTSbgDfyW69MCtH7VtCjIBwB8vU+9YG1mn2k47ntmrdnGQjfNk54DdK5pROScToLWVps+Zny+OQeQKss4kiKI3ToV7Gsq3usDDdBwQOpq5azRhXwDu6jPasXE53EvRqAqHJJx2q1K7MyDgBRjGME1R0+cDgkAcnJqRrgGUPjLd89KzsZNE32dZGVgQD2IoX98km4EFeMjpRHOGcF0zG3AxxT45BDE+QTGxwSe9ZmTQRMpTDIc4xkmnvIyBYowNnUk8kChHWQo5HJ4AA4qNiRPgKeDyB2qGiR4i3xlHDMAchgcE01ibZkGw7c8DuamdmWcYbAABI7Ci4unmQIEGxecgc/54pWGkR87n3kiMjOF4xUUsZBBA5POOhpQBtYFseh7GnphniUMJCDkA9jVjFbasgBJ6c09ZvKUqAckYBJwB70MCZDJKRv6njAzSuVkYiRwxxnjpSCwkBYwsZWAwePcUiRhCW4J9D0qO5cRRZL4Uc8d6Rp98GSCBjAP9KAsSyRgyq2CiA54PWmGRpQgxgZIDHoadbMXgA685BPIpszr2GCenpn+lArEIVTL1ZCDy3YVMVLwDgvtbJwcEj0FQYCuAoIDjr71K8LRMhDsMnGO1A1oHlSeYQHOzgjAxjikMzeQWjGXzg+lK7tu+6SQOo7ipMR7yu5QpGd2Ohp9RjI2K8MgUEZGepNQux3IUUlSTk+tPYsJA3BKYwKFul+do/mcnGAOlO5Qz7L5kId2AySQf6U6O4UQqSSNhwF7ZoM3lPhzllGQKY2+RC6sCMYwR0p3AlScsSwIzjBzTEuDCD8u09cd/rUcL4wEUZyBg81OVxuzgHGcE5p30Ai3/vDJGQzycBcURSAhpHzgDA9uagjI83eGL4Pbp9KtzFIodsqDeegHU0XGrEazFpgqgMGHbkiklYRlkkGduCSKfHCqlXQ4btilBVZCJfrtHekAx9ioGBx2zSOjyMFL4GMkdCKY7qh2A9TkAjinsVaZlKkkqMkdKB2J2AVVLEuo6EnvUDy552KQTgcZBNRxl44yMsw9PSmG48xSo+UjohHP1qi0TxKJ8FgFMf3h0qEmSabCnCZ5FG9jkvgOeCRUluRF8xcAHIJPI+lArETExvggkAYDdAaeNxwygyHIwBQ7b51GDsByGPAqSTZAhkDFZB/D1B96Boaki228sCxxwAKgQSXDnIwRzj0pyzNIDlMjHGOuaID5ILucZyApqrDG+aWmCYyOnP8AjUlpOpZ0dSM8E9gKI5o5VIZM45+XjNNTDYlAKjp83Wk1YBTEDiMjB6qx6GiDDRuJJBERwFxx9ab9pUhTgkA9TTJWjlJyDkHPpSAXhVXOAS2c+o9KlG5irLJs29fQ+1QyMgwrc55X1FCsUIBII689MUCJGbzAd6krnqTzUE0THIzuTAAx2qdnWQAZwR/F2qPJ8wmNdxAwSehoKsSR/uo1AOTjJY9BTxIgDP0GQMDvUfyBOZQpI5XGeKid0jjIUk54y3IFAyWCfc8igAknK+lRZKzDoMfePYCiOb92Dwp9cdRUZd5GbaQSeAMdapAScbWycg91qRJE3gdAVwGPPNQysYwirxJ3UY5FRPIY2AIyT39KYE0sSwAljuY8DHpSDIU5GV6c0sjiRVjQ8YzuNMabHLOBjjFA7EpAbHybAMfNTp40ePKtzyCCcA0xP3kYDsAM5NMZY22sjZXOM9s0AWI1CoMKQ5wCvUgU11QrwT5Y689TUUdyqI8e1i/QEngUo+W13ImSx557UDsIu1s7SBtGR71HDIzyb23DHABOQaaVCAyKQFB7UvnkSHKjBGBgYoLsPSXdvIDH0A6fSmlWCBXOMHIJ9KWJ1Xcm/JYZGPWm3DGRQuQScgkdRQNIGm3BljwCo4JHU1IT5A3KwkJUbhyADUVsVhKO3JXgE9D70k5VSWUAkDIJ6CgaRMUDRGRQCc52moUUOwZjhx0U9KYGLvHIoy/TA6Cn7lCSFxkgZ9xQHUkum2uMsAAMDHemI2YljKMSTnJOOKiKo8T/AHgRyPc0fOy5BwQOff2oBlhmEaAgA4OAOuKi8t3G8MeOMA4pnmkKY1YAEZOexqwhRVG0k8ZI7U0BGYPL2hnCuRn60qRsztx8hGD2P1qK4wGLFuBzz0qW3n8yEv3xjPYVQiHyiku2KTJBzinAC3cNJyM5OOtKzKrkgghupHH4VFNGDKgHzkjqTigrcmupURBJESxbouORSQgSRgOcbRnA9frTBIgA8wYdeOOOae8DRKzIx+bGWPpQNMmj2MGDgso7elQwRh4mDEpID+VCeUqjbIWf+IHjFCyBJVaUhQTjPtRuPQZLc+cGTklRjj1pr2ojCncc9Q3Yf40FFlkKg7cnr0q1tZlXYhbsR16VA7DBuRdrDAxnLdMe9Vd7FsHHzNgAelTOzFXiK5HUsTxiqyg+QyNjI6gdcUAWfN8tdoPfOD2p5nQoCVDKe68HPpVMr8gGcHHfk1MYotiKr8gZIPeqQCFm3A8sD056Ub5NzBlBUHO4DtTGbap2ELzySOtS20pRmJ/eLjBB6GncBHIZPMVV69Af1prO6w7WID53cfyqPc0T9BszkAd6ax2zM5IMeASBniqAsCMBTISRH1bd0FMEmYmBBVieOODzUlxdrIEGCoxgDtmozMY5NglV1HRcc/SlcsSMqyMof95yCCO3pQVW3RS2QCc/SmTxfvwAWBIyMDgU5QzuA5XIOCRRcVwmk6eSxAzwTyDURIRl+ZtxGTjvUuxJFdShDZ4AOMiq+m4aQEkMq54br+FMpEqzmXKlCHY8YoAMyoUf94rYAHep7toTIGiO04GAxyai89UKF12nOcjgn2p3GRzW7b+SVY87T3NJGzvmNwVwMDmpy4BeR0LgngKeaJ8RqpRwSRkr3FNdwICp+1JEzAxoBnHQ+1TKRHBIZDznHsRVVj5k4+bauOCemafFmYncwCqP4hx9akCYtGxIDAKwwF6EVG8UyEBCMHg+opkaEuGwCBxk0hjMrF0c5x0HGKBhBcmB5Exk4xk9cZqZpTJEVUZJ5LHioRD5qiVyQy8A4wTTlUne6ggKAOaA2J4JzZSiMAAEZyTyahkUq5GCx6lR2HrSwx5dC7hu+D1FOePypxI8gVDx0oGyJYAsBZDk5yWJ4Apu9zFsDA84LEY5qVsqj+WQQxGMdqVEQ7lD5OAdpGM0EiRqIZA2/JAyd3IPsKc0lwysuQEZcgDqaikRWIEgIyOM8AGnsvyZDB2xnKjGPaqsBDI8oSNRGN4HTrmnSSYhBYhyeuOCDUUkmZUjwyEYJJ7e9W2S3RgwBcJyVB4J9apFIp25BR18tg5PDDvVuExuHViSwGQeufaoJbob1IARDxjuaWOJmJ2DaOpOOMVQMPM8pWLZBBwAOuPeiSVCh4346ioZJ95KgEnqWFCPFHH5ZOT1BHc0DLIlSKMAphwBnB5psMvzDjec9zzS28WDvcfMemaiG2JpCo2liRgnnHrUAPmJkkL7NhHG3OQaYbgKXMg3ZAxjgU4sMRnkgHJz0Ips8gKBWO49go6D0oAesJMTOxAH8Ixkmo7mFPNQFhkgYI44qG3R3kyoKhByDk4p80auM4JYDg5qhpXFMi7iN2W+6pxkYpk0JSI4PJ7A8io8qmGyc9Rx0NTLcPuJbqeAQKYyNJdjlVyCRgt1IpblVlZCoI28lc1bZIlU7Z0mJHKgYI9jWddSHzC4IRV4OOAfwoGXLVsiQxHgjBz1FKzYJDZIAznGKri5LRgKfLBHIAxn3pPNIiRHYqScYHcUJANYpdSluA0fA560Md2zACknDE8nFKrJDOhUBtxwOOKWaJknj2LhUOXGOtOxQeZLGQoGU5GT1FMMTOw4wQc56Ae9SiQqXLbQxGVz0pm8RMQzncVzg9BSsGxPAvmSugc78d+9QruMTRE5TOQB0zS26qYsyBi5JwQcZqTYHR3HCKMHHakBHGDGmAcOvY9SKligWHzdz75GXcCOgNNWISIA2QR1IPOKacCQtITsYbQB1NCYESIrbhJncvIA659ae0G8oHckjIHPt0ptxE3mDyhk46g4pVfEQDcvnAA65qrgK8fkgZAYEducCo53iyCE2JgdeDSpIFyByy84PP504oLgGQlQcAexpjQxZyyuVjY8bRj0ptuFBIcbXGdoB5Jq1CVWLBJJzjA4/OqckSyHzHcA5wPWgEFtO0qhiSACcAcGpVVpyRv+YDjNRP50gTaoUdgB1q3feWkCFRggAHHGTiqRRUkjk80RBWLY5HYg96c1wqFI8Ltxg8859qidpQzFm7YAxggUCIMTlN+0cY6UFWsSpEqWu9iWQkgKvUGhlCFGBwG456GiYYgHlrtKckN3qNAbx08xwidAAMYNDGOaLyHJkAduvPNFrbkt5gDYbgjGRQrxlCrFmHTOMU4XSHAjJQdCM5PHf/PpTFcQspztBIJwPepLaJZQ7EkbT933pk0gZg5XaAcDA+9TQdikh8FvU80Bck+XAIYkZyF96rThHlKcBuCSucClju3ClQi5HODySajVF27d3zsSSRxiqGfaNvDLcgIhj8tyMsVyc/5/zzW5Po1tFbReVPkk4II4H1qlCwi8uZF3EnHPSpNRunVPO3LEAeSTxXxDVj42LutRBZurCCI4Zup9qlW2mCiTieKM4ZxyM1RlvJPLGx1DgZYjrg00Xq29uyq58pvvEcEGtErlGphLWZ3kALOM9M4FVo78lS0ZESFiMsMmqUerQ24UbJZ1xgkniqqywyAxeaEAO/qTtB9f1/yKjlNLG5DcWd4JY5ZgpH/LRugOapGRRN5fzAqcFj396pXQtreMPE5fZyzE4Bqil4I3llwxjcY6/pVxiI3UzCzsNxKDdn1zVYXVxPmISqCTnLDr7VVGotBbnDhRjcN3OapSaikO1t33uoPUU+UqxrTPKWWG6UxhuQycdqrzXLtuVCzEDaCD0qhJqCupWKUvIBk85xntVVtQmit2CkEE5G0DOfT9KfKFi015NGQgRgP4mJyP8/41oPqEZs/K8oNIcDI4GPX/AD61gHUER1VnymMknPU1HHOP3hcMEydgB5JppWCxsTiK1bG3KKNzKDyajmu1bcY32hwAFJyRWVFdiFyN+8SDCgnkH0qsbhFQuSx5wdvYetKwrG5b3bwho41LEjkkZ4zU8F7A6NDnZJycEZ3e1YlrdtHclBIC0gxGe2fSj5BICoYHdy5OfxosVyly4je2+e3cFycNk5AoaTMSJIyCQ9Nvf6+tUpL2N5Qu7jOMk8VELhEb5sPIpJRievtQgsX44Vhld2QOCoGMcimz3UTNhxh0+7nnNU4b2OOQ/MS78kN2pPLeVnDxkHqjdse/+fSrQrCM8jO6uAEPUAdB60f2nJGCsJBUcZAzUMF+IGlDRbl+6VbnkVNYupypTD/eIFNEDfLKuhZyzEghehzzUkbRzNG5TLqepPH5VIcPguAeTkgdBTZIRCsuXyMduoH+f61XoTYcJJiHgcFBnIxwaR3dITGGJGcgE808MboAMrAqOGJx26/59qrzTLaoh3rJnIIHWpNEkPtpZnLq8bAHAA7EetSBVX92x2x9QWOcGqqxyz5lWUNFjIA7UwN5k6x+Zl2A2gnIplloxu1mEfG7cSD1wM0y6j2bOeMck9BVeGcypKfmYq2Ag4LGjdP5LZ4CchWHJ56Ur2JaIZltwUdTvV+CAetOWzaFPNUl0HO4dB9fzqLyUD+WWBY8gAdKcSiRlHJwpyVzwRRckjYnym8uTzMcsB6VPF/x7r5hKg9MmoPsqFjKkywOcA5GRinxryEd/MCg7SD1pN3KFik37oyhKnlW7GnQyM/mIQAVGCCOfY0soihWOUORgHeh6imtbLNKZVlYRlRuReGIx2NO479yozeQqyBQUVsZOMCrsaeYC7BV7kcDFVhAEYrIpeE/eAOMCo5mhiuFTzehyfpTuTcmY/P0GAMDHQe9QG3ijjf5GfjIwcYNOdo1Dqz4ibjnqaekpfcGUkR4Py8ZHpQguVGP2XDMrOSCAwOMVWtpXSV28osHG0Ke59qsvdQyNsBCEfcU9SfeqZvGiREA3SFiFwMgGtGMlkuZZ5Nu3YQcEA8iniLe0RAPmFiSR39qXMUEZZ2xKecg804XKRqqq4yB19ahk3JCm+JmBAwcZboKryXUlyxiDgKoH7wcAD1pouoFmIZWdCOg4z61Ui86USKpATPJ6nGelGw0X5MyR7HUvGeSc4xUDCNEGBw2RgtyDTInkjmMZRvKdcc/zoFvIk+9k/duMAEdaZotC46IlvE2Q0mRh1GFxVea4kWMYTLMcfLyMU62a6QLDlQjtgRsAST60rzFNijllJLccAetAyWzQglZZQCDnA5yMdKN8fklwrAkkAZ4H+f61WimImOASmSSe59qku0AcCDLh8ZYcgcUiGOF6kkLBEOU5PNMN881uEcBSfukjvUSxLFciNSegy3QGpLtUjdHaMyKDkY4INBGtyBGM86wuMSoMhupNR6hG8NxFsIJJwc9R9adNI8Lm4CHOOp6iq/mGZxcRlnLDDbhyK1RS1KU7N9oIYYbPAHGKmuWdtq4GO7HqKW6PmEtCpIIxux1NNtFP2MiU4cNkk9cVpY0sNefzUZJI2QjgMDjPP8An86j85ZBgDJHAJ6n2pJonmlX5juBwO+RRHbsZck7QvTjrTUS0hhuEiK7lKluM9QagE7mQY+43Az0zWpNA1zbFUTeRySB90U220W4mjLRjzWUA4A6D1qreZVjNwd7DgEjG3pup0yspbGScAfL2rVPh24uGVpIWATkAdRUtr4buSsj+WRHnByeTRddybpdSiJ5ZrIrJJuRVxknGPrTVhxImSqgKCPQ10K+F5HsliVNkYOd55Gc/wD1/wCVTxeFUEAkRwAvGW5GfWs3OK3E5xTMLyGdsMFBIyNvas8qVLopG3PVf1rt18IxsCZZGUgYwD1quPClnEgR2kVwcjB6ij2sCfawOWRXKJuOY8/MexqvdRYb5CQgIxuFekR6Bam2XfEiDoBjB+tWodFsLe4hiW2+fG47uQf84qVXXYn26PNbfT53tZGETIi8hiODTV0qWaNW2SOM8MoyCPSvU/7JjZ5IYoGiUHJHABz3FLDo1ypEUcCquOPlxn/PFP2/ZEPEW2R5tZ6er8RBhJjBQ880f2HeSSmRImYDgY6n8K78xNaklowik7SduSTn/wCtWpZ6a8zESsqQgZJxgio9rIy+sSeh5lZ+D57qQ+ZtU4y2e4qZvCM8ZEMijaTwxPQdjXoMml7GYrKCCSAcYp626fZQzSpLI3G5R09v0qHVkh+2mcLJ4Eae5j23Cov3Qu3qak/4QtA+En3leCAOK7T+zoAyuJC0g42DrmoSkQlxEuSxwXJ4zU+1n3D2ku5z58H2lpao0wLyk5BU4qI+E7VZGxJlGA+UdfpXSXjw+XsDgEdSxyKrNNBbkqAWkI4J5H4U/aSfUTqT7lG18P2Nu4Cw8kYPzZwKnGhaek0gjtAyOMbzzg1bhmtmi2KMSgliwJJOe386Y1/HH5hdgvGAPWp5pPqZ80n1KlvbtarIgt1wPbOfcflV2GyZIwvlgl+TuXJA9arR34ikBKsQTwp65qw+s3EJKKQUxk7hz9KnqSQ3lvLAnCKRkg7QAaiSxmngWXeqBTkj2qM3sszFi+7dwNvAFMk1LghAUi24JJzk96tIEPW0eW4JllwONsanlquwQLExW4lCwvgEgYP4Vhzai21XCttU4JA5HvVhnMzYAJbaDgnGabRaNNtNtEAfzWMQ7Dr9f8+lPW2tf3Wwk89OQayBJMH+4yD7o3Nmq19dyqhVQwLHC7OopIGdBJBD9n3DcULYIBwTUMj2pAEQUqp5HcGsYajJJFhZC5IGeMfpVSS4mwqgkKxwSOo96CTp7p4YkU8b8ZxnpVeLUokIyVzyOmSaxpWViRkrMVAHPAHrj/P6VFw5AZ+RwCBwPehAbU975u4EgZOCF9KiN4InO59gwOD0I7EVi3Vy6xhV5zwzDrTlfzMKylY8ZDE8mruUa9xfBseXncBg4OBiopL551SDZk5ySDWZ5YV13Oxi7gMQSKknkVXJjBwOfcCgpFo3ZCyln2OgxxxgVCtzLbxbIzvdh8xbkketQ2rJM7l0O1uCSelNw7XW6M5jUcZHBpplE/2iRJjuIUbRjPODVdbiaOV8gM+OVPP40jTiUkk52HJVaJVRZEfazlyAB3FNESZDatNiRFG9s7sZ5x6UqR7tzhuU5JB5Bpu54LguMIe57AVJAg5Vl2AsSCTjPuaeoghhWOQs5wRyD2PtUEkXn73Z8jGAD1q3La+arIXAKA4YHJNNMCxwCOceWR8wY9aVmaEJBfaC+10A7YB9qjkc7wYiCVHzDqfrV5bbzYyScjHBA4NVZbSHcVBJDDBYHGD/AJzVJWAhguDOqZVhuJAPcUv2bJBzjqCfWpYx5cZXZuHG1SeRUscD+YcghSuR3qxNkUcixb4SRlsHJGeKeBDFA6rg49eTUXlMlwFJ3s3AAXkClgULcSIyFGB53dD70CI1DtckBQkW3grTGT7QQkZIOcMfatWPaiFiihMYXJ71DekGLhAd3ACjBBoHcx2UbiPMxIDjcOhq/FhELZ34HJxkD3qKO2EcbyGJiRzjHBqczsUXGBxgoo5JqkO5BcTRsVZMPsHA9DTiVOJCMowwV6VWMfluW2YwclSeaFlkJXKkKTz6AUwsSH7u1gAAcgH0p58pMYcjByAOxolIkVUwUbqFIyTTRF5BBf5i3p2oQ7WHTRbnSM/MWPG3qeOlU7+/htovLJCMvCgcGrdzdQ2UAlLZfkHHBFcbq1/DfXLsSQVXAA7mvey7A+3lea0O6hSUtZEF/qAuZ5SSW6ZAPaqtrax3M7oX2R4BGQSafZWhuyhIKLkkccmussLGC2sGEMQaZiSXJ5x3r9qyTJIRtOS0OfG4+OEjyQ3ZHptiLfbMo684/CtOKeORnmk+c9BGBwajtHEcoBG5ehAOMVLcKAWMaFUznPQCv0aKUUktj4idRzk5SIUmct02nsM/pUnnHyljBJwc7cYoVBLGGDYcdc8ZqxDEPvjBZFJIPf2ouYNohjZg5UAgHgcdKsN+8dFkXDAYJPBpwkiYRkoRKozkcg1Gs73L7th2ry3OeKTZA+XELGNAEU88c5qJ2DRHaM7efpQokcl+DuyQD2ojVBG2W59B2pXAfIsLwRyBCOOST3xUUbopZXjDAjselMuJDGgXoMA5Ap8BV4dxGAepIoHbS4ny7SpGOcj0oIJG5WwMc5qQ7hIvyhlzj2NKU85WRUON2PlpWERu6sUZc5X7xHSk2om6VmLSZ+UjoamkhWCAon3lOSM1WMokCHZtQcYHU0hkgWWQFywKDggDkUkcrYOTnPA9KBKIkwAUDfialV3KIWTEWf4R096AYyBt8ibxxzwO9EkaZOUG7tjgVL9iaVNwkCAdycZzUccTRySZA247npRYYyKNMo4BPOML1FTIzCNh5m9gCeagdmLqEUg46g5zT0WKLb5rAPnnB/SrSAjn3zwqCApH51JHlY0jIL57ntSfO0m8AEMcKPapSCMsevQgdjQJvoJKSSSpIHQkdjSi0EaKFJDt1JPX2pkdwjkRlcDOSF6mnzEiXgkoOmalku40SNFCwUbm78dKkjmZE3NEDnozVJbAsC6AKpGGJPLf54pkkvlylJMlCMYPVaQhm5HUKAM8cD1qGRccshX+7VmG3hLAKTnPL9jUkqFIicgAdGJ71LGmVBE8fllTgsM4PGPrUy3ctvCQNuM4z0Jqa1jeRt21emTu6Gq15bGKUpKAM8qM8YpMpMjaVQzOi5Tq2PSqd0iXQZ8YXGCQOtXnKQJuC/KeCCM5qIbZIXG3apHHFTbozSLtqcfd6MMN+9KEHIUjNYpsUhEjyEHOCueBmvQP7PS7idXG3g8jrXJeJbBEWNFDHacg18nmuWqr78T6/Lcxs1TmYUkfljcoyAT1qBxjCkbd3OT3FXsPCiKy8LzkgZNV3tCcuSCDwATkivzOvgYJtSR9smprQqAeUSygkAjk8inCQFsBcnOcU7eVLJj5QM57iiVMbCvTHUcEV8xUg4uzMJImM53g4GeM1ZiZ5CSCEHUg81S38ZAxgYJPNWYXA3RoRn1I4rlkjCUS7ayIVKZJdTknPWtATKo5B9B/hWCIWgLMTk9sHvVq2nlB3N8wPIx0FYNHPKJ0MFwigZ4JHCnqasxvlXDLgsACw7Vjx3AMgdVLcYPpmrUN0SvIOCcY9PwrGSMHEvBWjQHdkDoM5p8TmW3Kyn5M4HY02CFVDMzkhRkZ705CojPAyTgZ71i0c8lYsJtCAZ4Axz6VNFcNJGAAM5xkcVSibYpUEY6sTyRT4vmkJU7cDOPX2qGiCRsl3DDcAMLt/nSK2yEq2ev40Rl3YlQF2gk+ooZ1ETAsMjkEDmhAEh8mNASCG4H1qezeLI52HvIe1Z+GkjOH3so+pFSRMAijZk9fcmqKsWJZwXKkbk7+lR8GdgnUDkU1mRchjyRgikuCAoZDt2jjHU0ASFSsTLMAwHIx1oU+ZFlEPAxj+lJOflUEEcbiT1phkxnY4XnHvSYWHK8iIQ3ygHJHf6VJGQ8fmMu5M8Y4P0qLzgFCO4Y5yQOpqJmZGJBwOmPSkybFibA+ZFK84AY85oZpJOGIOeMd6heR3IKjj0ODk1JKwMCFx1OBjikA+ORo5PmUuuMFRwcVCLjDuc7UP8JHI9qiEsgnOAxQHgipw0QyQhLkfNu5FNAO4lPAyRwMelQMDHhkwAxxinhEZWbzRGEGdozknP8A9emeUD8qNuzgjFNXKJZ2WTBK+UygA5OecdaHHloMDIxkEVXjUhyuMkHJA6n6U8SnbhuRnPHGBTAcsLKQ/U9QRURfazCTII554z7UrEhDhySDkKDikMwKEbd2DyT9aAJjbPbJG5UgN0GOD/nNSuqToHOM54+tVkCyA/OT3BLcD2p8cgm6g4xjIp7DQ4gKSBk4GQB60I3mMcgnuR3xUKnzGBQknORjtSNGYmL7ySecCkOxI7DO/wAs4BxnqPrSODHIi7sl+oHJ+lQr50oOGySfuKKUStuDLw68kHtQMlJ8icgDHHfmmvGEYGQbnJ42jgVCZurFiWJz605WYkkH5xyuecH0oKCWJFbe0vz9Np4xSu4KlIiHGOSe1RODIheXgHgEcAn0qDa0TqGUlc544NNgWvMRYSp5l7c8AUy3Luo3jAB+8OlPVozjcnJ446mmpEC0icjuAec0wFjd8+XERhzySaJw0av8u4gZGOcVAE2EqAQPU9adlXUbSwJ65PFBSGxzSRjPH+761JFMZYlU5xnPpzUbYjwhQjuWPeo0kUMAMr655z7UwZKG8qXBG9T94A4pgk3zYxtGeGPSk8piNy9Acle4FSu0crKNvt6GgNBN48zkjI6g9aC0XmDg5PQZ6e9R7JHdyCBxgDv9aQ7UDM3VRnn1osOxYN0kKFCuMfnVWRvs7KVJBPUt0xTSy+aSVJbrx0omRiVV+SRwD2HrRqOxJxMxZgwJGBipcqtvkg56bTxzUW4+Yiwhs5AGcEk0lzJJCDuUgk4yaodho3EDLAc/d9qnRlgi5cOzZwo4IqBvLYL5YZTjks3P1/nSqBDltu5DkhvSkirCnbMeW29898U3zwGYgdD36mnTMjAkbgQMk44x6U0RibDn5Qo6d8UwtoTvLm23FCGznaODTGiVESQqFz3bnNIrJGGy+89dozxUb7HERO/YTlgT0/zzQIlgkKuCxAAOeeRioiVjJwTtYkgrxUccW1duCB1JPIxUu0mMFTg54BHFKwxyhMEOctnt0PtSmPMrYJUEfdz096aqsSFIyfbjHvUfll5VbcSwOSaYx7BXAXcFI6nsTTBgnaAW4wB6n0pxAucAcupwdnFRKCGGUICnODzzQUiQkeYNygk8E/0pssgiQhXwCe/Uj0p4AWEkjI656YqNXjSRCyggYGCODQMeGDRDjAXkH1oXEidcDoQe9ErPuIEWAOnHAphxtxgjPUjvQMREJjKDIHUkcU5nZnwBx0GTSeUGZdwIIOAAeTSFTFMA+WIOcDggUCJo5hETHIvcEZ6VJBGIdzqfk6564qCYlmUbSAT35IpZTmNgAShGDjt70CepE0sZjOFbaxxnHHWnkEqVUkDFMJZQI1XCgAnI6+9DkxgMQQzHB+lNIdhfLPlgH5gOozUkiI+QDtjK42rxTF/ebgp2IoyxPSmwHzN4QgOOFJ5zTCwrQiVg+McAAA4FO3YdCozt4pkjmAhcZYnn2NMVWlBIcBc44pgPEe+VnKmQLy+PT0pzzIyqgkIHUDrzT4xGFbEhU4+ozULGNgQoy+SOODQNChht5GCDyw6UsmwocqxCnJOOtRxrG0TrOpGTgAcCpomUxhgpAzjceQaCgSJPLX5znrx2ps1wYx8r4bp1wMUs8ixxMwRtvvxk0yFvMJLIOmRkVNhuwrfI4ySwAyD0GakjEMYZywB7jr+lI7qFBPIHbrUUkeV6YfrmkIk3B8usfznOQew9aLXKOWYAleQDxmobZCWJYFznPHFTvMFkVWUkHJ4449KoCCX94yAMASTlMdKe6MA+0hnxgEVG0g8wSbdoJwQafHOjhgAQ/PPqKoB1kGVxkKrgA/MM80TpLHJ+7RW3H5ielTOokjYnHmlevTNRvc/KpB3P0bjpxT0Y0HktHKgba0bHIPpUUlt+944dSTkd6eJWiQEAM5PG7kCoyj7AS/zMeSOpqR3JvL8uEKDhs5BNReUrRICcSMSCelJFGxZjMcqgwcHk0+WIbhIDgHgK3U+9ADESRTmQgKuQD6ini1jt1HlncWO7d7Ukcp3kMu8fdKmnLLEEdwPuA4HfNNMYkkBdSygBhyWPamSKiFDKQVJxvPT/AD/jTwWuEZ2O0Y5I6CmERhMyfvQOhHA+lMdyODEcRZiWUnhu3WppnjeZUZSpIBAbg4+tQxSNtaMJkN90AZNRFBE/mMcnoQeop3sPcsXaROqkxnCnAA4OanMH2a5QSAbSoOByD7VVJOFcnhxgc0nmvJ8oByOATyDSuXYT7KS7iPhCeAx689KlZV+ZVGHHBA7Um9Y3RipyAQTuODSEokxILLu5J6g07kh80u2MDHPKN6+tOZg8a7Typ5B45qJ2dnJUjBABz1ApqPlgoIfoN3SkGxKhaQjCgEHOccGhrlpHeJ4wEUZBPenRF0jZg4GxumMk0wSAyMpQkEcZ6k0DuEUReBlQBT1yTTfs7naikSPkHI6n2pwlyAgGwk4yehFMUMswAPegkmV2kk2lc8cBhn8agdjDIV2gEnhh0FPYYbdk47EnGPeoLh/KwScjPA9TVgNkQ3EjZdSW4BWpEi8uAJG4wxAJAzj2oaRXLYUIVGd3b6VDh4kABOM7lB7GgskaNZLjkZAAAzwce9SvdSW/mBCAJBtbPQD0qHeYkGRlzzx2pERZlklYFfUe/encAjkQopAIfJDDtipIEjRnfhiRhcdjUewMoVQ2AcEinxBVErEMQg54yBTTFcLcNc27gtkbse/bmmmMZGHDnoFB/SnBApE0PyLn7rHP1/rQYxIBIMBG6kcZNJsZG+dpBJD9MDuKlhkjjhYAYkzwx7+1QSxhogWfzZVIAC8YFAKsjHOSOi9efWgBRO8aMeBu4J/rTTK58oRuuOnTnrT7omQrFGoAI+YDnNMzGsqBQFPAAPOaLlofMAuVfADHOegNNVDKBuVlAIIJ4zRtJmckb1Uc+gFMNzmN+xIwD2xn/wCtTLSuIy+WX2Agk5KdKdEy3UWXTjOOemarpK806jIC4yR3p4ZYlKnJHJAFXYqxZeIHbuGSemOAKjnjBkQHJQkZ7ZpEZIsxsPMIAY4PHI6U55Ff5Y2CEDO09MUE26km4IyMyBot2AB2pbiQGRgxCjII9DxVZHUSBWbK+o6Gid4c5Ukj0PUUCJZYgAASMAZBJ6VFJEFRsjBPGe+fSmGddq8ZIwQT0IotpI52MZJU9RuGc0rgLGoRMlyxPUD+EVZKhwFjcbCBnNQ7UinWMxsCeg7mpHQouAABnBPTFIBZgrbcA7AMDHWmSylN4jG/KgDP8qRJXjkCsGKEYBOOtCTeW+CmCex6/WkAi27RwEiT99jrnp7VGrbmQE8rjIzyanVlilIBBPbHQ1G8MZifkBgcnseaYDUhK3Luo4PQDuaka4iC4Kgt0KgYqIyy+UQxwMYyBzUkEKpE3G5nGMkZIH+RVANRXijbzQQOvPGRTLsxy7WUADsD1+tNbMbkMSUIwFY5xQGjEYEZLEHkN0FAD4MGSLghCTyeBSSMAzrCCxJPy+9LOjMqsBtCjOT0HvQ0ZeMSb1BJxuHANVcpEDykZ3na4+8p9KljuY42DDO3HHPekkt1fIIyCPvA8GmSWqkhVKkZAx3FFy+hYe6U7GwACOM8011LIWyGOP4QBxTHC2+VkXbgYBI6Go2KDfLGSxUZPPFDGPtpY48R5CMTwSMg/jT3twpDZXJOcjHFVmPmbJdy/OOFHanISUyDslBJIPQigWxK8aK5ZmOR0A6CmTAIEQjODkHHNVhJIChJDpuPHQirksyEL82zODhqAuReWVJwcMOT60tzCfLiIGGyQdoyTUqwxhnZnJTvjqaLdn84KpJ2jp1OKsD7INx9pjUO2xEOQqnB+lQyNLPJtiBKnqTyBWRDdRJZ/NIXdM4YtjHPU1SvbsGMhJmZyARtYgDmvi0j4+C0Nye7aNVG5XOSMjkVUa8nQMGAkViCAoxg1iSa9bxxKCQH6FA2SfpWdN4yiCSx7xCyjnccnGa6Y0pNXSN1Tk1dI7h1KRF5CGEgCpt7Vn+dJGhlRlyDxuAIril8cAr5aTq7nABHXP0rPuPHbLICV3gduATT9hPsa+yn2PQGmznz8uSozCrYOKrXtw8lyEAIhVAF28AGuC/4TaR2lOBENueGxx61W/4WBOITLlipJQg4yB/nvVxoTS1RXsJNnoU17GUijzyn3mJzmh9Qs5Lb944Qjgjdya8rk8YGQMPMZ3bI2rwRWfDrL+UyzM7SZLAhuFFWqDNVQkesvrtqSNmERRgEkBs+9VLzVoFDK8wBHzYVq84ZJr6SNEJIByWU4Iq+2lzD92DIHxwgGST6mlKny7smVHl3Z1TeJYlj8oyGUtwcLyBSzeJEltVjtyYihwWcZJNZNtoT+Ysrgfu1yT0JPpWvaWIUMzQgsRlQy4rB2Rg0uhPPqcbeX9otnBwD5itgf5/xFSrqx88IsQIC52gcn2qERMDGJMCJjhznOBV6ayZwEC7ABkMBjHvU3JKCR30zkLiIY3Ddyc+lWrd7qErG7q7g5LAcCrETeVGI2AYDgOoxnn/69EFxDLIsiqVMZO4N0OKGJjbiOVyrFNoXr0+aqzW0x3BXAUjA4wa0QyXSOPPCEHIIGagSWRDEu9JIgSGJFIGyKG1kEoYOHZOmOgrSaZUuVTdkYyAPX/P8qhN0WLgKoRCSSBjIpqoXu9qsNpAwT1NWZtjrgpAfMCNtY4BIzj/P9acsDuy56ddw4qG7vSgKEZWPk8Zz71JDemUb0/1WAMkYzS2ILJ+SBwhBdfu47mq/mTxICFAJzu3c1YjX7RhQAhznd2qOSTY5jjYOinLdzU3GL+7mjDtJgkFSA3P0qKSHKgqAUxglu1QqJUlHkorjP8XQe9K8rQXASaQDdwpUcD0NO5Rct42EYiSMnAycdh602WyQQh4l8tlb5sjJaojcPaK2JsBhhiOMjNVtQ1WaBQY2Ujj5WH3hTLJ54GDJOsiqF654H1oaNo4y+8zB+AFOaS8vBdxKpj2/LgAdziorYTpHiIg45HHWk7AJa209uUdiqsGyqsM59qbMXklXKZO7ccDANWRcpMnlsCJ2457+w/I0W008UpJUYTkAjk1GhBVMMl0ZiVwuOVA6Cq93F5gZbc4ZFHBPX/PNaOSk6LEOWbJPY+1PhIaSWESR5ccErkg/5/rTuO5j3ok2KjrvyMlh2qeFBbW6lWO88DJyKvPCIt4wWKjOCQSaqwuH3xsuB1UdDmi4rjVCRsCGbeeSGOQT6VXkgWZScquTjcwzn2qQo7qQMjJ6jnA9aRLFCHiOSOrEk8e/tV7klaUmZgscQlwCpAwAaiggljlLSKynoWB4xWhHgMiMPlPGUAGDj/61KtlLMwEhKRgkYx1o2BGVJCuXYgM5JGV9PSqc8DKQY5fKjHJzyc/WuqXSVeLciEoD36/WlPhiS8EyRDqvAAyc+lHNYLnNNblQg3ecznliOKctpJITzl/QCuil8NyQLGqkCULhlA4AofQ1EEarJggnBA5J/wAmpuK5gR2mI1dSC2ep6Zp11FLGU8nBc84HGfauk/4RwQQIkkbEsc7ug6VfstJtZEfzYi0sYypHAI54pcxakcxClwGSRkVCOdsi8EVYvoQ05XY2SoIAGQDWzNpUk25GBlHVQOMU+1tmTcnlgAcZPY+lHODmc5JbmKMOynzOVJ7Y9qgnsJZY9wiYooycDJx611x06aR1DQMUJwgC5yfrWlb6DcIASqtz9wHGDT5zN1DhP7KcIrqjYAySe9FvptzKZIghtpAcjeDyK9Eg8P4xLIAjZx5Z5x74/GrC6SJ3VWIyTgnuBQ6ge0PPYfDVzEwaT58DJYHIq7H4ZmW2dyAXPCsTnHvXcWmhq9yEgJ2ZIIJy1PvLa3gcKj+Y/Tb1x9f1qOezM/aWZ59P4ZKQx+bxG5xuPrUsPhW3lhLMXEfK5BxXdhbZkCmHIxghuQ/sKeJrK0kEOyNUJLYIyfwpqowVRnnieFYRIYmJKDhccGrcXha2j2l0WUgZOB94eldbNPD5vlmE46ll7+n0qaHylk8oqCjDoOwp87IU2cVLoNmUS4gi2DJBDcip7LQPOjJWFRk5JZQQB/nFdPcqjQAIgIQ4Xv3qvNfPbxggqoUAYxz/AJ/+vQ5yJ9pLuY0WiNbuiiIEE87QAMfStaw0qOQ79uZ2O3ZnlvapZ9QSIxiQEkc5HQZ71DHckTGSToMlWHAqLsXNLuN1LSimcKIGT5jnkf5/+tVWXTFn2BJUxLhSc4A96tPf7I2LI0qk888mqTHZIVAGCARntSW5bNA6NBHZLF5+JlPP90jHSlhtba22blyFOSe1UbmaVmL5wpUD2BFUpNSuWmdQwACYORxVFo2x5DXJkiXJB4LDhj6VXvhDcy+YVVH4BIXCnHasyN5PKyWIIOSuf1/lT478ojJgb24DE9KANP7SDcANAq2ygZyRk1NJqiJLuSJTCoxk8kfjXNE3LjDAqe5B4NIWcxGNvX73rSJOoXWDBh4lVO5Lrk1HFrKywM5JaTJGD1Fc81ywAUjsB14NI0QCFnJD4yVyRgetWJo1rrVbYRvEy4lbBDMcgH/Oahi1Dzo3WFw0qDOM5zWR9qgljRGhIdTkFuv+eKps6KyjBRicbgcACqBJmyL4XUAjlGXByNvGahglG9s5jXsCeDVCeYwqCi5P909TUUk6pKV2OCcHcTxmkaJGtJPJJhQ4JJwdo5pkWch94CLxnPA96zUmdbh2ckRsuMDjHvTWnlljljjTax5CscFvalYGizciNnIw27lic8AVFcswyXb5cADBxmklkCx8kq44B9fakuJFkIAUuMDJ9KZLGRBvJMgfaeRu6VHI0okiLnPPUjgD1pLllcptOxeQe+ah8qQxhPM2nOQB3ppE2JzcGWU/Ido4BBpsshDMUfeMAFT1pIvMhxxgEHB7E02cMqswOWPf0qkhobhlkWIk5kA4UkEe1SSSo8TW4YcDaeDUUgabycHEqkMCvQmlkxFOQuCzEEqOTVpFWEMTJB/rMBRzn+VSJcTFkYMhhXqQOSPSm3JRgFIITOCQcUkcAY7dwCDkMOgHrQyrD724BlBWTgdOepqNLiSVWbyy4A/hHSkSIrK46jHTPIp7K1uVHmiQYwQgp2GRM7Ku1U2o5xuHWms7oQuASDyexq6yiGElkxnkeuc1Elt5ikkElhgBueaLCZVWD5y7HMa4IIPJ9qX7QqebJswGGAuOQKn3BMxKm0p95cZpPsrMhAcZ7DqagViexaKOATFCd52nIz0qteJvuVUjC9gOpFaAgMUSxv8AdHPtmqFxJ5e+UgMc4Ax0qkimhzouxEjAYKSdw6Z9Ke0AcKVABHU9j7UyF8qrMjcnOCcfjUiwFomHmhU3ZJ7gf0rSwrkMW5rzZlVQjLL04qwiOqnepQEnGBgEVV8yB5nCb3fGEkHSpxIZ7U7X+bG0gjiiw7lOUAs4QAHuV6Z9P0pkAbaoc8ICQ1XodkluEWPIBO5hyT70xFj8x9o4PQHnFAm2MiSODLnDgjJUjgUyKEysAGU9+elSuMwGNGy2TnAqrIvlYQkkn04waYalsQgIpQYIPBB6mqsbPMJdx3HJwpHU0B2d1VicjGCOAKcxd4iFIIByW7ikMkgJ2x7gVQjJGeRUk4hFuSJAQpyR/Efb/PvVPy0CKu5gWJG7PSkit/NilZmBKDgEdTTTAc0x8sMkZdRzv7CoPOuGaSSJgARj6VNGGdSnIRhhlBwCKVhFGSiRlAMA5PWrQrkSSSK6Nn96eAwHFIYXeBg8oZs556k1EsssU5VwAmcqKnW8ExMYQKcYXOM/Wmxk0K8gs6ggAbT3p9xMVVo12sgGSQOapKdjBZAfmJyR/KpFmkWUFAGQ8Hjr7VIEiI86/umOwjB3HAFQgOkpfYIwONzdM+tDXkgYo4xH1z0GKSFmf5C2+LORVIoGlEZctl2b7yjripIoIWGY32jrgn9DSIot9++MsT36YFM2xQsQinzGAIGetNWNEieJS8qGJjI5OMbeR6VU1bUE09fOdQFBxtboTV27kTSrMI5AmY5CA4NeeeIdbM10Yd4K55YnPFe/lmXSxc1Jr3Tvo4f2nvS2DXdV/tDYiTgAnJAGDUWl6Ubxi0SMSDlmYjj2qHSrBr25OVymOOOSc/8A667K3tI9PjMcYIP8YHQ1+y5ZlM0o+57pjjsdTw0fZwepUjsEtX/vS9tvQcdK37BFtLb5oDLuyWUcYHv+NU1tTblJdjZPOTwPwq/50nktGpyQPvHjNfo8IKnFRR8FVquo3JkMtvDPgQIxGDyeoqVy0cMa7xLt46cYptpGsaEElWbr7UDDoQuAi5OD1Iq2czYhRHVAQS7Hlif8+1KEiVjlyBj5h1BNMlSOVBjHPA560yWEx2/71cgnHy85pAhEQrkIxdDxweRRCAFlUEhj056U5IljCqT5fOQe4oZyGJQDd0GOtJoCMnEwRm+YdT60SGMuDglh/CO9NQRNI/mA7sZLGo0ZkbIOfQ+lBViZmEwKjII65FSPF5caKynHqO9JC6+RmNw4zgnuDTh99d75yOBjANMkkaGNYAd2Np6Dgn6UjvIiExnb3DDrmoygllJckIvQjvUy3CSRogUIQMZHQntQK5VRSytHIdxJzkd6csZ2NEpHHHPUUTQrDMf3nzdttMjg3B9h6nOD1pFXuT+T5Y3EZVRx61PGyzIAV9gmcDPeqgkk4DbgynJB5JqSU+Q0bjJzyWFMkJUmiLZw4J44+7UDATYYEjjnJ4q0WMsQCqSQck+tR+WiuVY/M3SPHSgdxIMxBV3ZQc4A6VEkIMjOq5UHqead5mxirxjI6c9RQGwdsROzHJIoHqMkZ3UJGxCBs4A6VMrL5igZJIAJPSmMktsSxXYpbnA61LbHDMxJ29QcYoENRAkzmNPmHOD2p0Z8wjKBV/OiWRUGQdx5ySKkU+fFFn5Qg+XPU1BIt0iMiKOJOmB0oliaCRBJhwR9SKZudhv2/dGAT2pUdnV2dvxpMQ65UhhjCKRwgHWoJF+0hVOTt7VKdsgZZH5QcEd/amKRJE8inYvC49aljV+g6O8ktshNrZ4+YZ/KmSksQGORjOCKeBGm3KnAGSw71WKkZJJKk5HNSMmljLqiM2SDgY6U2MSCUMOHAxjHBohLRtypIz1PY1YeSOORmYguRgKM4FUikVnGcRnCuDkg96o3totzOQU5TkcVbZo3Kl2Jc/xYPAp05SdiYgVAABPUE0mk1Zm0W4u6OJ1zTpbhnlQjfwNuOmKw2R48KyksODXoc9oXUuqhtpycDGTXK6hYSp5rbQDnqa+LzXK+b34n2eWZj9ibOelB4Udc8etNlO0DcMH9Ks7cDbIoznj1qvdDZkOMex61+bYnAucrrQ+sumQIVIIJO5j909DVhbvzNpUBQMAhhjGKrmYB4+VJ69MZ9qewUENng8V89Vp8r5SWiwbn5mUOCMc8UQM7Z2HHPfpUUDrHuDoST3HWpkmWMPgYTHQ8EH1riaOdovW9yUkwBwBzV2C58yfKLuRPvHtWPDK20tGw9cjpVpbxkwyx/J1OO/vWLRzyidEZAFH73JI4A6D61J542qAQRjrjofWs5ZlypIK7l5B7VLHIoOAcj1PSsGjnkiyJHmusjle+KstOylCV4BwWHeq1vcNbq8arvTqeOaermUBCCjMMgHvWbRi1Yd5jPKQuMMcE0SyHjZ8zD5fUGkFusL72YjjGO1SeYiyY2fPjgdM1JFggKR2x+X52JDGjyzAqszglvujv9KSSM7iepI7ULMHlQOOAMAimkVqDIgA5IJyCW9fWkDMW8tkOc4xtwSPWlkdoiVC7wecmpYZnTJwAzLgg4JxSH1FkdVceYpwAAOe9RZViSF4xkepqVNqRytKMkD5cnIqJSACGwdwxkdvapYmO8rZGWZQWYcDPemCLMSh3w2SeOMikjlZP3e07Qclz3qZ3V2UrwBgkE5JpCIZIvJbG/LHoMcU/e2NxGVQDKnn8aft3SOSQSuDz0xSSsXXIHGchu30oFYY8zJgJhd3IJp5HyqS4VhzuHeoVlAI9c4welK8hVCoG0nkk9QKaCxKRGdxYg/LkcY/GoYWDOQBgAck9frQW3bYlB3jkEjJJ9KI8gBQOAOT3zVFWGwSHzmLDjoPenSIrqXB2kcn39qRT5TOSMjbjGOSfSkSbzIiqjBA5B60CGPKJUXAG8cke1OiYlxgAAepzTIztYEx4PQ57CnRrty2Bg9Aeh9qegDnARXCjBJ78igIbcgl93AIA6CpraZYo5cgEyDBDDJFVofNYuSQAORnFMYN5sb4VipYgjAp0SfbpgpkEW3JJbioZpDvKxn5sZJbpTt6sVQrsAH3vU0MoUyqkyeTkkHB9TSkhg+fnc8bRwQKYsZVjngE5GKiy8c5J+fthaTGi1PGI2i2gA/3fSgo6eYzLyw4I4A96ryTGaUBcgjFTGd3KgkbBwaRRHE2AUc789QalClMsWUgDAyOvtUKMizFDzkHBFIVMueT8vY8CgBsuC4BJIHJ20sdywcsoGPQiiImJsnBDZBHU4oWQElSNvPYdRVIaH+YJCc/eJ5Hb6UijLAKQFHX1pTbYLDIORxjjHvUe1k+6eO/rQMk+zh3LNLuHQAVE1uUYrzwTgZ5x2qS3You0EYbJBbqKbJGyMd2HB7g80AV41ZX8sqcZ+bsastb5ZSDuReqjjI9KjAImBAwMYyetK88m1sKSDwT6D1phYmBDN+7TJPAB6iq8iYZkxvBPI9KeGZkR8ElRjI4prk7SygnIxxTuUu4woSwyPmXgY7/hUU0BjmDSHb/sk81atJCFUgHIOCTyfpSXYG5GYFgTzjtQFxiISmT8nYHPNLcECEIwLnqCTipUIkjOMFOmfSoGcmYBRwo6MM0MpBDGGiAY4HT3IoizbOQX3owwFI6e9OAJTIIxyMEc0M8gYKcAD+IjoKZQqD7zE/IxximSPtK7VwDwcdqekDSqGJYRA8kfrT3t0EbHdgk8A9TTQm7FRYmJAUqWPBzwanih2cEhgvIHXBpB5UQO4lQByep+lLHCXcsp2jGRnmkTciVX8zcxHlA54pTiSQGN87cEEdM/Snosyg/LuX2qQokcZV8R8ZDAc0DuR+cUbGARnJ9aFUh8KQpPJLdqYuJRnIT1z1+tJKHJ3Lhx0LDtTSKJI42tkKIflY53Ec1E5kCsSdyE4YDjilYyGMAg88KB1zT1X9ztOFfvnkU/kNMY0PmABHOzGfcUEKTnO04wQeRSurwTomB5ZHzEcU7ofuZX1PQVIx0m5GVicDG3PY1Ake2QrwwPPvUolaa3MZX5Qc5I6+1GURVAOCOpPWgOtiJAVkIAJI7Cnn92AzJlicgr3pFkEoO1CRj7w9aWBAhDSBht5AJoAcjI6u0rD0AHBzUaSSF9yuCB7Uj4lL54zzipYBD5BGCMnBYdqfQB2/z2AcjJGMjjAqOWHyWKZIfgru9KgRDE7iNSR0yTU1zIY0GUPpk09gHMgKDam5iMsF6Gi2EscCxrGiYYsJCMZz/+oVCsphYMDgYwQ3TNSz3LBkZQSDweeMUxiSW4ZGJGW7kdahERGfl2gckdqsPuADIQCTznkGoWnYM4xwCDz1+lACypsjDAbQOc4zj3otofPQkuGA56Y59abgnBkbKk4K0sTLEzRqPmHI7jHrQIIAoZ1kOQOQTzxSJc5keNhuixkKBjBpTgMSQSW4JHShGVZGRACevuaCkL5ACqpkO3Pc5xTlAG5MYdeVzwDTFy8RJIXkgjv9RSY+YOxLAH6ZoHYSI+azgYBHOMdKSIF/MZsEgcfWnEoAWGUwcj1PtUc0yj5sYJHPagCVFPlkqM+qqeTRJMr2KIiEygklyckj0/nSW0hA3KcKR+YqUPHEjKqYK8DPNBVioYwqrGuT0yT2oZgHKRpkxjJzzTkDu7LjBIyAfSn2yBSWJwCMDvmnYGPh5gdiCXJBwe1RuFYlguTjjBxSzLLG+Q2FYcE8n6VE7bY9gO4tj5h1FIQ+RTHCjycFumBwKZI21id+CQCM9qm82QxBVUMccE/oKjdEdk8w47gDjmgQ5kVgqHIL8AjrmlWVo8hgJMcDjpRBIfPl2ruVRgFh06c0hYLGWAJ3HAPvVWLsG8SKWAw4JA3DGKhCCRW3EsCeQvH60RsXdgcHJxz2pYUwZFAAGMYP1qQJo7lYYMBPlPABOMGokQyKMAYJJ+tLLE64YlcYzyMgimuTgFTgdlp2AdG8ts0ciOBKjbkO3OCDSSxyXZJMeN3UrxzTIXbzGBPBwOB0NWZT9mgBPOTggGnYaIWiZVRCMMo6HrTcFWVYyob0P8qsTXaTqsmMMBwvemyNHKuYwQQeR3NFiuhEYjM4Zs7R1C1GuyKRy5yg+6B61YVgM5B344XP61WaRTKqsRnnIxzRawbExgjKqc5PUjP5Uy4fyfmVMoAMe5qcg/ZYk2HzAxyR3HpVNpfMlMUgKLnJxwfrQDLEbPGM7fLDDOGGc+9RoDChkBDHHGOcUssk9wCWIcLgIRxxU0bIufmGcDKgAc0CKZn8xQHQ7eSMd6skIy7twAHUN1xTDcLGpV4tzjnjv71F5guEGFwOhzxiqQBLF5nyhsOvIzyDRLOsNsAyfOGyMjJNOmR1wYyuccHrxUE0bzvjsORTKRKsSy2ylHAuGOdmDyPpTBwGLEl8YA9KnhYQo+FBOOveomlVpURhtOM5HGaBkuGigXzECFjySOaaqsI32kZxnHY0+4nSWRcZdcYJHQ+1EsZVcN94cqo7ClcghttqqVLbTnODwR70GZmjz1B45HH1pC4GXcBnbgjoMCl8pZEBwy5H8PaquUKrebD5ezLDoR0xStCYbZEDDaxOEHWq0lwkSgKrM6nG4fzqWVZIwqOCBgnzB/KkMZb2rSSBVcYjO4nufapxbhMS4AYnIwMjio/M+xgR8kuMg9xU144t0AjfIwDg85oHYhkcvmNSI2PJY9/UU5oQbcR5GeWDDkj3qNm85dzgAADJA5qMKCcAkDOM57UItCqjEFGwcgE+9R/Z0mZssNvRgDjFTw3RgYoAojIwWxz16/pTLuSOPmFNhIwO5z3q1qbRRWuVhtlPHJ4B7UkWUx0+YdD1I/pTPNMZiDoGxyQe9OYrMS0YIIHKsc4FXYuw0S7VYhcCQkEnoeaVU8yZFGctwB6mmiIOAu7IU45OMVIwEkqGM98E56+9FjNoexMbqmFZcgcdSfSpBaGRX2gFugA5NBi2pkozIp+8Ogp4L25DYwFwSR1FIzIWjSdRxjZ1UdcVMiqsicDk4A70CKNduG+Z+SR3pWkRSwAA287gM8+lACXEHlgM75O75SvFJcI7wRfvN+Tngcig+ZLbMUHydQxxk0qMYowiI2/AJBORik0AzAcgkElemO1TMFkjVcjzefmP6VFLNlAYk+ZuMZ/WmGIrNuyCdoyQTgUhoQuImIceYTx8vamsZVnSTKgHkZGRUk6RxEsQX7kLxSx3Ecsb7kKDGAp5OKaVyiNZGLSBgCCM7hyMU7zizARlWJAyB/OmtbgSxhTgEgDNC7fPbMbAAEBh3pgFxCVAkZC204PufSoI5lD52kAZJAqRLhmcqoyo6hutSzSLwAgA4JPYmgVhkE74LMCU6+o+lO2x+UeC3JbHQD6UyKUtuG3IOcA8Yp5XK5IAIAAI4pjI5ZC6BVXDJ1zwDSlfsz7/LYEkA56CiPaJSVO5Tw3p9acJ381FI+TODnkGmWF3K77lxvYDOMZOKZG8SWSkJibOTyMEdv8+9Sy26qzYJQMOG/pUVvHHbuWx5nHG7170wHWkCylcgbxg7TTXkjglJBwSeBjikIEO11bLn+6aiYLICVAZuuM0E2Jo2haRwQC5HbjikeFbicD+EDggcn2pttuIPAJxg57UGb94oT769Mc5PpQFhqxsCVbucbe496N3kuJQWWP7pYZIp1pI0jSFwcryD3p0km2Mqq5z1TocetBVjvpvGk3lkb2BTliTk1E3ixprVv3smScDJ5rhIr92UbkKgnkN1qdL4pAMZcZxtxgiuX2UOxyqhTj0OlHiOSCUbGcFgcsRkCqb6vL5yvguGOS1ZsUt3dsiNH1GCVGOKtwaNdlSpBwOVJqrJDskMmv984MbCIluST0PrU+o3/AJ52qxYqMFhwTV6x8G3F5G+5CuFyVAOT71t2ng5LSIbYjMWGBjkg1lOpBaXM5TitLnNxGSXEjSEAHaN/QVJbaDczzASMRHITjdwPpXbaR4etmR5nBDg4YHoMV0emaZDJbxBkXylYkMT71yyqR7nM6kV1OL0/wq8TjzUUw4+eRRk1qW3he0uhHAiFy5zwTmulXRoAsiiZnjDZ+U8demauQ6UqW7bIiHX51I4NckqqexzTrJrQw7LRYQm1QEVGILegrQfTgpJDFXb5dx7VqyxyRxxCCNfMJ5bbkCpLxhOgRMfMcFh1FcrkcTnfdlJbFYrMu8od85xjg0knmyklUJO0AFRwPerEkAS3WJQxXPU9z6Va0+wZbdmklwQchMZJ6cVFwUjOghAmCvEWUD7x6GrE6yS7EQYfdgE8AfWiGbdM8cilVyQCeg96juL4PKoTKkEKwI5HvU3HfQYVM0ARn2vnkYpWtxBbFy43jn6j0q4pdpAMAKRwGHU+lNtLeV5iGQNgnAFUnfclsR4swIAgibggEYL8dKQ2kW1QoyOpCnBzVxbB/M5HB43MeB+FRG1kTPyEjOFYdznpTIbKsto/nRvCrbQecdCKl+xvbzhY4y4xuZgcgZ//AF1rJZnyCHO1ACdwPX2qjGJFeQZKAj52I/hp3IbKl3YsAWUbpc5Zehx61LDHOAFESZxjdgbQKvJZidGEZ2ccsTnNQLBOkTguODnPcCi4rkLWlyPuAIf7p5zTYNOkV3aY7d/AHHWrEch8tCjljnAXOTmmJeSTF0YAnOUIGCfakUpEbW3kZUOAw5JPPH+f5VG1rHO77BuKrkk8HNX4NkU8rOrOWUBRkcN61LdxhkO1QoxkkcZFNGlzFGkByN0m8kZwOoqxFpNvcQSCSMuSMLhuhzUs1pcSsHQHYBgYBBNaDWbragYKBxgEdQfWhhzGNbQ7gAowgJUEjjirFvZASE+ZhRywrRt9CcuFkJ3kZUDjNWToptneOZwAwGCo6D/P8qlkcxhNCszfJHjbyGzjPt+lOVHCpvXAzgk84rds9Ijt5VABZ3OPmIII9qdNoqwsY5eFc5B71DZPMc8bGQXKkjbC3Knv/npVltJUs0ikI/VhjBI/pW+ui21tLGiy4B5BfkVEYIpZBJjhTgg98UcwKVznv7PfDkEuW4GOMVIumRgKMM0o5x1NdE9ujuGVdsY7jipJWVJY0dVAx94Lgj3pXDmOWl0hhMmY2RWOCScDNTWmisxZl/dFTk7hnNbt3cyzzgRxDy0HygDjNJbPA5eZXZpV4YKeP89fyq72FzGSdJl+1nEeUABBx0/zxVw+HpJ8MSoLDGDxn2Fa1pDukRgCp/usc5qSKZIHlRgfOA4YtkL7/wA6TkHMULbQ5nG1mHlKMZHAq1Dp0mnzFUlRiwxs28/hV1SUdAil3IztHb/GoIFS5uZHL+WAPlLc81m5X0E2VHs4pGVWZXd2wGU96ZPYx2SGQMGOcHuanttNfzGkTPzE4YjgetI1gZImDSgjdgZ4Oe9FyHIesUVzBuC5YjknOMf5zUiLA6DbCInXgE85NOghe1ZOFdAeV7EVNNLCyERYYZ5I7e1TcpSIFtTJG22MDaflbA61A1oZg0km0MmDlRgfU1fitjFlNzDcM7s8fXFSyRLIF5URn5dw6A+9K4mzLimdJlZ0bH949Mf5/pT7i4Z5Q6v82flI4z7VdvNOaGPZncMcMOlQiLyiHyp3cYp3MyG5lupbZp4ozsHyliOCeP8AEfnVaIz7DIz5cnjIq9hp3IYFV6FRxn3qRraFYwWl56EgcfT/AD6Gi4GQtzNaXAMjF95+UR8En0qxIWmkEhYI+cruA5P0qO5sQWBEchVs/MTj8v8APpSR2SlB5oZ5k5Az0HamhMdHIssfnEEnlVAPJPpUc0X22NHA2SqeTjqPSntLNcMv7vykjOFHqfWrESSLbyqSo3cg4zzTFqZCGQzsGBLrwT2I9KntZYlkLs+SmQVPFSCVjGN2CQSAQOR6/wAqR4BLbysCCQM7e5p6iI/MUq4JIHU9utPki2RIzgbGHAA5+uapTwzTLEsbAAHlj0q19sRc7xu2DBIPFU2KxVk/fLIoXBQZHvSMi+fHHuwygE56CpDdm3nOwg7+M7eAKJGAfcdu3ruYcUgSGi5SUv5a8gYyOg/Cs2dJXEgzjaMgirkNtuL+V8gBJJPf2qZbN0RmJO3sT0zQtzboYavOYFUPkKc4PJxSojGRmJHI4IHBrSaD5jIoAIwCD0NR3EoDR/JyTg7entVIrQz2WQIXQgkHGD1IqN5E5ZeRn7xOeas3ewjykjbf1BB4NQ/Zi0BXJViAFUckmqsMaz3KEFVHl9MkZqybhNqO5BKnhQMVHFGxhRd+XJ+b0x6UeSHSRGHQZOeuP6UwI5bxMEqu/BwCOxzUBndmLYwTgc8g1NawwMqIA0aA4JJ60+O0Du7knCngHv70wKrW5k3B32PjIAGMUrWAiiZy2XHcjPNWhMW6pgL7dfamS5mDPnA6Yqh7FMIVjCLIpJO7J5NMuYVMa/MzAHJHQkVcZk2lvJ3yqBjZwBUUKfOruwRmPGelAtipNPK7oNhQgjGVyMU2MNHcqWICdd56Z9K0FljCjje4JBFMJTaGVTt6BD296THcrzER3DK4D78YAGBVdLZt7qQcEdB1HNX1heXeygA9FHcVE6FnMcmULDGc4FIRBFDF9kBLAIGPzH19BTpoMMrRkbWGAO5ohQwSmEJuiA53cipDCRco7HCHACkYApoXUmVBHD8xDyfxAdAPSsy7k8pjuIIz8uB1q20DRTSbnATGefSlOJWVWCq38OR19q0uBC1sbd4zISY8gsEOCBRIkUkxfYwGMFs9amYvMpIAJHTd0Y+lOSMAhBwoGW9BTuMqtCu1uNwYZB96aLUm3XyjlSfmIPIq6qQysUZ8c4zjAqLGyN8tv5wFXggetIZGIifLJAZicZHQilZEMmIU3DHJ6imXDBrFI9xJ3ZJBximljFajYRGMEEk8k1Y0xZZHDDehYYwMfzqQyeWAcABwAAfWq3nySAIATvAUY6g+tQxERTuMGTgAtnIFIGy/5Y3AJ8pbqOuPeoY4wSxOQV+6Qcc+9STOybTgFccEcdqrx20ku6aQMEOQoVugqRJ2LFzcM0IyQE7n0PvUEkmUCRYlYjimxRMq7XG1s5G/kAetNkRow5VcA4DYPQU0Mjt5pEdXOAM4KN0x606VzlghymMnB60RIs8hRj85XJ+lAto4WJickDqT0PtWhFyNG81Fwvzg5yOhqy8byJiMDHRsdapxwjzHbGF6jBwDU9pIHlMgc4OVCnoD60DuFh5iEoTgZ5HerKW7qT5TgAnJbGRn0ppbzH4H7xeCDxTPM5BQMg7jPJPpQVcTDGVoi4Qr0OOpqJ7R5pyzsFjx1b+dPtnWRy5Pzngr3FO+yusJMrljztwcUCbI7dtqEOAF7HuaTAYED5XHIOcipoI1uFEYGDjC5559aqoSpYMpABIyOhoJuRgzAkYBHQkDNPYSRxMSQM4G3uatW4HlytEShbgKec1E4DsDICjD+E8ZpjuVo7lkTIIkLYAxxig3LRzFJF356t2FEccfmkOCzg5HbBq8YVKBQAWbopGSTVK4yg6u0fDqyg4BbjAqzAMqXOF2jBYrx0qEoEUIMmMnJwafHERFlwYgeOuQfeq1HYazCTJYgBOvrikhtTPbmXBXDHCk4zRIHiyVTKngEihVZgWHGB1ycUvQEJ8kzCCVeD1IPamxR+WwSJ94U5z6VatI0Ri2zLZ5Zjx9KZJbtJdLJAhQE8jqKpI0ihnltNdLyfLHUHrzVqW3t7eAyzAsEOVUHGDUkkUNrC80zhpccc4rg/EV/dS3Hkq5KsOqk4I9K9vL8vli566I9XD0Ob35bDfEOtS6kSVccEhfesO30uW9uhmIyORnAq3Y6a12i5cwgthiRk8V0lnbRW0qNGSxUgn1Ir9xyTJlSinbQ5cdmEKEHCG4trpjWFpCiBd7k5AHT/Oa0B5r+WrngAnOM59qCrNvIXa38IPQU+0We0OyQCRjwvPSv0OMVCKjE+CqVJVG5yerHyTM6R+aGI6AHtirKofsjlV3gnBHTP8AniopAyFVypYdT3J9KFtiwaRZTHIw4QHrig5myB3bYCV8s5xj1pTaOBvHKfw4PU0SLuMYcEEDp60iykkguVQc8dM0rB6EUMLJKVxlz2PSrJQwo29WAzjFFuI3hDGT52bt1ApMkTSAEyRZ2lj2+lTYerYLGZQgPORuz1qJj5cpYMHTpkd6DLIsyhP4eM9M0+O2ZmZuEVuoBwQaYIhCO8hO0FfrgUrAI6qPun74p/MaCMnkcg+tB/dxo+3nJDD1FNDAiOCNlReX+6OuKaJBbzoH4API61YZ4tkbDKMOmRgiq5gKyhs5J5Ht70mHqWricTMd6D5R8pHANVQxDFCuOcjA6VLHENjDcWdTyTwBTy0avH5oIwMjHUmjoSMX5lbYn0J5xSxpIAW27cAZ7U0t+73KNuSSeOKkEw4BwxPAB5BpbCHLzD5gUl88A+n9ag89w7LwVbjBGcVI0cqMeSG6YJpVjSRRn/Wnj61IbD9p8oP5ux+gUdxVd5JA4JXLEde5p0hSFxE7AleeORURlluLnOACo47DFBSQ6aV5AHKjPTp0oeCQRqu4E9cjpSxPIY3LLuy2NvcUuHDFi2OMAU7gDzM8XlufNJ5XJxiktsyQOxBDoMjPSnPb7U2kAHptpNz2oUsAY2HUcikCHW8XmEM/3WB6dqlF25b7ofbwXI5qFJWZV2JgHoe9KnmK2zZt7sDQSSBg+0YyhOWxxioxHJkBcSITwScZqRjFweWJHOeM1E3M2xeUxkj0pMQ6RSZ1jf5GxTWiDBlCcA9uhqCYEOf4mzjJPNWrfJtzhd5xyM8mpLt1QkIkBdjkjBGB2NRIuwAPjDcgdx71Zdle3VAQjZ+Yk8AelV/NWBTuwxzgtjIx7UxocuFyN2QT0B5NVd+yVyF4PGDzipWkGGwcHsSOtV41xKPm6c807FIseTgiTBI7g9qXyG+8koXPO31GamiIlAcyfN/cHQ1XZhE+4gbyeCegosCEmiCyAM7YAzgHg1TmtYJd0kyM0fXIOOa0IlkwW2+YcjnvmmTIjxksvloWG4Ec/WspwU1ys2hNwaaOF1PT4JpWVWYOvOB2rFaIsrOVJxwSR0r0S90pQzyKwORxxziuRvreRZJFYHGflGMV8XmmVtJzpH2uXZjGovZzMZYQN2QpPUAjJzULRNIVBBUenetCaQGSON0Ixzu6cVDIMTNgkkjnHYetfmmMwU6d5M+oTUloQFJEZeNw9xSy8OcjpxgjikVzGcqSVJxzzTJn54BIz361864sxZIhMLcMCT2FWFdiyhgRzjA6ZqvDIEcOBk4yOM4rRXy51U7gHPOOmawaMmiSCSUZXPJPGeRiryMwgGME5zg9PpWbbzLud2OCvQdz71PDdEw8jncTj1Fc8kc8kbUcgCB1HPUg8fhT5ma6lQD5ApBwPWsxbmRtvykof4cdKtWbkByeSBgVi0YNFiT7zICTz948ipnR/JTcQSOM4xUay5X7vz+9OWRtwWRDhjkHsfasmZMfEQERZBgknBzyRTplDbkj2jHIbNVIwSdzHJBOKkkiKsSHJJAPA4+lInUmkJOxwp24wVGM5pqus8qMAR24pIiJCMk7QRnHFGAM7Bhc8H3oKJlkYgnAKKehGQfamF8xkhcYOAPSpIohAr+Y4IYcBe1V3IjVXBJBJGOeKVhMkR/MYouQ5GMHpSNE0TAswK+gHIqFmJXeCd4PB7U4hpoxyTg9uDUklvaBg4Bz1z0NMWRlYrtABzj0P0pVdtg44AHbnpUSyx7MkMzE4GO1AESq3IIBJPbrUjQtLIGQqSRgZ6A1IgQYOVjTpljmnBY4tx3ggdPagCuly8YBbHmg4GOR9KI2kluFwcODnHrT1SFGZdrE9eTkipGQxoPLVQCcFiMnFNFEZ3GQlhwvJHSmzBIYh8w5JxjqakkVhIcHJxjaf50+O3SfIYgEDIA60ILlWINOhwSMnAIFKolOUUghBnOMH3qWGVbeWZJGCrjAIH+f8ilt0zNjOFI5Y+lURcYwAiJJIbOduOvvUCOBuZlPocdcVaAEYZvvjqAOoqAbg5bIKnggelUhoWZQVRkO8f3ccimzQnado4PAB5yfSnsoRt6Ekcbc9KUjYzCQZZlByO1DKRBCHJKFCxJxx1NPjVomZyuVY45HNPEe4FgSPUjoaY0TpGzMxx29M0mVcY0TNIWHAxyCOafbKsrS7l5C/KO5NJErMAxJIHWnyxlQCSFHt1pBcjghJlQ43DJ5xnHtSO5E4CDCEkAY5NSQyrFGTuDbhgr6CnQhkOc7iPmxjkj0oKIjbqYt6vl1PKn0pYkERWQnGSDzUj3JcnbCQvQ55INCBSCrKXUDhugFUNMglVpJCUGe34VM+1IwuQxxknoKaSUBw5AAx9RTCGkOSDjAAGOtArkaL5hLOwxxwBgCpT/rD8pdQMnHao9pJO4Yj6fLxmrYyUHlj93j5iRzTC5WVZVBGAQeS2Og9aVINvG8OD1PYUruwuOuVwD7fSrCzRbXxDgsAOvf/OaAIW2i3fnOeAgGCfeofIbywgBJxk46/SpJi4Uoqc+45p3mEAbgQ+MDHXNDRVyGMeSchSMjnvk0FmmUBQCCcEHqKsFFIEhPIHI6Cq5UnGMg54AoFcRbYlnUjAPfoAaWJcrIwIIUZJFEw82Ty2OAAOnenJB+88pWAiHJJ7GkUhFGQGBw56CnrG0zkNg8ZJHamKDBIcHj+92qSOVp4gCAGzyw71ZdyC2hdGfe+0AkgE9KZcQy5JJwF9PSp2j5bac45OetMWQyKYwoO3nHc0EsjgUJHmT7vQHGSDTnheJG+cDJwB3piI7RhM7ccjP1qdrTpkknvz2pEkccz+SFJwc4J9RQ4Lyknp0Gehps7qsgh24C9geQfWhZDCSAd3OR7Ux3IvLYMMjCcjFLbQu8jIOmM/UUpRtwcnIY4PoDTvKdGEgfYifeJ6AVSLDiZdquFI49wabID5QXGSOS47U75Q+5ep5J9aaJwCMggD7xHIPtimUBmWVSW69BjvSyNiFYxliOp9BUYjVG+RcITnNKk+2cxvyWHBXrSYWD5kjOZMjqFA5FNCgKr5BHQ55x71NcOEQggDjnAqGLBX5gSD1x6UWKJUHlIVXOeoxwKiEu9tgUgg856GmyO7FiqbSOnv70jvI8YIALA4wOtKwDlcKz7Ru45PpUkACRSsBkAAgYzmo0AUgYJYjp606GU28vynJIxjqKdgJW/doApEhcc4HT2quzNICm7oeM9qjMpSVsq3Y5HQUjHEv7sg55IPQ0rDFuEACZBJJx+FPAYxiMKSp4PrSTuF8pgjeZ3B6Y9aVpDGA7krkcKOuaYiUjanyAj1zz9agDl3YBQE65NMMjSAfNw3XjmnsxQlBHkEdCetMY9Wz94DHUZqHDBpJEIY5GAOlIrkuBkEDkA9xR5gHCnDMeg7CgQ2aV2aMKSWzkgDgelTiE4AcfvCeCvBqKEvNIUAAf26mlaF1eT5yrgjIPaiw07EzRvO7gsEVRgZ4zUGNkLR7yDjOSOT7VLIVCYAy4wTz096jBDRAb9vJOGHOaCh7EfZ0k6Z46cA+tIrKDlgJMgYHt60C3kCjeCFxnimRzlCUxtIHDYyD+FAD1kJLoqgFeikUhR9vzDDAkn1IpZgxUNhgTxuHr9KSSSWbagBJHOemaCkGJ7mRVYhcAAADB/wDr1L5PlrsQ4Zjk55x704uYwRj5sce1RFHJBfIduhxxQMimZ0kBUAhBz3OaedjyptGwMPunsaVEaeH5AFJJBduhpzKylcIGIGMr/KiwCKrJCFXG4NwTSMqCRGlO/uGHAonypVXA2sOSp5BqGZmkOI1YhflBI4FOwEwdmf5CC+eB2pOZ0KYI2noO5qOJDbsOQzYznt9KlSUwg8gvJzz0plChnFuEVVznLHHIqMSqx+Xgd8dakDGEEyEL3Ge9RQ3Kyh/3ZQg55FJMliOC2UQZTvnrUsC/KpCZWPkkDJFMSaP5iSVc9sc0iPKFVhkBWyM96YCySmEu6oCONxI4x6UXTF4gVUneB9BRPI0mCpADHnjpSEls8YCgY9vegpDUVyxjdRsIGSe1EBMYbdw6H5T2PpVmVRPEr7sORjaOM4xVCUiJlJfco5IHU/SgNi40TzMZIz8yDJA/z71XgkZZG+UZH8WMkH0p5uDKTIgZETgqMcj1qOXjYpGAeQV6mgCeO4jWXLBt54UE8ZqNgokd5FXcRg+tMhtpTOgUB5S2EjYZyaSWSXzZJSqiQdVK8flQWPQl0dwcLjBA44qLzgxAxh8cE9afGSbVM8jJI9Cc0rbVkJkAGBk49PWqsKwknmRhcr8x5OPSmMRK4U4VMZz3p8txujJL5yAFzwDTdrkBSuWxjIIFGwWHCNYg4DZJGBimgmKMEAsw4I96XyixJkBDIM4A6+9SQq+Uk3jLckEdBSYWI0fzpAoABP5/WluNqOQo3sowT6+1LLGELuuAeMA9veozcxoD8hBA4IOSaLAiQxbI0JIwQCWHAWoncREEPuBOMHqKl/5dUYsMNySOQKgjyVdmUBBxnHWiwJAFklLbipTvirUStbxoSd4bOAKZNEijdEzCPGTnBzxTBA/DliY2GCQePpVFoZv/AHjsCC2QQCO9WTOHgLPgOM/nVZVZZcbBjBJyc4HrUsrksoGDgZAA/WgZAozh5VYbeASMCoPMkPmB8gEnaCO1XRcbI1cuCXyvlgc8Uv2hpYSWi4ToccCgCGOCWNCnQ4zuPP4VHbkzLKm395H1AHOPWpXmkWQB8r8vPHJGKjVQkjSRyg8cjviqSsUtBZLcBGdyQpHAB5JqvvKxkIMNnuM8+lST3ZnVVAwEJxnr/n/69MeckAYGVGSQBjHrVI1TK8sIkTDMQ6jIPc89KfCI0glIGDjBJGc+w9KgMzjOY2DHox7U/cWYAnAwBwOlXYu5IsaMyn/Vk4B3dDUgUZ/dEFcgZxjJpnlNJFmPDEHDbuSBRhoyqhw69Pl5zUkMnQuCQTtGehHGaRSyB4nOATkE8/lSKzPKAqkduRxRO0sirkBnU5AAxigiwxrX5t0bEyqc4z1FDK+0o4wh6EcYqxNIixRZXbKxyccZpBcrISko7Z4pWCw2GJlOd+PY9KtWzCLzZJBsJBClvX1rO+1LvARSTnGM9aUZIY7mY9ADziiwyb5TKzggowx8vFRGMxqzA5OOO+KbEkUNwEIYHG44Pf1p77FkJjLNu7entTASMNLEqOwySSD0/OphGqqNoyO5NV0LyNvONq44HQUm58ECQAFiMt0ApjsWBcsV8tdpVTkqVBI96rS3TvKxYBVPG1RgCo1c2uQDkk4bPf6U5n3yRYbAU5GRxn0pDsSW8huAESIM2cYxzn0pZo5CwBIVD1PQVErqkjnODnjHSpPMFwwUtwmSM9M07iEhUtOysdh4AJGRUPmmHeGbljgt1FSElmAPynPOaZJYspMYkyvBOeopiEUtHjJwmeCO1ORmaYggkN0xTRujPmYL9h6ZpWuTtHABHBxQkWNdyFIkJ37uAOmKfGizKWAOQMEZwTUdsQzkZLB+hYcCo3JQK0ZySSDjpmrHoOhJDAFcqDySecVMCnmOVUFOgxxk1UEBkmKq24HlqfEhhVwX80HgBeopiEVGBd2JCkYznipyFt4GC8h14J4ANNWHMJJHyHIB7A01otkbEnL4wFPT61IWIhK4yofBzycc4p6/MokwQSSAetTSWqrapKwI3HAGe9IJfJiQKpxnOe9FijcttCuBcrNtzkYKYzXVWHw9ubmA3FwiRM6jCgdB2avVv+EajZ2c2yQhwBtdeF561pJpKQgK7ArIAh5IwPX/AD6V89Vxrn/C2Pna+Mcn+70PLbLwNciFGcKUUgMR1IrbtdGZlLRxhiuVZAuMAd69Ck097FRHCgaFuGYdAPWo7OLbI+za8/TaqjJH+RXI8RVe7OR16rWrOXtLJCxR0KmMc9sfX2rTTS0jijVUPlsSRkfMT6ZreTT4rGSXzSPNlABYng+wqLyTBc+R56lDh1xwQP8AP8q5TNSdzn7rRDHCSU8gueVYYJ96u2kIMKRBAQOMBR6f5/Wti4mUb2chjjGMZqOSWG5w2RFEAPucEY71pF8ok2mQ2uhwaeFRIWJkbOScg+1OntpkJRBiM8ZUdfpVq3Ilml82XYhXMbE5yfSnQXUrRBN6qA3LuM0+Z7D5mlYz7PTVkUxYZXHIyTz/AJ5pVUSzbDGFVDjoBmtOa9K42DDRrkg8knNUJdUaXmSJS3VmUYpXMmx7wxxeYyDcSOAeR9ahsdNuGlLMDg8qvQj/ADmpLpbg7DEAoPTjJqaJblU2ySqHxnI6nmouUhlxCk7SWxQFiByByD/kVTNlDaeWDIpfGSCBwKv5BlBkcCQDG0cEj1/z6U2OGF5ll8svKrE4bkCkVcjOnL56eYQYyMjB5DVYhWJHWGEAgcu3pxV5CvlEsmGJwGYcGq1xKlmGPBGMEY5NUibjFcKp88KecIgGCaryW7yjAXO0blVOo+tWrOE3JdlRkJ+6z8gUiJ5F6CHAU9WHQmmnYlkEU8jRsGXIHBwMYpBGVjaF8RlxgkjrWlcCRw4BHyjdkDGaqwaY0jgk7yeVPUA0XELpWnFEeNJBnBxIwyKrPb7Ld1kkUtyGAGMirUdjJEr5JbuCp4HPXFTpbLMAwwH/ALzcii4ipFoqtIojAAIAKimNp0NpKXIyW4A9T6VpQWkjwlUJ8xCTjufanR6cJSWIBKKCVJ5+lCDYyoRGsuWi3yHgf3R+FWnMMpjRAA+eS3IP+cVYsLCL7S+9DuAz14/z/wDWrQj09YJ1eGIF2G0bvmouPmsZtoViYQsN6M3zE9RUt2ZEiZEA2KchGHze3NbEsVr56ERFmOBxwAcf5/yKfLZedEQwwB1Xocf0obByOemknjVHiYYYY6c5pv2u4ZB52GdjgOoAB9q3NkcKAyRky52gDAGKd9mgilO6NWIUE7egGOKlsyvc5r7PM8yNn5QeT3HvVv8As1pGDTSn5Du5OCf85rfTT4ZEDrIEbIKqehPrUsX2azYmZBhgVJbnBrNjMtNMlCYUednkqB82KntdCa5hBX5CW5XqT7Vo2dwIwGSMlVYnPepVvGB4ZcAk5I4x6UB6mf8A2FcXZKxqIgABtIyTUdv4dMpBlO3naM5IroU1BsqFAVwMgtzk1Gk0bNL5wYJjkA8//WoFcxYNJAITygckgMOlSR6MkUcsQiJuH5DAdK0LNW88sXJQ8KOg/Cm6lIZ2RcFCDjepxmncSKlrpDHO7OccHHWq76fBDjayncxzuBJHPrV4XU0LODIJcgAgcEVXcKZCzuAFIJA4yKT3NFaxNc6YpdMn5eBuXgEYqFdGggDMA0oGSdpwBUq6hHJcENIMFQEj6E0XWpR/ZhEqHCHJKHGeOlIbEt1cqkZYJ3UEcfSoGs/NnIRNyjkHI61YkuM24YxlAwwM8Ee/+fUVVFwHaMxBlYnawPb3pmT0LENjMu5HAEfGD2NNbTg0qKEEQBJLDo3t/n1ps0sxkQ5ZiTgAcZ9h71HJdEzsGclGG0Y4J68f596Q0yRoEtpfLkk69GqMSKlxgg7B0JGM1Ik6rujUZAG4Fhkn8ahe7LExNDgYyGJGaktj7kNPskB3wA8qvBFMZVIBEXPIJznA9CKiSUwLw4wCSMDgGmyTiEMsiZHXcDjFWiGTQoshMasJG6kjsKkvYdtkQiKxPAAHNZ4thD5twpwijcW3YFPeZZkjQswxyVDYPSnYaREbkQhY5Bg8YJPAqRoYowJIw0gf5VYdM+lUbuILJvJ3hOfrST3twwxEAiYBAPc1QEt3auqhY180E8qvBFRTq5ty2CCvUZxgU9XlS2V3fZKTnJ5BFQTzL8qk5UnLDuBTFqPaEFA2MArwvc1XwI2jJUhWJA9j60gkJYKH3gHK4qRfM8kq2AM5weuKRNh81vlTMCCMZ2+vsKhMGFLlCyMMntt96smSQ25BChFAwMc1G4YsQ5wpAwo4JGKqw0ip5SBSJBuBAxtGMe9Pmto3tkALOfbgD3qbyPNcYOT0KgcikJwjsCCRxtHGPf3osJIrGLc4zEyx4AAHGT6VM0kgjcOu1Om084pGnaO3AALAkjdjgH0pkk4ZZJCNy7MMgPP/ANamaRQw2ZlHmM6xr2Bqm1qy3EkcQMpIBwxzgev61fRzPFtjGB1weeKryuoywPJGCRwcelFwKc1g0UrIpBZgODzg0SIeAkbArwWPNPWNw7nJORjceQKfNKVtwAMvkkMpwOlUmBWeIx9CAzYBY9D7VLHZjaysp3EAs2eOe3+fWo9zeWJXZQgOAD1z61ZjRl3SZzuHQ9vervoNFE20ccuxQSDxyeDUM5likiRFDQk4IH3s1oQwmQL8hJzwOpzUUMTmQq6n5SSP/r0hkE8UkkpVSAMcFh1NVLeIM8qSFmfGQo4BNasszYDogBHUnkfWkt1jUowXDscE9cUXC9jLiglHVsHvxj8KcYVacLKMgAFfTNXrmNDKBEQDkjJOR9Kp3cB3kjO4DAwaYrkVxAhYMwI5wSOCaYWxlNu4H04Iqz9kARd249Dw3A461WMUxmCRr8x43MMiqHciEvlqCynrjAOM+1PuEN7CZQCh6Anr+VAlK3DI2H9SOancmMEgZUchR1z3qRqxnsGEo2tvPAx705c7iJQTuOApq80UYlV0T943r0NOuweB5eGAGF6ZoCyRUUYdl2nOMKSc1WkhkwVxtLDAPWrgRjKwHC4HP86FcySHLLlR8oI6mrTAqwxrBGHMoDKeR3NS2txvnEmQoPBJGR+VK8WH4i8zPBxxVaUStG6xoPL6e4pCJ40VGdsE85AA5pFj3vvQ5kXkAVD5ssUeGJJxgMOp9qTEoJeMFX4BJ7UAMhjljWRFCmNm3HI4HNQrbTTTgB1ePowXnNWkfyyxBBVB8wPrUq4hidl+XcOT6VVxXM4qNwiCEJnG4HBpJpDDbOsXAVuTjJqwkgdgCh2kcsaeYcRDapYk5BFFxlTIKhSWUJyQMmnCORrVzE5wcZUdKRkme68lsBFG5j3HvQFflFJYZPTjFMBkjtLFvVgAi/dPUmi2WaaKQooMePmxxmljXLFsH5vlXPIqxC2xjGmcvxx6VSYyp5IRj94NjaCaYqGFgm/zRnI+vpWhL+7gfJUK3ALc4NRrCVdHlAk2n7qnHbrVXJZRmjbzGCqSgOcjnFSxKwX5cIAeCeTT5JFZ/lyASQfT60SwiJP4nlcYjCnAB/rTuIVF80NIwxKnAYdDTShkTzcgOThVPGanhOwfPycZJA4HtUAdpnd44ysSnAY9M1LGhYkaFysqbXA6noRSNIJgS4JEYPAOM1YZJPL2keaSc7h0A+tV51ZYiq8DHzHHNA2KJfMEIiQKnYnriklV1wMAg8c802CHYgIDMFyAO+aivHaIAscjPReMU+pJIkTxE4DDsM9j60K4CbrhSXY454qUzN5cUp5ZeSB1IqtJsdTMX2MDlVPQVQDXSOGX7pYNkgA45q2hLxIwIJXOCDVYwhivmvkHnAPT3qeWFY0Ij5yOo61RRWu1YIHVgCDgqKekMrBUYq2OQAcBaSOOVyhfCRnhsjk1aW3CK2SUjc4GTnNUWVAxdCMlwmSBnmpObaNNrrluq46f5/pTEUGVkaQAqNwOMCp0iMoGx1dz0A5JpoAg2CUrjHGW9DV9/s+nRbppAhONveqsjw2ts0shKyqCQCRgmuG1nxK97cyI0hwMjcBx9K93LsulipLm2PWw2F5lzTJ9V1gXMsv744DEjnr7VTtYPMAJJYOeCeTWdYWfnTSAoz7wST2zXU6fCIreIrGY+MhmH3TX7TlGRJNTl8KMcyzKOFpulT3LNjpUVtAC5y2Dwo+bFNihVl86Pcjg96txK8ZRgSzPkc8ZqOUiJwoUqobJz3r9JjFQXLHRH57KpKbcpPVglw0KLGxCMwxjuadFBPCwlxwDk56j3pHiSK4X5g56qTzim3NwWGwOUY9R60zPcmnUStJKVK5xg9iaqsWbazPkgYGD1q+gSSyEe8An7zEdKhZI7ZSNvnN2BHFIlMZNEDGgaTkDsc1LhVA24YOOVPIzUW+M2/mBR5pP3CeMVGzvu2xqEOc7TzkUmPXYlVQSU2hWxwR2qeYwxIGLEdiSvBqOJRHC7456E+hqGaZ5A24/KegIqWTuxX2+agSQYPIPapmG0lg4KsMZIqA4EQChQR6dafKBIqjGCQM4HFCGJKFYKmfoc8CmTnawRxgjr70TOoZQqYVeuaUwGQKQAdwyAOlNMZKxDcHMgIwSTyKrlS3JJBXgADrTjI0e07QigYzjNKgJ++TjOQadw2JbYBEKnoMHB7+1OuLpGkHy4kBwM8imsiRgg8DBI3cnNQo8SpnYWcHBY9BRcB4Y7dsozjqafHCnyurhh6gYINMEgkOGbLAcA9xULu0f7vu3oMGsw3LYeSGI878n5WHNRopSQlhzjOT2qK3lYyrH2QZ+bpg0s07kKrjAJwCO4oCwLGySu6Rlh0BcdKmSAGTO4FiMgDpR525UUAquMEk8Go5M25GxuO5IoDcm3rbPvAIycEjnFNeMy8udgHIApqoJFCq2XJyfQU6W4UMI2G7BxnoRSuIlW0zCPMYFByDnmpdwkUQxx/KB90jOar+e0sfkj5gvQgdaTzpbf97GQFJ4B5zSQkRPjaG2mMKexpkkxaParllzzjkkVJOTfSeWMBiMA9MVE6SoY2IG1PlOBjOKotEpKqxSTBZfuNmlii81HwxTPXFOuYlCpkZB+bOOfpUkKhIyrcBjwfX60CIlXy43R8MOgJ+nWoxcFUB6sq7c+lSTrIELMQYz2A6UWqRNC+8M2OnYE1IDIwksDMzAEcc8Z/xqMbpMAHhfQVKFDIpaPKqcADjJp87LbFiFwG6ZHT2osHoVrhpOg/h4BA70025DOxb5lHzDHU+1SY82NSXwWPCg8j60PFsIKyDcMYJGc1VixsEec4HLDj0FTBo/LHy7inU9RStG0JYNwmKqxPkOFbAz37/WgRNBtmlIUlUHOB3pzJtk2Z3jrk8/hT4ppIEUiMcc4IqCSaZvM+VVRjwM81I0SXNuJfuMdr/xdBWZe6UJxhlyM/e7jitaAr5ZGMleAD3pJHacFAoB6Fj29qxqQU1ZmsKkqcuaJ55qemvbXAK5MQGPm5P1qnEq4kMhwegxwMV3N7pWSWI8xBzxzXIatC8Up8tMJnJJHA96/P8ANsBPaCPvctzCFaKjJ2ZiTxFAcHGT6cGmyZMQ3ABuuPatBz9pjy6btvAxwBVGYqj7mBPOOOMV+f4vDKMrbM+gspC58tFcjAI4z0NKhLEnkkDPFQpc/aEZWbOeBgdKVNkRXDsR7V4E4NaGTRbiRym4kHJ6DqKkdijjCMQRxj+VVVnZZQV4QjGT0J9KnWTkksWOO3HNc0kZOJo2jMj4Uk55KnnFXIJcFwSSemRxzWDbXPku5JJAHIHWtSGYOCo4OAc45NYOJi4muVZYlLk788EdMVajdQE3KWC8jNZNtMJvkd9xHBx6VfDGJUDNsJHQ9KwkjnlEcyl3JVOOpA70qSMDjyyAeOfSooy7lg2SCONvBB96eHwoDA8dx2FRoZNEkboSwIwBkgHqaEljeQuxwMYyelMcMSW3BsjAAHFRxxq8ZXHXpnpmiwiZy2wOqnJOAOtGULKo3MQMnP8AKnRo2wdQU/hHJFRux+zrJjZubaR3NFhbkgjLZAQAnqO9SQI0rBB1GSVHU0wJJtLl8OOMkdBUsUOOGB3HkMTgVJJGYyZyoLA54HrUgt0CFjKqkk5zSXA+zzoHJ5xnHUUxo48O2SwByCaTAcsKyRgAAFSSM9DURTdsVkKjoSe9Gx1VGD4BOR7mnl3SXJYZPQEdu1MBLUmG5MBwQwyCRTzvgIUAsckEDmkduhxhweD3FDMAjKWJJHLDsaRVhki/aV3NwQRkjiniMxfOkiEngAcmnJJuxGGDDjJ6YpsYHzHGQT2pEjNgkYgj5xwCeOaeHcExuACBgYHanS8hip3kDgkcAVWEjbeoDqc59qpXAkYtHKcqSQOi8D8ahkk2hTjPPI7j2qWSV1UgZzjJHc1DEIw6SlgZAc7TyPyqkUTKGeP5XG/OQTwMU9tzAjGCBn61HJcQyscckegwKilR0iDBmIJ59qbBE6GR22JyMZ4HeoJFaU8t+8U/d9akjnwo556DPHNNVFXdK+cZ5x1pNDG7H5ABYnrt6CpJ5UliUbCoBwT3NLbyowlCgqAMAnmm7mEJVADITyD0AoSKAAQsAMMewFKWDHd0PYCnLCSVJySOcj1qNmJARhzknIGKdhjhCwYOc+WOCPenmZZpApXYAO3QmoZ9rIF3EH2NNZgPLKggjv2pgPCujHcpbsBjpUh2rCS/DA5HHINSygQCL5gZHOSo6hfWobjmUKMlCcj1zSAgZWnKIowgOeeuaXYyFlZyARgdhQ0ecgHDA8kHGKVrjzVKOOMcEdR700gGIqLjkkngc85qQzNuUA8H2yaqyIwwVfAByTgHPHSpIgeOeSe3eiw7E7MFIw4ff1I6ioHkzL/dIHenNKFYqy9OeBg/SmXP7zAKEbsHng9KGrAyXcTIATvUcnb0ppHkOGADEHIx/KoIpXiY5O3IwO+RTo3+dst94ZJPNOwWJklyVkAG7Ofr7UjYkLYO1utNjjPzbkOCPlIIFRfNFvyC3Qntx6UWHsTLguAeE6ZPJzUc+VjBR9uONvc0cvsBXameTmmImRIp5A5Ge1MdxbeUuS2QCpwQasbdyvlljOMg9OKpOoiIAIJxnjoKezMzDggMMEHqPegbJ/MydgX5epc1EGkJQb92TnNR+Z5ZjAbIzyD6UksqbW2hlfOMnpSQWJEXZKTgMepPWkdNwDKML0Poaqyv5MiBH5xkk9hUhdiu3qG9KpK5ViwSR8nGCM0xmXcIX3HfgYBxmoEYgbCGYjnjrn0qJchwHDJ655NUUWicRkAcjgn1qNZDDy4CqOgJyTSmXHzqMlecNyM1FMpkAJYEkZx6UF20JmmLQjYpIzz7UwNvUsAQ3OABkmiFQsfUrt65qMyyEPjDZPG3tQCFWY+WpPPPLNU0sgZD5a5wvJzgEU0tvQx7OQMHPUU9EQRIu7CA5PPX8aBlUStJCMk5UkZI6VLCyJEVGQSeTnOTTmVW3mM5Tsp/Wow6hQMENn0oZJLHJ5bqy5+XGM802VGlnXAAwM8daRdrqc53jnA6U1JCkgQEb+o9/agehIBGxdCCcjAJPIOabcssCqq4OO47+1NQFlJ6MTwfTmkaArGAzHrznk0xojKvI6MC2FOd3arEsKhGUpv3AENnpz1pq7wBt+ZOc4GRipF3KuwZbvz1GaRIkUcj4k2fInLEdBUbTJJIUjDDvluuPWpIvlkG05AHI6Ainbix3FcDOAQMCkBDbjy5RwpA6qeTSFGDO+wJzyp4IHrTxCIJA4OSc5WkLmbfxkY4J70wEiRGlDHJXvjg1GQRcHJwhPAJ5qe3iMKocgg9R3FKBhjuTIzxnvQNDJIx8xOD3yOADTtqlVyhDMMBj1xTRK0QKsoDEZA65pIdzAu7fLnHPan0KGpLLGzpknHBz0pscLQl2J3EjJ9AKsSSSXcqBRlsbcAYJqKSB3QhpcEDHTmi47CkkbdxwHGB6CpI1KpzKEwOMj7x9KimZoVjjIy5GQR0xTxbMHWQuCqjgEZGfUUhodMu+MjdgnGcdD7U6SYRhUwSCMEmm+WrYJO0dc9qZJKI165AORkdT6UDHxRP5RjQc8nJOBUSv5L7VO5jyQOM0jSlSXR/lI+6eopsk5m2tsAdDkGmh7DZCz3OCd6uOcduOlWcOoCqASuPlPBNRW4TzPkTAz8zMeafukMxIkB2jPTFMYx4WE7FiFPUDHShSsjdCxQ8gDmmszhhK4yAe/8AOpvtBhLFVA3f5zSQ2xtzHG0gkUkIRjLcinO++cKgGWAIIHWnKBLGFZgVB3cfzqOWSLzSwOwjAXIxmmIYIgkw3gh/foaXpIFLAIOQQKRzvmSVzuRR0pbh1nYExkKOhBxmgXQY0fmOqRjHPJPSliyFcMBgA7h2NI03lorgAKDjP9KAwE6OT+6Izz3NA0I0gRQc4B4yaTYjsCEx3ORkD3psw84gYySc5HAxUgueiYBfoCP5UFbiAEuiIQUbls88UpQmQYAODgH29agmZ45QyAIg9eSD3pfNO0kEb2420/IdixOJpXLMA+3kMOCPQ1FHA8cQcjMfQccGo4Z3ZQd5BHJXrmmXDOuTHJgNyFNUVYle58pAMqVJxgDkUscO5zvYA9AG61GjCSDHybiMFsZIpci7m252gDaD9KY2iURK77iwKEY2gDtRs2Mu1TnJyM9qrRyeUpUBjsJOR0FPcThBu+QAdG4PP+RSESNIRMW69hRtBlDg4I4x6imIRdpkgq6jHB6inQEQuOeQR8rdam2o7DHlZcq+CSafH5RgJk2kD07VDP8AxSjghuCehpmxlUnoXP3fWqDlH27REgB8AEYDZIAprkEFVyO+M5OcUgZUBQxtGCCMnpSwOsSyh/nJGCe+M9Kdh2E3yxRhQQQTypp5AHmR7uMAgE/pTZYJDArq+R0x3AqDzVZySdgReQcksadhk6Spuw7fMR+IpZpZIkHI2k4BxzioM/aNh4Q5zuPYU2S73r8pLMDzxRYqxO6kyxvyMdMcA+9OluxyuzaRznPFVBO7RCQIwb7pLdKe8qS23k+RI84OQdwwRx/9f9KVgsS2rRLO/wBocsjDgg9KZJbbLgyQvuXpkiopLYsApHlkjBB6imCSQRcNgD0/nVJDHMMsQAVJJOT3pi27xbizgknP/wBapJN0wTarZIySP51CXaOYCUcrx3qrWGiwwB2ZbKZySvOKimIkUIp6nIPQiiaVSwVF2kAHd2+tJHGxUsRjGQM9aB3HpKsUhjK7UZQCSckmpFRRnauCOQ2Tx71DOpZEyVO35uB19qiildRICTggkA9qoXUtNdSjYVHOccjGfemrOVk+Ug54x1wainnmNsiZGFORx0p8CKz7gN2BjI4BPpUiFnuHKiIKxbqGPakjiZimCSRw2e9OmYRy/KcAjoeoNRQLKc/MH5yDntQOwCIF5GU7dn8Pc/T8qdEXkQZwC3rxSvMEiIwQ/QtUR3vEr5w3v396B20LEBeSNwFBK8yMRnAzTH3TRYBKkHgjjmiLzg5KqQjDByPvGnSTCNCvBHoByaCSvD5zfKSFTOSMdTUiwE3A8s8HjBPWnwyRmQb2xkZAA5qFQZ7juozgEccetUgFQKjsC2VU5A74qaUwuxbJUMOAelMa0dI3lbAQkgEdzUJcEIMEDOMnnApFXLPloSCxyAOo4NARAnyEOScbccimSD5WUHCYByD1ot5hFHwMhe5HWkA3yt8oSRWY9gpxilcPJGXWRUdTt2kZOKHmZN0hwTxwODimiVy7fJwQCOwNNMVh8LxI6tuJlBwFPT60wOj3ZJXBbgnFMDhMkD9636VAS8dwG2/IDlsHIBplFqU5fagw2eM96ZIR5ZUgiQ9MdBTpEMj+ajBh0A9DULxM86orbgcEn0q7lIYwTcCGJ4+YdOPepggUggMvfaTyR605IZYJCcqyYwQBSNcvNKGJGOgGKrQqxGIGYgqWIJyV96bsInHBfjBVeoNETyxOTE+Wz0PI+lTFfNdmBwW4IB60iRGzIvOVA6LUN4xwECHcOhFEME3mBWyo7Mx5PtVlxI0RfaN68YpMD6yuNSMLGWG2lEGcOC24j8f89ahm1WZ18wWzJvGFLdP8/wCNWfsqeSY47lXAGQVJJpAIWCo5AiXksT096+Jpw5Y8p8XJK+hXXVZprVI5iI3BJOOMiofKubO4eW2lCyk5bcM5rSNtpsflN5onJOSU6L/n/PSmlBHGzR8gnoeSPf8Az61pyjsVoo7qedvPLPGfmEmcgGnQwOSC8qgZII7j3/z6VIl5CqkKx35OQGzn2/nSRedeXGGwmxchAMEjsKTiCHvZnc3zgqwwc9KdDpq20SqkgaWU4w3IAqG8nUkouSMfPg4xTZ5f3GyI5Cjr3JoSsBM2mKIyzBgwzgBuM5q0tqQiNGjEgZZc5J96zI75bZ8NKXK4bBPT3NWru+zCZR8igZBDZB/zmjl1JaLrTLdcqNhUYBYZBNUjbRCdYidmTkFjx/nrVCC+YTsY3JUAFiTkGrI1OBnHmPkR8tjjPsKfKZtG7DaLjyxJ5rIAWI/u0gt1lYFjyTgdhish9U2IJ4xsaX5VUdQRS2Op7nXzn+deVHTNTZGqRoX2nbWe5ZgsSjG0deKbPFEwR0OwY5BPLH0rO1LVcW5Knec5JB4P+f6U+0uneJpGZSdo2gjAHHpStoN2LAfzp2Ez7McLzwalmaJPKjRgS5IBbnn0qhERCwZj87HOGOTilN/bRyttiyAcnLdD61VjM0fLkjiKhtpOQT60sM6xSFHQsqgEkdTWSmreS7iQll6qO4NSRagk6O5QwsOfmOc+ppNWBs2IpWMYkbAAJ257UhmMS8nr2U81krqaSs8aN8yqCeOKnjuz9nUZUtu6kc1LEbsLpl8q2xVDDGOT/n+dSWyQXDs5IUKMnFc6t4zXBkZmBHAAOB+X41aivCMsJl2kYwAMikV0NYSAOQkylgSABxmoYGY3DyMjNEOMqelYt5drcRMqNsA/jBwBU9lqElrbKGkAYc5bpVIlm6giEoWMlZD0B53e1RmVonLeWwKHJYnIHvj/AD1FZEGpm4dpWcMV5AXg1KNQ3XAWNsseoPYU7WIdzeg1OJVbejAryvA5PpTpLouPPjUyY4JzwK5UaibWcrK6spPGTzUD6xILlmLhB0IXpSsL1N27aS4vknBKmMAhQ2Aaki1CICQMuHJwcnrWJHqDmUryN+ApPrUskOSZjknGAc4FS9gSNlLoRj5T+FWGnaSPecEYyFHWuciZtowxBBwcnNNfe0oEc4wf9YpJyPf9agtI3Ev5IN0u8B1HyqehPvS2d+ocyy8IByCeBWQJ0ZwjvtVRySOTUPntLCbeUYDHMZU4J9KdhHUW92t9PI0ZIVRnFTPexS71EmRgg89PasGO/EEWwIFYDBIpYpUnmCSuqO/APTFFugrGk14qyl45SAo/DNK140kJfeSyfMATnmsGa6WEMXbaoJDD29aIbkSCNlJ2Zxx/WnYSNu4mWdYsMQrHlhwaq3TG2ZD5u1F53HnI9KyVllWaYGT90RyOhxnrTvtMd+ShfJi7A4OaLGiNlGSaNZMb3PAxwRUEVw7u3lMA68sp571gi4nYSNvCbD1H8H+f8alS9Fvcb2YDKjB7UctimmdE2qoxK3AxGRwQcVVGrwg7QwWLse9ZM4m1BmZAeO/r7VBJbP8AZ9oGME5PU1KWhnJM3/7eGcRSKXB78jFNk1hJZRvlQFOqjt7msKONLRGwQzkdc8ClCAw7mA80nhcdfeqsrArmzbauttKzSHfk5KnqRUj6lahjLE5wTn52yDWFciO4VTgqQOV3c59jUE80UERUsNvUH0NKyKaN+W8Ekqxg7QTng9Kqy3EvmurZTdwGY5wPWqZkVIo3jbdkc46n2pqXINxjDODyWY5A/wA/4VaRLRcjebyhHlm59eKbBdrbiRsFyeuD0/wqKWYx5cNsXoMjI+tQvciPyyRhXOCcfrTtoNF6eWOdAPMw3Xb0IqS3kheEFyzEcEKcHFZJIeUEnAJwGHQD0ohnEMjrjfIeMAnn0qR2L8t8sW/act1VDzzVe7vd4DYVRjAIHANQMrPGdwHlZyyn73501v8ASFdUG/A5UdMUEliSaRwkUWI0PU4yTx+lFsHhyJGJIOcmqMl0MiJOHUDOBVi8upYoAWQ5xggDke9BBb8/zf3ZlGDxwcYqaWd3uQRKpiRduNvJP+f5Vm2jRkF5HEbYyqEcmrUa5272O3k7gOlNFlhLry87cg9PrVaMmLICszsfnUnNNjkBBOcEnGO9RIWO8ynYQeDngitEgJprgCIErjJwVHAxS3QAQIGAQjLA8ED1p0QFzJGhlUEHGCO1QyhkuCVBIPy5POaLASiEogOeVGT2GPWnJAkrOGbouePWqN0zoqhcjuxPQU+e92xKuQoGDkYyaVidSa8jZbMxgAyMcKBwabCuAAV4xg96ZFMGISU7RLwCev0HvxTf3kJKglh1BPp60FDZCsIzsLAZIzyKhmmFwrESeUQMjPGandZ8fJIuGHAK5IP+cVEIwuS+MjqSOp9Kq4rj4bhmiRN4Y9AyjGP84/nTXmZZDhCB0JPII9ads2DdvVH/AIR0BqoYbjJcBpAeBjoKbHfUnjtFLFmcjnPXNQwmVWkxgp0yR3zViKby4G3KXLDGem33piMojeJm2CTgN3/zxSsCepEVhdDKz+WwyAp6moIZ0lEgMb5Xktnipw8AxC4/egZXPJNNRd8pCr8z8YUZzTsVcaIvPILPtIGPbFRSI0pQklcHBC9CKssPMtwGBAyVJHBxSoJIbMgDKNwpIyc0xNlZLDysMgBLHn0o8pmZ9yEKeMj+dTmJpJI/Lcj154zjpTjE6K2Tl884HGKCblYb8lcFmHQCnTOJEAYggfeYHpSC1kjTesvzqc5IyPpSJbvGC4IYNxtHUmlcZLPHIqxqQCh7j0qjCqBXVuJCSA39P0NWYzKzhA429hjJApbpjAyMi5A6kjNNBcrLbOjkq24ego2sY3XbvA5AXgg1Y80tjEZIxneOg/z/AFqvJMyyDnBJwFH8Xt/n0qh3KskSyMUJ5AyAOtJLFKlsdoZgThiO3vV51MzKGiKPjjIwT709/wDWeSoJCgE+uaAuYkOEkXcCADgt2IqSaN4yxwWjxkHPA5qe4tiAuw/xd+1Pe2bcSxJwADGDgigm5Wt0UHJOGPGByKkQm3uTtdQhHIIyc/5/lRAoVjvHQYDClQrvDdRnHPQ0DRFcQecxYZLt0x2HvSvasQAPlAxyD1qaIh5sKcDqPQ1HtkkjKtypJBKnFUihk0C28PCkkDJGf1/z61XtEIZRkhyche59hVmSNYlZFYuwGQCxJ+lRxrHG2QQJcZwKpWFcglU+YVIII5CtzzUlvMsiEONrDrnjIpskhE+0plSMknrS3MfmKSpAOMDjgCrtoFxskkWJTgo2MKT0qNI1ELy797DoT0H1p0gjjZSyeZMBjrxin2x8tXWRQD1yo+WpYiOPGFlY4JPQng0t3KyIoIwmckL0NL5YmZZHICoctxgY9KZNhIzh1O48Rnk1ICQTKYQu4oc8bun0qXUIikQBGVAz8uciq77REhYA4OCB/OpnZ/sxycdsDqfarsPoRQzBI1ZGJcnGDzReOTljgAnHTIJpkMIlXsuOAe+e9TKwWNo2IIzk59fWqEV4lDRsN/TgmnWjPHK6kKQw2jK5qSGCFHZpHwD2z0olijdiyN2/hPApgKU/fRoMEk5OaawYOyOccgqR2qNojNKm2TgDHBpTh8ys5VV4GepNUWh1w6SYZH2BDlgxyKhaQo2Tkxt0YcinmwPl7gd+PmwTgmm/ZJVj6g56Y5x71SNI6uxBD5k0zwBgwbBBI5qzvt9FhaWZ95Q4UqcYq3NaR6ZarPJIDIuDtA9u1cPquvRz3UqKMoT0PIB/zmvfwGW1MTJXWh6lHCN+9U0J9T1gXrSguQhGeO3vWHHay3TqFXhjxkZI96nS1fUlJ8tkC8gk4B+lbekWklpAGRC2wZJIzX7bkeTR5VNqyRjmOZQw8PZ09ybTdKit7URs2x9uQSepq6PMlt/KZkQEZVl7H/P86rhZpyzSr7rz0q1JGqIiHbgDIA6j/P8AWv0SMIwXLHY/P6tWU5c0ndk9rMUkXzQJQBhW6Ypkw+0OGBO0DBA6GmyKR5W1wmBzg0sEqRROPMDbvlIxVnOMVcSKduY2OPcUmyK4nfyzu29ART4YVklPltk9Ru6U3atpMcj5/wC5jORQItwrDHH+8kDH7pGOlVX3faTs5A4AxTfKeRWZI9pB5561NGzxlfl/eHkLjrUCKqIRLl13YOeOM1O7RTOFJ8vHGRUfmsiM6v5ueMAdKljZJoSzcMD93HJqUV6kDN5TEK3Ge/enzTiUlSoYheO2DTpGDg+cVGAcEDk1X481ML8p4OaGBNb26mPZIxVm6e1S2xjQMCSzjIGB1qsWkcgFTycAgdBUqIyXC54PZ80tBiXEbO55+Y8kAdKTao2jccgZyO1WI/MguNwfBbjnkYprwNvLbhsPftUXIKyyvEiZAfPIYVLKxVGBUYB3MwHQ0txB5WwRjhuQT2/zmo2gkhDMzAHIzz1p3uWSxu2zywyhHIILAc1XLmHMbj5c55H3qaJW8tgMFM5HsfapHlJiXK7i3qOlO4ESxE4k3DZnp3qTcnmHK5Gchu4pXjwyxsDkHdjHSmlGa4I+6p/hJpbBuSRMtyHIIRU6ZPWmiPHzM28FvlJPAPrT44cq42AA8cnrSwkZkj2/KAMH39aWgeg2ZHZNqlSB6dfxpo3iE5Pyk5Ge1QyRuz/LmPn73rQ4Tb8+XOPpipKsTSbIijqeT6HkU+REuE3N8pX5T2JqGNUYKgxj1PapHVeBvJUfwjqaaRIsgCwlo8gLx+NL5nnEBl2DHuaaVliywOCeCpPQYpqPLt2K4eNj3HIqkgsTWIWaZs4HGMn+dMnXyJ8cyDup7UkkElrnAG7PA7io2u5GcBvnA9uRVbDQv2p5GweFU9MYp7szA5fPHBHU0jSeZGMRbc9T1/GnQ2xVmxIGxzzwCPSiwiXzvMRFzhsYIFRMpkVTGxHqG4zUc0oachVAVuuOAKasbpj/AJaL1qWgsX7cMoiYkoGJwPUU+4hXyGViHHUMeoqomZ9x3EhOeB0pzThYmC5wR34oEVmbC4xlhwGqVV4DlS3HzY702J94YFRv6Z9qd9r8tmjCZA7AYpopDcbm+Vy2OdrDP1qO4hRI0KHnP3aeNxkDqoTP8OeabMQJ+Mgdyf50ikSLKYyMklfUiniN5YGkKghTkHpilic4ZdwwOhAzmmRNgSBsqCeEJ5NDIJ4oxNBuQ/MOMnpmoy4UgEfNjGfSnzoLVFIIIfBMeagyFVVyWLcgEVDQyVYwRsQ5I5b3rF1jSllhkLYKAkHHUVvKYymQNhAwSeuapToJomSMncx5c9q5qtKNWNmdFKrKlJSiea3MXkyOoRkC8Ek1nLGJ5GySBngnnmu9v9HjlduCy98dQa5bUbNrW5DRyBihwVxXwOaZdyPmUT9By/HLERs2ZYiaKUBuBnhgMUj8ZLLhc8YGM1px2huSCo8xieg7D3ptxbBNiDBAz161+e43Dey1e7PdSvqZSTPDhHQsmd23GCB61aEsauMDGeozSzwkIQWxID932qCS3bIxkHGeRXhSiZtE5dVkLjoRg8VNHO7pknBzxiqZm8ojcG4OQeoNOR3lwygAL07HNYuJm4GpbzNBJjaCrfxY5PrWmN8gUtkDHfn9a51JSrffJb+96Vs214JLYx5wB69fzrCcTmnA0lZiihSSM9R3qxcmUsqhgowASRVS3mUBE3fJ7dQasb1dSVYFecmsGjmaJUb5WU7VAA4PenEKAOxx+FQMqSOoYEE4yR0NKxV2cDJ7Ent71Bm1YlbCqAGxjknPBpqOrZUZOMHntVdZGLoMcg9Kkjn2s+Rg4IwetDJJFnILDO0Hggjg09GeRchySDwG7CoQqyxkDk5yXB6VNCDDGTuypyM46VLJY5hgAyE7nOBnr9agRGXJHK5xg9albZIEXJJHPzdaji2o7AAscnkmlYQ8xsUDNyVP3R6Um4ncWPI6eop8b4ctvGGGOecGqxVomIc/MBn/AOvQBL57ySqoPHQ4H606ZuduBgckjqajJJAdCCepIoUPcKcIwUHO4UyrjoEOPMYgZOCBwQPWrAljCFSpCg4z2+tVSPLBDEj2NOWbBww+VuDg9qdgSJGjVHJRjKcAgDoBSsV3LMu1WBG5GGQarwEoSSCRk8DrilmeMSERuVQ44brmiw7E29FcN1U8bR1JoXytzbRtY8jdzzUSSKAmXUv0GexpNwZ95YblJ+WmNKxYjaPyWyF3qM4x1pgTaqsXGGOAD0FVXk7KmSx79KUyHBjOSAM+w96dgsSHyo2w6tgchRxg+tPXJUl0yD0FUosyMZN5cqOpOc1LA80528kHoucEmixTRIszIxAACA85pIlYLuzhyeG7VWjkJ3FsA52gVLvDAMThl6Y4BppAWvNIQhWBPXr0ql5hM5kz05IPSocnI3A4JySOoFSrMPnG0BR0zyaAsXSyF0yoOeRng9KryKwY+W4JBJ56VW8wPyp5z09Pep2uVZQrR4BGNwNVYdhyMsA3jLOwwcnpR5j71Zup/l6VDGfM3AgE9RjqPemz3Q2qDyQcZHapsUkWZHVcsp3H2qByVIQ8EjOf6VEsp88ZBCYxgetRu7tJgnBz39Kqw7GgFAtyXQhDwGHHP+TUAlMYA+8D0I/nVaW5cEMHwnQoemKAwVCwPzdTnmnYVi8skW3L/M6nJOePrRcyLuj29CeT6CqCSh4hgbnJwAORTZZ8qEXrjO70oCxYEiq/AyAc7uuadK6Fg5zHH7nJNUhlXVQ2BjP+NS583AyCg5IYZFKw7FlrreB5eQR0B6kUq+bc75OAB+pqkqlJRJIcHJAIPQetTtMyShd3ykc/40hitMAjhgQwHXtioYJ2cuGX93jGQcE0FsZAcE55OM8VCVJkJHAA+6ehNAFgx/c2HheSfap5WypKnD4wAeKgXDAYI+Ycg0kpUMm58EcHjIoKER0RQn3mbn/61ShllZVYhWXnPaoFijwZACR0PqKRvmyyjYM8E85ppXGDsGkAKgnvwAamQIwJ3YJGPSq4Ri2WHuT2FPjgMqDnGDwemaoGSCUxNgkFccEUSFZsuRkdCRUQYR5iI+b9PrU+5RblAMFvlz0FNodyukTRSDcCwPTB6j0qWQKVRnAyD90dcU2MP5QaQDrjGeaFwjgoCSDkq3NIpMUfvH2HCZOee49KdjyXKqMA4AAGTTHjM5ZmYEk4AAxj0p5dhkLjI5+YVNx3IpoGDMof5zySOTTInEKsrjOPXvVuNHGSSGJ547e9Qu6HqhODnI60xN3H+TG6YV2BOD9KiaJopCdxdTwMVOrYbgbDgY3UgkWNtoQkkdP60CIlxA5fOWJwc+lPDI7FVGWbp700W+XXJySc+wNOEbF0YEIRwSBTGRkly0QznPI6Yp00bogGC+4gcckGnhkMrYAzjA5/M0jSyFfLRsjPORk0CGS7REVztOOg6mi3fdHtOSOgPepSRHEwkQbiM/MOaifasAwMsemO1SwLORGyEAFSOac2yRHUEYxwD1BqOKJzjnJxzx0qR4djjcQCByfakMYkAaDcHwVHO4ZzTFiVsYG4dtvGT60sPnJvDEFCflYdCKcoaNgOAM4xjp70BYQReTLuwWHHA6VDO+/58ZYHgZ4q5Cfvxk5cHIz6Ux4oGC5yOfmGaAsMZAZFbYCwAPTIzSuyNGhXAx95TzzTZAFYnJwDjn+VSPCiJnBQ9fqady0ivHEYrgOSShOQRwBSXMztgquVJ6Y7f0qbJEKuDnHUHoBVYySRhVJ3Rkn7o5FFyh0bFssybccbiMigwsGX5hnPQdxQ0pSMgjIz17VFKWDK+duByD0Ip3EXFYKpVnUMxxjHIpGZQjqpDBeSCM4qux83LAAEDmljU7ZwFPC5Ht7/AOfWmMdGIDGUzgkZB7VG5S3UKULe454+tRxlZSUYYCjPA4pZJlLCJWA3HBA54p6FWHmdBAVT5iPmAxzSs0csQAOwjgNTIwEOQQR0y3Y0eSCxjjwpAyCec0ykiRnjNvlH3EHBU+opQoYbpFwMYXnBz71XaNomQMwUMevfNDTFHJxuCDKseRTSKY8KgDhTsGOpz1qN9zoqbQR1z3qJQWAZpBgnPHTNPWR4M7gACSemcU7EtCh3kGwDaF/jPI+lSqFMWGbBHc019mwrAScDccCo0RmjeMYQ9SzdqLEi+WbgEb8KAS2fSiP92pVmD44Gen0qKR2hH3RjAOQc07fFIB0z1Y4xzSsNIUxmONATn3z0qOdUigRgQHB4J7VK26PaFwwAyWPIFA8toAhAV88seQKaLSEU+YHJU4wCQaVoY0CFmAY87QeRSLHtlYM3UcEHqKr4jZ8nOc9CaZVi7DFHas5Dea5HIXjj0qpcsZWUggJ6d6fJhmjA+Zz1K9APeq0zhZCpXjqMetBQ5HNuw/iBP3RwRSMGEx25BIyQOlQBhKhbOO2DwatRz+cVLDaAMD1P41SAkLeQCcZJ5PrUM0jthVPyHnJPApsqTMcb9wbgY4NROwyUzhF6n39KLAXIf9HXzN+QBg46iopXy4OcFucGk3q0JAJK/wAOP5U9bf5EcjBc7QT3PpSsBIyCMgSPlTg/X2pjTZhK4zt5yeMimyr5oIByeh56VEE2KEZ8gcFqLFWJpZGvEABD4GCAOlQeYfMCqOwySM59qaSY5ggGN2Me9WIY/MkCnjBz83erSE0O+YoF3gHPAPSqrL5wbJwwPanX0jC4PAAUYGP50YMTEkYBGMk/pRYQ0q8sanILAYJHFS2yREoGYEDl88Y9KjLlSkarlR8zAcGo5rdZpy4/dZH3euadjRaj2kG4vhljJx7YoYL8xWTacYz3pZ4x5CndnJxgdMUxYfMZeD/wI4IosOwwTS8kruUjBJ6mljyqkBCB33Uk8P8ApAfzRhRzjoPrQ8vyZ3kDOA3rQSTqWAyZAmBlcd+elNc/a0VmG0g8k96htleV35AGNoY8ippdlmgBcs5/EZxQBEi53KXUA8DPWhS0M4jDbg3HP8qbZFQXWRQzEYHtUkZKOSUycEAn19aBji+N4kZVwMAd6IwGiAJwpGSSOopq2vmOPNbA6gdzS3G0SIqkhcAcdqpsaCI+a+CFdRk7ehIowIQFQAEHNK0KxRgtjPbHUio403qCJAxY5JPOKkZJLMgdm68DO4ZGcUPKoUFSEBGcDvUTQhGkUlmA5z6U5VEigBM4GAfWgQkc3mqVOMkfdIpiEM/XbxhR1yackTs4ULgE8AjkGpFTdEWOUKnGT6etBIQSyBQZjgHgKDjFNKI/JbB6A9hUwiR4fLBJkY5HOcVBJbmK4CqTgDJJ5FAEWVVzhsuRgEDipwwUIx4cHGBzk050hdk2KVZRySeD71DDC4kLRgshyWB5IoAncF4vJLBOcnNRGIImEO89QW6fSnOPMdcjJGMmkJEYKkgZJAzQBJcukbL5ZJjIHXBwajMWCGbp0AHApWAd4gjfUn1oeJkBO8OeT7D2ppDsOkdWXy2UA8YIpzbVi4bPBBHoKrwDORKwwTwQec+lWFYMpTy8AcZ9aoLEEQQx7pXxt4BH86bDFHKQGbYrEnnvTI382XYoCgHqenWpXRudhGVNAxY0MGQjDavIBH601I5txkYbR3JGM+1PdMmKVWCnGCByKRpZp3Ub9wAyOKCkMuCEmRUkZzgE9gPamC3eNXkPIB4GegqaeTdIdwXIXacLg4qaxaKSKbzpQvACLjkt/n+VUVcox8Qt8nLnAPcU9YWEY2nJBz71PcqWYLGm4AA7hjAphUZIUFMYyTz+NFhChnYgE5x7cjinRJNDK2SpTAPPQ0kGxWG45IH8J61EZpFbcnzYOcHkGmM+mG1YRWRWN0DjnryR6VTnvGGBIxLY3BQ3NYbzWwG6AYOcgbsge9RXV+ViMLkq7cbyMY96+UUT5DkOpiu3tjGjLgOcgtwMf5xUkU028yZYhTnGSAR/k1yUF6W2ieVpWUBUJPApZdSnAIJYk8AAkUNFcqOlMnlytIxJOSQQcAU868FSNS5EmciVemK57S52eMuHbyyfn3evtRPLePIrKmxQ2E+UYI9aloXKbsuqC6k8sAs2c4U4J56VYutWghtWBJikXkpuyT7VhQI4LHOWABLKMAGmtDJd3Mcqpl2OAD0yPWpsTY0V1FbiMOqMCnzHdzj3NTNqUcNv8m6Tf1AORWNe211bSMHQxhl+YLg9T/8AqqC5V7ONBGHd+hUc4p8orHQ2upxLHKqnHGfm5PWmJem4xlfu8kDvWWuYwCTiRxggDgcVLMz2siRwje7/AHnHQUWJsmaWn3pbCSPnyiTtz0qxPKnkGSJldFOdw4A9RWUNPWKfbvBJw25D1NRhRCTDKSNzE7Bn86iwGnb6gZYnTCuOpfHAqzcM0aBQxVAAQAep9ayYUexnKscZ5wOgFSJNLNGVkBQsflzyB/jQS9y6t2FaMo7OQemcn6VZluVaYSKQCwA3EcE+lYd9Zt+7IYpt6DoQansmkDnchIIAG/k07E6I13dJQ0zMrueMKMYIp9/J5q5hOIyoXB65HWqEmLYAlgSxwQOgqKGeSQSbQcLyvqT6VLVwuWICBNJ5jFBtwSOp9qsW0XlMXDNnphjnFMVMh3jYOMDgjOKQ3LrCUIAfHLLwcelQ4iHJeSx3bozYCckMOvpQ7Rgja5OSWOOuaq3F4kc4+UsQo3c4zQtzNOwj2KisecjkCmolF35oIBdb8Qu20A8kkVCbnzfnJaVM42KcVEsqlGCxlQhPLdCfWos/u0MiGMnlgDVJEs0pJPubUIQdAhwce1SQ6qqS70Qo6A8sc5FZ8IeKcANlD1B7+1E0bpIGVtkh6AjPFVYixfln2IZGQuTkknkAGpY2jmAQDMvQDuapW95cGAI0YEgJLN1GO1PWPe6iUHd0G3gn0pWCxdWVrmB0YiLGQCOCfpUtrNPLAIw4Yg43NzxVKKKUxICMckHPJI/zipQDBlM5bORg4z/n0qWkUkiy/nJMCCGVhhiDjHtUUK7bouSQezAnB9v8/wBKrR3LeYAVYr/CAcVc83eQGIAbjkc4/p/9Y1Fhltt0kqskRbeNoZemaimeOSWK1B3Mp+aUdPp+FVprq4dJIbdWIAwOx+tOs12bckOSMZHSkIsRO1tCcOQQcfOM55qWS5WVo5DhAvBb3qhc+YCMggZ4J6CpjC8oAIyqDJAGDii2oXGTPKcFwWMjYCnuKqw3n+kDYGLA4yvIqxIHaU4jJZRjmnhzFFxEOpLHFUCFW5lY71G8dDn0phfy2R0G1ietMilBiz5Zy5xuHQUkcDyljtzjgKOTTsUmWTm4WRGYZYc44NQrNHHHsZcOvC7urfSm2y+S0gdGAAy244xz1/WormFZpU3BumNzHgUWBssLdSLZRnBG5iG2nHFQWryOT85JBO3nOasxLGFX5xlTw2MgGmrNG5JcBNnJboDUNWIZIyzttLxhO4UdR9aeksMjq5JLqcbQcHOKX7sJZX3o4+9nO2pYDA6EOPLXkK5HOaQJFaV1jV5QCzAcAjr7VVkaFymSAepzmr42yCVlJIRePQVHLG7EQyBSSAemCOKaRTsJFIhii+U4DckNweP8/pTNqQlyzbXboM5quYJNrxp9wc8dakVRLAGIJOcHsarYlonaGR7UsJFKjlgecf4VXLGVFkHK/dx2GKdCnlllOc4yVPei4ljUKqg7xyVB7VQiKEZlPfbyQven7VgcHcN4OQD1JpkUitKC8ZDtwAODinXSkqRjkcg46VADZzIxDBiA5wOaZFG0crmWTJAyu0YFJvYqFQMWHAB5JNT25LIxxkngg881IDIntkl3u+CSAcGr7xyKoKgOAM5PPFZ8sUX2jCpuDDGMc1Zb7XHAhCHG7BBHT/PFIlD3QsgkwoKHvyRUM16Y4vldc5w2RwKU7HbEhYj0B6e9RXBQMiYAOfm+lUiiSJBNiRZQueDnJGKFbCkhsqhyVbqR6Ck35MaRKHUnG0Dk1HPutd7MhV8Z2nt/nNaoVyWa6h85GVSrAAlc8EVL9vhkXCnPrzyKqeTyHI4A3Ed80kloJ3WXO1s4CjjPHShiuJcMd5AJEZ45OfxqSFY4d5GCVXgtyKebOXyyWUkHgDoBUM2niWFgjMSvPHOTUtBdD7aJm8wsGZFGRzyKiCyfZ9oYu+447cVYtAT5RBKkDBXrmnLn7W4CkjbjFSFyC03RD5X+cnqxyBV+2tPtqE7gJAclcdaYtiu0IxCDk8cGmpYsuYwzBiTg56+1PYT0K4gMQkd4zvJwrFsgj/P+eKmVTtbGQpAHXAp4jmgyjnODn5jnFNui7J90g9MdM+9UJMrymVFaTIcjgIOg9zVZfMZCWcLjoD1q1IHT+EnK4I9arQ2ziGaXBESc5YZxTLWpWldjIoKfOBlWPQ1pW0bxxKw2kkcgdT9Kz0c2+2ViCFPAPU1ZgZYQZAWE+cgE5AH0p3C5bKGVFi7g7gM4JpSmH2SD5FGcVEikSgzHY7DIPTJxVqW0khJ4ySM56jFK5NyH7P5aeZsICnAJ7Uy1YEFGkBck4z0FWJS08ChcbBzg8/jSRKPs0pCbSoypK8sfrSJuU54i3ByBnt3qARPKpzlIlPU8Cr6W7sqmQEDqAT1PpTWgZYiqjJJyc9qLjUirJZjG9XUAdzTZLdjbkyElQc8cACrYLghdhwBg4HWoZCqybAT83QHkCquK5WjaGMDa5Jb1ORRgiUyBckcMD1A9anhREnDyIAAR8uMDFJcja8kkYweoB5zTKuRi62AljvBOFOPummq6ieSRwQoXkjjIqGYu0RjixuOCxx0pBlLcyE5wcEdSBTSKuSfa0uHDrhcH7pHX3/Sqzqq3LmUkhhnHQipi0ZdVVcEDIbH6UyZWuCNqYKk5z1NVuIr21uxd1LFieQOmBRdO1tEAse7JwFA6mrAV2RiWwCMZHekeU+UkSDzCDuJP+NOw7lWEna27Acg4x0B96ktwVhbLHKnoR1pjytuLeWcegxx70seQxcsWA5IPU0DuVvMQSlwjZPBzzxTSu+djERvxjGKnumDFNowzHGT0FMUNFciNHAPXJHJpibIJSyFNwKhTkk9c0zI5kL7ChyAehrRbY5y2Pl5IPWoJ41ucCNMFTkgjrViREzfaZFLDIAyAvBPtUsahXwvQnJz0zUdvG/mMNuHxgNjjFAlaJx5gyoOc1LHoNaF2DxHmMnnAxVW6igZ1JcjaMH0FWppGhuFyMqeTz29qiuIhMAI1BBGW6ZFCC43Ypk3LJuQDjA4NQpDLvM+CAflGegNPOyzhRWcGMnnaORU0jjyvKXPXKt/nrWi2DoQpbNCS3V3+6Bzz705IQpiySJM/MD3pEYK0cbnHPTvSS5jnIZ9r+rc4FKwx7qGiPAMgOcDuKiSBDuG4gE52g8ineU6qSjDPI3etQxyCADef3nr2FNXLSLMJUSbQAQRjI459KgeR/M2qpKk8MecUyaP7QiAnAQklQOtS6fHK8ZQAuoY9/m+lWkaJD4YSZTHklx8w/wAK0QYdPhld2VpNu4A8gGpri2h0+Nbgt5hA+bacBa4PXtaa5cxwuNm47mz0PpX0GXZe8TKLPRw+Hd1UZX1XWpri5dUcnOR8x4xWPZaXcajfNt5ZuPmHH+eKltFOoTuGQHbxnGBmuj0q0mtJ1cbGLDAUngfWv27J8m5bSktPzObMMxVGHJF+8RQWDxmND8yj14GRWhMPOmPlLhMDdt4AFEzPLIBIQhHVh0NWbZiqysAJFVcMCM/jX6JCEYLljofCVKsqkuaTuRmd7eVDFh1UYyRwRTQSkhdgHBOcE5zRbS7Q37o5cYwe1S+akUiEICVHJJ5qznbHJbxQyFchQByG71XcBTlRnsR/n/PFWJBEzGVQQrdBnr602RHmCqB+7z1HegVyEOfJyFKkHnFR+Yxk8zGWxgFqlikMRZRtYg7skZJqWcJMgYpskx0XpUvUexBFciDAYFsc5FTCWU3QlHzr0J9KhS3jZZQWO8dM96sITbwllO4+44qQdiKKFySqPGgzu+bjNNjkKyMMbV3de1IhErDCPx97jk/SnzRIq7AXDnBIONtJB6ieVmViyjafmDdafJEh4HORkGkaTykKIAR2JpIo2WP5B85OCpHb1p2ERnzUfHOQMZz2qeGFtvTcMHn0pDbOYy4bcFpi28luy7pN4YbtqnIPsahj3EwxABfIXjPpTxI8MmT80fYHgUqRJIWKKVGM460iQoeZJSSOg61LQEhk+1IXRQpBwvfA9KZIoWHEjBj9Oaa7NFEgTpjOB2qXH2tlVeBtGSfWmgKkcC7g6jC56E09BJONmMgtzx0qSNJozl1XbnA9/eiFvldV4AbJNGw7liS0lBycKVAO7rUREYyOspPzSYwCakRvNicKwKZxkHmq1xuECxFsPnIJqWxDrkm2jTnnPAB5I96bHnBDHDDk47ULGiyq7SCUjnA5qMSlmlZUwGOQPSpuWAdgoYFWUdxxg1GB5iblXcCepp8RVmJkG2M8Y9KlyiAxxSAkcgN3p3uURCBrRlcMGJ6DFSC4VSRjqOcjkUzzGYgggseCD2qNv3M4yu4E8gitELcmMUTsVEjF8Z56GklOQFXCjuB3oukxIgifOeRgc0oy/D4GT0ApiZEk8kj5BAK9zUguIyCNmJAcHHSl2Kisigb88bj0pIbdRubzAGzk5GKYaDpJG2ARnqMH2pzMvkHHAA+YnvUDI+7ABC559akeAhdr5OcEEelADbaWFRmRcqc4+tICTjYcYJIU0+SGMQAeXkk9DSyu+CpVEJ6gCpYiGK6IdtqkNnJNSXO5nRiuAeD2FM8tFA5+Yd88UMsnk/Oc56E9qEVo9hSsauioSdvJK96kMijeyjBx82R96olgAjVy20Z6Z5NN5L7VOQecU7AO2hnDnKg8DNEewSJHISMH04ppGX8s/MB7U+4V5HVePXNICw0SybyjYLcAdhVf78pSQkFf4uppYLkyECNdu3g+4qGW4Cyl423Ee1IaTJZSsjg5OdvX0psTiUkg7Sgzz3pYGkkBmL7SeDxmmGPyMZPJ7H+dIViyJEYBnJwOw61G0irIgUED1YdaZFPxhk2kcbjzUwbzLZncYVTjGOSancCuYleeTHy45NYWs6aEGUjDM3VsckVvQxNuMin5FIBJ7VYns91uSCGzwVIwQaynTjUXLJHTSrSozUos8yEMtldtlSQeODitC0iF6+5IwkmCCzcity80YAtIwGM8g1zzObGSSYBhEvGw9TzX5lnOVvnlKCP0PL8fGtFRkVJrfbL04zgk8nNUpSHjZXbBBwG6AVvusNxCskYLBxkhu3tWLdwiQMFHQZ/GvzyvQcbaHuNX2M6RScryRgH5uhpqyMigZ289+1TOX8pg6YIHX/PSqXm/OFcduM9TXA4kWLsEp2gAg54yP51bjZreZlDbl6mscTFD0CAjnHTHtViG5OCAST1yaylEzlE247ghyBkHuD1q9Fe7EUIRjOSe30rmRK+N0hznow9KvfazHEkQHHXiuaULHJOB0fnbZFUnIxkgGp2DysFCZJ6Ed6xYrp5JkBA8tOTjgmryXrQy45AxwTyKxaOZomkQRyHLgsvOPSpUCzRnfjIBIbsTVdQC3zkEufvDoKLidmAhVQqL3I5NTYysSo7wuQBhCACO+PWntJsVwG3DHGO1QxylfvAEqOCOmKYAXAcHAByR60rEtWLCTrsDZwRwM9c0x3+Vhnk8kiowxWVCEDqDyD2qzHMkbl9gAB9OposFhlmA5OTlsHk9MUi8yHIJK9PrTGkZpC4bAHXHGRSM4jC7SSWPzZ9KVgsX4eYGJIA5z6GmQzt0UqmDkZ6GqUswWPGSV77e1JBdLKeDsK88+lOw7FrzS7b2wGzjaaSZ8sVZ1QrziqW4yGRyeEGRTVYSZ8zjuPWiw7F6BgGwTkkck9Kha4KHbkMpPBHTFQSuExuIBA4zzTHYQIGIJHXIosOxbEqRScruJGPpSZTDbWJYDAFR/aCYjtIweOQDio93lZ6g9yemPSqsFi1Gw8pDkkZ5Gep9KZO/7lmHOeCB1Aqr9pdSAOEGSMikjuWBO4YOc4HOadirFmNginHQjoDSC44O0EEDnnpUaXDQkOU+ZTkDAOaqSSsV3Y27icgUWHYuqP3gAOEJzk9KXzi4KkdDnOKiFyCqJjdGoyCODz6/lUAlK8+YAM4wRyKAsXty7kwSSevPFNnZlYKBsxz+FVmBcZzxnICnk1BM7GQEA7wRg54phYuxZQOwYEn1Hb0ouJ1CA9k6gDqajJdCC2Bjp9aYwZHG5hk9h3oGkPaYeYGIZQOTSzRnDOPunsahuQS6oXx3470E+VIhJJHdexpFWEkkfbEqkgE4wetOEyrGNwyFPfvQyl2JA3BegPQU1trKUYAsDn6CmBLHKVQqoDg8jI5FQpMwYgqHAJHy9KW33KSR2PTrQArswHBJ6dOaCR4h8pS4IweopIwhy2CQeOP5U+QMVII564piSmMNlOCM4BoAlSVEwNjEjg59KQoGZyqlXA4yetKpWWJSgLPnkDgihpDGcqjHPBodikIilslyAO2ehp8kSgn58FRkqetNlk8sBVTIIySRwB602GDOWByDwfWkMbC6MH2rkZ+bNOZORjhepHXNTGOOInAJDcYHU0BhKAI0wc4+lK2omiBUCMDtOM5/CpZFRHC7SQORmnMVjkGWG3jJ7UkrCNiytvLHgHv7U2CQqTeU4LgKx7Y4qNpizFQBheTgdqfjeN5AL9ATyRUSq6KSTvQt0XqPxoKSuN3BkIIPJ5H41ISAEG3HoOpNK5IQBQFPQg0jqdq5IZRycevpTBioAzZyrE8A+lLPH8oweQckd6RIdqhcYGdwxxTmkDNjIDdOfWgQjxnKIFOzI5FSyQkSk4z05XqKgKyyMrBSpU8EHg06SVg5B78kipY7ikssLlQPmGA3ekXOwDaTwMnuKWVHRQXQlXOFI5BNEjDjIwCOKQxBG0eWV9y9CoHNOEu4jauwjBy3Oaj80AjacNjH40Ix8tvMGCOMnoT6UAPlicg7iAGPygcGkkkNswJTeeBhQKawb5DjI6DJ/SgtuOSwBxjB4FA0PlhY7doKbuSD296U5hk27eGHJJ7VGHaEZL727AHgCkJkdRKRgngA8GqKJJY/LYuBggDPHSnRPEFGTubrkcVHtildRKzIcYYA8fWnKkUULbhwwwPamTYc0URcSbwUPJYn9KGuY2PKqgXpxj8TUKRBYwdv4k8AVAIhcZDkjHJx3FSx2LiXH71x5hMWPvL2ps6SQlZ/mZDxjrmmLBtGIx8oHTrxSebIpCj5x0x6UhkqzbyFDAEc4pGZmfLHgdaY8WwKWGByT7VWeRlcHBIxy3bFA0i6zxmMMjlHOQQRkmmmdDGdsbGTHJzgVHGPMCqB7gnpTdxEr/KTt6gdvegEidZ1jgJkjJJ6HPA9qeLpZ4wpXDdBu5AqlJ5hRM/MhPDe9P2tERggk9Kdi0iyjF4jGF5Y1C0YCuGfb2B9DTUuZYmYHBjXksB+lK9+k24kBiBkYoCwrQOYCTkDA4PWmyKJIgcbtnJHtSw3AY72+RBnqOfakRw5+QgIeD2xSFsNJEY3gEhhkY7Cgyb23FscAADjP1qVZGjXpgg8VD5StGWJBPT0FUiiSJXl3iFC5UbpCAcKvHP61XMg+0pkAAkAkDGfpT08yFSqIDuPJJ7VHvUSKZEIwcAjvVIY9txuQmAIweCR096WQdDuGBxx/jSRkojlvmHUetJI6rAiOpEp67ehFMoqLFIsgyCUbILnoDVohJYHXcSAMjbwD70NE0ZAzlWH3SOtLa70lIwAhBwMdKCkEEaMhDAk4AULwc1Gi7yFJbg8E1OZmUB2bB6bduOKrlm807cgZ79xVXExBBJEzlGyAccVHK28MrZx13A1L8xjY7iCDwBx3pGAeAIBlgclv6UxDVRY0VHPJHyn19qajrErLj5m6E9BzSOouCNz4Ayc+lOBxIUUh0A4OOKBpDy7RxAE53HGO1DOJUCKhDjJbd0NDRkcynccZyOBTA7SEgL8wGRgcmpGtiII4YYfBxkgnjPpUYiErEHKk/wnqasvASoZiFck8Hj8aRI35JZQByD61W47kcgNuA+MnGD7CrEFzuUKFBGeSRUDymcMrAAHr2xT+BtijOxcYA/rQWmMuwrSECPAHINNniQLGg4JAO49BTgjZbzDk9B9KWXESldpJPA9qdx3IjCVUDfk/wB45IpIdruWKAheo96RUnVAGQnng+tTwLJEFk4wx24xwaaJIVWPbydoP5D3p0jcDIJ2jip3+SNhtDJkkEAZH+cVWjZmU5TBJ78Gi4FgBCgwPmHJXPX3qHPzAE8MckelS20ZkJwOWGFA6n3pQ4DBQm6XI5xQNEcMCyFt7nIOI19falZS7iEDazkDcfSk2sGcsNp/lU3kpLbgk/P1U5qthFUqo3bhleQGPrUclv5ix5fdu6KDzUzqeAqEjOG5yB70pt0V3kRTgevSkAkaIJfMPLAY9jUTsxdiBgnggjOKmD5+Uct3wMgCkUfN83fjI9aC0xmwiMlhgL2Hb3qNUYx8nk+pq2yFSYyN3uOlNnttsgA5IGSKdwKj28gxvYbScFVySP8AP9KjeNDMRnAAx+NaEZHCueGBwRxTCscmPkUk9xxmmIBbrDEDG2VYfe7E1WVmyBsJPoRzVqJQXBUhQDgKeRmiQxqdrHD4yRzn60DIdgiIIABzyOuKSNdkoST58nIx1qVxEiqFBJc4IPP40rRiNGjYgOOjdxQA2a3YgEKTgge4FVyUEo+U575OasvcSKFUchRkt3NNQbwJfLwo6qaBiuUeQMDlMYDHkg1GLdoohgFSTnd3ocsrtvG4/wAIAwBT0fLojFpCnIA5AoHqG4ZBjJJ/iBHBqViAxYIcYyMdKqMzmUqmUQ8gH1pftc1tJGpO456Y4oGTS+Wyptyk/fJyDUYwZJFL7hjAYcc06VFuWkZFMTY4U+uOv+fWokgLIsbny29fUelBAMqphQ5DdsVI652g56/M1I0ZwHVNxUYJ9B60wySI6spywHIPQ0xpXJWt4lUsrszqe3AIqHaxRfKdg5JBA4BqWa6EiY3AnGdw4x7VVVTGVYPlCemckGmNIt27rh96kTdAvY1C90jKEMRJyRz0BoMixDzWAY7vlA60ySUyyb2XaepIGB/n/wCtTBokWU+YdqbWAxg9KY770AU7dvzNmoPMkOSrqwzn3IpySmQMFZUDcNkUDHTMp2+UpycfKeeane4ZUUMBuzziqA8wkKhOQckU8SsqyhyFIB2k9zTsMsR7f3r8AHgjGSKY8wDBAwAI4x1qCN5AuSQUbAZvSgbUyG4HbPWkFiciHB3SFJByFPenG4Tkxv2xgDpVYMXl3kjcB8oPOTSxmNF89sAA42dzTQbF1UQQoGbc7DOT2qOSLcMKpx13D/CoGkVQW2kR9NueRTbdpbdhl98R4PPAFUMdK0kGdm5xjBUHini68uBc569eoFQlim8PuwOm3gmkZwc7sBSMAnoKBXJVaN1O0FnJ4x39qYmEY8EYHX0p8EUe0Mr5bPA71C+4sQ4wWOfpVJDPX1jZAXJ5U42g44qxeXImKNMMkHIVBj6VYvNHNtMERi4PIK8kGoYvO06Ry6oSBjEi5BNfM2PlrF2K180DOACAAQOV96nObeN1KByeFbHA/wA4rNjvDE6qqszPzheSKsLrJYPG0QJ6gDqaTSB9h7yyWeYmBfcAwC5B57VPNcTybSG2nAUEjI+lWbO7inDOSMqMbT1+n+feoku1jj8m5RhyTkdDzUNDsWII99gPnPm5IJHrU0V8m9ImAwBgtwGBqO3CRPvX5k6lOhqN1V2MxAJfjAAGPakkTyjrmCVJDksxYZB3ZwaqR3LGUq27CjO7HBFWVSSaUMz5jwAQf6UwxfO4jHDHGexoDlH28jHCsnmA8hhxj3qeG6iS5kUIXAXIXpk1Tkw5AeRQFIPy9PpUcyb597MwYYKqvB+lJk2L8SvbXRnBMpYjapJwDVjIa8EzMAHXYMgYDCgXQvQAsZiIUAg459xUF1b7oFKgkA4GDjB9TU6ENWJplR5QYx5ofhsMM1YjRJSP3yqc4wRyP8/0qjFmRwqEZ7gdc1PHefZYUbCgkkEMMkj+lSZMsPGZiVQF0Tr6/WpbWN0t0LLvJYgbevH8uv61ntqS+RKUkEcpOGA7imwT/ZIgvm+YzDLZJJH+f6VSEXnkZVL4zg52jrmoZJllgVc/MGywU4JHp/OhbnowdSCcFW5NQyyxjAbIwc5HekJK5cLeblYiUKAMcnlhTm3hC0uPKA+Z14qjHdJHESqln/hzTIdRe4hlDqYnQ4KnkH3pWBqxZFwrPtVSw6gkcVekVJk3xM3mgduM1gyzB1AEuxieccYFWbYv5JXzCwHdeDSsK7Lkl2LZ1JXzypGdvSkR/wB27YLAfMW7AVmEfZSy72ctg9c4FX45g8IhzgE5IHf2poNyeG9CEsUBGMbvSmzJtyyPvDHr6H0qEIhDwKeDzjGTmpUmS0CxAF1YD5R1HvTbBItI0qBNwDNjll6UiuZZCMkLjI571TlWRJQY3IUckHk1Zt0abIUMgXr2NZspIljuJmuMs21VGCT0xVhG81WcnPYAdT7VX8po3U4LknjA606KYAEEBQpyDn9ahg0WplIUAgqwGQeozUkLgFSSpIHUjI+lQCSSVM8ZPG7HFVLnb5o3TDHdQcfjUks1FuzHNvZNinoSeDULamIpCQo2dQfT3qublJWAHHYZ5ApCymQK0LJjoxOQfemSjRe48oAuQC3ryB70SXLFyxfI4+ZTjtVC8Vn2MHyF5IFXIAtxBGroQyH7ynG4Y/n/AI0JhYmju2YkBTxzk4/z/wDrqrDfKLhgSXIPzCksxJG8qsdoc7Ru5wPWrAskDlFZWc9W6Z9qLlJFjZviLopCDlT2B/yaoLdPG5AIYg5YjjjNPRisnlMGKqfmUHGRSvHbnaykhM4I61SYEEkzTq7M67TkDaeSe/8An2psNwcBSQ57KOoqxd7LeE7YtypySoqL7MuxJVXlvvEHAFO5LFZzFJtZCQMEgenantDNNEZWA2E4Cgc4pgD3Er8MOMbj3q9YpKyuHIyv3VWs2OwRTNHb7cYXaASBgAUxborJIuAyOAAW5APrVydGC4cdB0A5PtUUNjBOX/dyF+gw2Mn0/wA+tRcWhXjlw7kIdoHbv/n+opPMAG8ttySAG6j3/wA+lPgtVjleVnYxRjJDHigQqZwW5XORn0qrklVi+8YB3k8j2p9wgiIZiyrjgk4BPp/n+lXjm3lYIvmLgHJGdtLKv9oCMysqxoeAByTTbGUHci2IVGeTOQwPAFSLaE/vSNpwCFPPNW1twMybxgDA9KZGHmckgbABkYoJuVoooxKQGOcZ2Hk/561YMCopMmQDwoJqRo5jExiVSOmcUmnW0qNIZCSX4XJyQc0mTdkdxAZYgdmwJzkcE+1NVo5S4jQrIVAwetWBp8r3hbzSy4GFHQc//XpZLJlMqpyQM5FR0C7KCzIt1zhSgyPrVqfzLqIBVbg5478VcsbJbiRfNKjYMk4q9HYwb2UPtJ/iBwD9KNgRz7W6TgGRzGFPJHGfapFtoptsuOB8uexx2raWzjnuHQYkI4wB15q1JpyWZjQINh6AjPNO4XOXmtHZwYflHc+1EkSXNsV2PlTtMjHqfSujmtY1mwgySADkYFV0iSRmj2YJ4O6rTJuZVvZHKjGEYYPqPepreGSNWBQZ3EA45FXfJe3BYxkEcD0Hv/n1qSUMY48jJXlscVVwKEO4l/PXDx/MVA4x2NQRQ+XOyfdX72PrWg3mJvZkAkYYUHvSlN7KrKWydpI7cUgKSQxqFZTgEkAnr71Olukr7j8pIxuHGae4/ciMDlThTjgn0qWFGGTlQAMFW5/Gp1GUSgSRtm4qnJPXFPRTJlVBckZG3tWqbBLeMTSMJFYZwhwBVVrcNdLJFmIYwR2xSFIhe0hjcCRwHABODk1HJA6Y2KSE5OVyP89P8mrEVuq3D7o3Z2G7eTxUkkUs0sRcFIydvHGRVkq5QktyIAxTB6kHk1mTxT24aJQSkmSOpBPpXRvbtHIRv3EdBjrUxsYtoeVCSPQ4H+f8aLm6OLns2ZQrjkjkelL2ChOeldHeWwdwcKCvIwKdGux9iwjDAdRVJ6EtmZaQbgjSrgLyR3Iq1HL9kjI2knJPzHoKeJ1RJY5ISJVOBg8Hmno+50eThehBFJmZNvt42UkKr4wcDAI/yKozXDXUkqooUKMhfWprmaOWcqoA4wxx/nFRhHRmKAKx4BxwfaiwIqJISiIiE4JyT0pLpTE5yp55YDjFSJIinaVJYnBHeqshl85mQ7gnY460FofDeKp3IST0APOT6VVWTfcnePmI+UY5P0qW2tykTkjZKTkBuRTZLdhGZCd4Xk7RyKYELxiS4EpJ2rwVHepHZI2RWBYnkDuKS3t3AMjEDHJVutJLM7nkjzewxyRVCInK72CKVC8sT3FRiTz4SUT93nHA5JqZrlmIyhI6HAxmoJpViiARWVCSM9s07FCoS0ZKIVKYxu5yahCCSbKAh8ZYZyCKuxgJEuRuA5YDg0oij3NIq4fphT0qwKCPmYhs7MYPtVdYlEpDk4HYcGrklsUmEglUEYPlYyT9aZPEpBZDg5ySeRTAqsiKzYbcoOSO4qNnYqDFwWOMkZBFSWaM0xZmARSSSaHna0lJC7gTgBRkn2qibiGc26qSoGBkgjp71GLxRcK2wCSQEcjtTX3OqvJgKxwV7ipGiAnVmAQoMjI9qLjuRSuTIASMnPy4wRSwpJkyEgFRwexpCVeVpV4ReeRyaVtzgdUHUhv50XKRCZ2zkAgMcEjtUhCJgSuCR83FGCp+Zdg7E9xSGPdIGZOB0I70riGzxltuVJRTkYqPOxG6HdkbSMY9/erHn/ZUK7Sd3JXqRz1qhMzlw+N3PGBx9KaBkzWigKuQ5AzgdvaofNKEM64HTjgCrIhVIlKKVB+8CehqPZiM5ySp4X1rQfQgEYYF5UIBPymnNiWYcbgOGP8A9eppUZ4emxgeAece9VkVY5W3N05J7YoRaJTKBktGVAPBDcEVFHFHIZHkjYFeQpPFSylpCfLBKKucgdTVjS1a6iLOhdSfmA6gVokaxWpWtUyoWJdxyR8vJPtWyZLXQrUPOFL/AHjzyKkXTrfSIZZlkyHXKox9+v8An0rhfEOp/b5pX8w4UAAjlRXt4DAOvNOa909Sjh7+/LYTXvEguMqrExE/dXisaKy+0P5nkN8o3ZwcU2005rhiZiQhwQR0IrejRbcqQ29SANvSv2zJslStZWicWPx6w8OSG5DZWMaBDINo/ujrWlaYiZ5FAYp0BGacjRSTA+SAi9COppwIDtuCqCcqy96/SYxUFyxPhKlSVRuUnqNIUwhy+4HJGe9RQFo95GcHAYD0qWdUMSjdkseFIqdY5kQKq/vJBlPcVRjcNPjD3GC4UnoCcYpLmzMLtk/L0yPWq4LKVUjgnnI5BqUFnDZ+bHQZ602Qx8UZdQMBSv3cGiY7YRHHnAOevU1CjjfIz5bPbOMU25VgPlb5WHGDWbYdRFVkkZtuCv3hnqKnA3FWLYHXjkVHaxMHZjyoODxUjOQxO3EeOO9SmO40sq7tvzHOMgcGllZpSFA2MByD3pDchY/lXap744o8mRkEu/JB6DrVAiJGbGUbYB1A70AGR8hgWHYjj86jnHmSbkPLHpjHNW4rgWsZgkRSzDOSKRRAy/Ipxg55xzSGZmCkKQR949KlCggMCeuQVPT2qOZDGMHjPJFMRbiAlUPH1PJTNRuizEZOGzwO5qJJSro0WcouCcYNKIWERl38A854JpXAYSqAruOc5OBTHdXkyF5Hy4NW0iVyJEIII59qjlieUFo12hPvH1pbgmI0Zt3CuNxKhiSeBmmRSq9uyEbfm5IqCNpGOCSSTgZHBqa7iaLAZeccEd6ZVug6UqkQRmLcYXmhEUQgKPnfhielRwRCWUE52qMg4p0VyZR5ePl6AkVLEKkRiV4wQhyBx3olUAGMgt2B9aWWTeUwAZF4PvSlpFf5lzxwvpWbH5kElrgYclD9OlK0ywoybgWC43HvQA8qhifmz909qZNDnDHnJwT6VJa8xjzGRUGDsHy59TUgtGBJYBmHpSrAVCxq+05zg96TzGbBUZI49xVqw/QRVCTj+AL1B5ouZd84AGE6jinShpAxJBJHUdRU9pEYLT5wsjkcY5rTQRWC7GjkBLADjI6VZhlBkjkIIByM4wKdtaOKPcAu442+lLEHmLIxUbeSRxQTe5FK6SyAbgGByeOtOkmUwEbRkjBbHSi3g3zlJRhycBh/OobhjFIYSdwHRgKEw9COSRg6MBlF4z/epWuSp4DFfYdKWSFI0BDHBPIXnFNUb3JTAIGcE9aLl6E4iYt5gPB5IPWlVZJQVdgM8g9zVdWIjHzHrjB6CrATZDkEO+eR2oYhotxlUbAwMkZ605iYlZHA6dG5ANIZVMgDdQe3UU6aKOTlnx3ODxmhAVRIqt8/zE+vGKIYyZG2nB6ZNOa1UhXeTkjgDkH8aRpo7Yl1zICMA49aZXoSec9muCA5HOcc0xZ/tEXyAoQMc96lSZJVxcDbHjIYdT7UGLy4ipUoMblcjGaQiN7VkhUqw3A88Uvk7RjYoUj5uKWOYvIm442jBGOtN35diM46baQEUJkeM4O4eg9KtxgTbn2jzAOMmoYlxIAV2+4NLIoFwnlZCjk5OCKkBZrbc0eHGTyyj1pIY3LNjOB0UjINSozNOWUZJGB2FLGJIpVKsAQMEetBNyODcA4MRGOGGMcU4yuxC5yM445qeRpvOK4AB5x3HvTECLIVeQJu4XC96ljvqNlgMuCBkHjB61zesacpRgQSBz8vIrqEheRgrEAAZBJwc1C9nG4JVvmIxgjGa5cRRVaNmdeHxDoSv0OA8xIU2AlR+lULiENMdp3OOeOh9q6XVNJJIcAAjIAxz9K56S3NpMVdipbnB5x7V+c4/LY0W3y3P0TB42NeC1Md3ffINrBcc+tUpfLkBfIyvIB6mtu9QSPmMnJGCMYxWDJCY9+44IOenWvgMRTSqOyPbjqiLzS2cjineePLO049e1RScx7uvYYqv5xLAZGO/FcThYHE0org+S2ckdR7VLDe5de7L1HtWV5zZ6dOw71JDcYU/LjPXHWsHAycDeiuiArA5BPzE9BWkb0bE4JYjGSa5c3RSIDOE64FPjvXGBuyB0NYSo3OeVC51i3Pmuqg8jqB3q5JMzHJGNoG71rlIdQdF80kegPY1ZOryicSMcpjGO1Yuk0czoNG8ZFeQgjA7DPP/wBelEo2lQcZPXPBrNjuS6GXOQeuegogdnJyeSc+9TymfIaiTmHftIOMEZH6U2WQgAscZxxVWFBDkMThuctzTpXwAuRjt6mk4k8pKzHAZckLyeeBSpISN7t83UAdDVdyyLnJY4yPQ0Ll2AJwQMhu1LlJ5SaO4IlAboe+OKmkmErbQiqo6YHJqiYyUAJByecU9HyzEnG0cetTawcpISxUlCq8457+1BcQISyszA9qhZ9z7QMuRnjpQrMpEbod3UClYqyLJKTBWJwvXJ65qOJw0hBYFBzQq+YpWRwAvIHTHpTZF4+VgRj5gB0phYeZFCBEJ65JFOe5EaEKQwPByOlVVm3OFTgcDPrTJZZGkMa4298jrTCxd3ZAU4IAySB+lV1kDSFdpwOePSliBCY3YA6+tSmMlS8bhcYJY9Kdh2G+dtieYk46bT2pkEpLjYRxyCRxmiRZRGU+Vw3QjgU/yUdQm3CgAcHofWpLsQqnnOA0gB6ELxRKAByODwccEVYig+zDeuAQchjzUckKFjliRjJVepp6CsSM4jQiIFyVA57VFDISTvABxxn1oMTn5t+1QMA+ppzxhEXzTktwDjFAWIgkkrZA3KDkjufap/MVwOD079qY+IdojYA45XPWlQ7EZwAR0JNGgWJFZYlySpdeRkc/Smv/AKVKDngcgDuaT5DENqknPOexoV1hUMQQSeMdqQNDoiASMYOec9B71G+2NnVlwSAfc+9O2s0qnPB5p8hErlhjI79BmgQ0qSCBlGbqoHNPeNYmXbgP12n+dNW4yw7MRjHensQCZB8w9eooExJRvKhiVJIJA60NG8yExkYU88ZIFLvx82CTx+HvTElS2lJBwG5IPelcTQ9lOcL8uRg4/nTuNu0AnAzj196gkuj5xBX5W6HtUm7zAQDnPGB1ouMPNeYHHCAZbA6D1p3nxmMABhIPToRTba4DoyZAHQnHSmw3QQEgDIOfmWpGWUZgPkB7deTUKnyndgCSRnaKY0ztKAoLJjqtTRlDN8vy5GGJ5GKAGqFlUjGWXlh1x707yN5ThVA4yegquGeKd12Fcj9KdG0rSEI2VA/OncBZ2MbAZDAclR1p8Tjy3bBx3zyRToI2XJZNxbjim4K48pcliQQaLlDHlBfcAGI/WpQqzBypwuOnenNHsKkRjA696jdHVkAQhCeGHQGncVhIW8s7gRtHGW5pn2nDMrRZIPBx1p7JmMoTjnrT7gEKARwQCAeDSbCwkJMcmcnDdecgU8qC7knCgZwe/tTI4XfgAgtwMdaQQvG23JAByATyTSGkStEXiMYODjII7CoGj6APv6A5PJqUBEBJJ3E4I7ChIlw4I6/dI7UFcpFMsfmKq8kjPA6U2EkrL5iFlA4OepqUWzOxY8KuCc8E1Kqho8EZGSAegBoHYp+YZozyQCOB0xT2dNqFgpI4471MgiALKCxXIYDoBUSWwlcZXcCcqBQVYiWRpFI4yDzU8i/Kjl8bece1RLbmG4cgEMOSD3FDF9zA4H9Kq9hkrFIm85lznoe2KZEfnyzeYrdAR0pGZNu9nJCjoOlMiCzZKBsZyQeKYrDfm3b9xKdlz1q3GqKeoGR8pqHar5WQMFBPQ4NOQYi3YIQdCe9K4CuxR2EXAPB70kbL9oIIxxjI6ZpB98E4BxkU7zIwgU8Sck+h9qkqweeBkNyQcFT0NKSskBCj5gcAAc1DJtVdpkyW5IA5HvSxgRoHHJIxx0NUCQjxfKAM/wAgPepF2eWVTr3JNQPKxwGbIzyfQVFNIwBcJ8h4IHXFMEiafBCpnkngHoaSR1Eg3E4XH3eoNK8jyKqgjauSOOaYqecRtG3PBGOpo3GLNhsAPgscYHIpTAsSjG0kdxUzXCeWkYRcocDj5jUUkZyCRtGeSBkH2oHsSR7g21k4IBAphwMkDrxtHQ0JM8m5jkAjGfQVNFHnBx8gOdwGKVgIRIYEKsoAPXPNQmUAAsQq9vSrXkxzSElyDngjoRVcOEuE3IGjU56CmNA12sp2L8oTkEjr7VPFLE8W0ptK8gk81CzLOxZY9obIBpBbvEQGI24znrmqGkOd87xGobA54zimRuzkMCC69M9BToWMQYEZOc5HQ+9RPN5UpIXajY46ke9MdhUmcg/ODweopttuGw+ZgDJ571deFIwrquVYHn19qg2ExhcbUz35pDCeWRiQwxkAADHFMk+Yxp0I4LetSFTkDIxn8aTaoB+bkc8jmgGI8ZVVKIZSDyc9BTVVVQhVBHU56A1GkjHJYnZnHtUzhUjMWOHOcU0KwxoEltwyOC+SCgHP+f8ACpHtBbpH5YJL8nPWkdTGyspCjof8KR8OrbWY8fezx+VPVlBMv7kZ5Oe3f2qAyMoG35JRzkCrUK7kJkO8gALjgD3qtvLs8eMemRyKLDsSeaJkTd99ucnvUM0DuSijJHOPWpY5RDA6lMkjGTzg1IcRqkoySRgqfpTsFip5LbgHOwDkjHNTBo1AZPv4wMUsT+a0iuAWAyCeOfT2oREDAkZdeSF70wQ0qOCzEDqWPSmllWUbRk98dSKdJtO4k5djgegpkTYt24AdDy4p2GOwCwaST3C0x5PKXcVOxumOuaYVQRK+07gckjoKsx3gZxtAYJzhhwaYDTO0gCKFC9GUDGfrSRQ+XIWZW2A9D19uahdH2tIMYyTx2NTJIzoFJxkevQ0hJEIhCsArEZOcjg1OrKu3CsQDwff0pkpMex2YdecDke9MkmUMF3EE9l9Kdhj/ADVb5c/Ipz7n2qL7QJCABhV9Oc0yEI8jgHOP4fWomDLcAKD83G0U7Aadv5WzO5SQMlc8003CxICIvYbuhqgSglOSRgg5qSS4LxFVG5OrN3FMdh5fbcN5akEgZIHWomjd5wpJVD6dTTEnc7cKXftjgYpZHzcgMTjqcHpUjL7wyxumcKgHPQmoZmRpSxPbGPXmovtJUHDfL7jJ+tRSlGZSCWJ6j1p2GTGMyklWUJ0Kt1x61HE/ksV25QZA9jQHUoPkYyZIBzxioZJWOdgBHr2zTFYsSXBk2JsywPBHHFF1kbWQZ4+bPUVWhfaVYkDB6E9ama6KOACGU8djmmO1iSPLqXIwMD5hwBUFypR9zIcY49Saj/fsXiUbgecHpmoJLpxLmXPmKMBTzkdqaAvQ3IdEIGPXIpk90HTbjA6ADjNVRcl4wOhY4z2FK00iSeUNshA4YdSaZRMrrEQW5J/hFNSXZKGLFDjB47VGJkLCMjBJyGPUU+aNUkCpnJHO71oGWWKsVOeB69KQzxqhBHQjB7mqFz5qkZcY/ujqKI5cwgsDgcgHpSsOxeQrIflJY9d4PQU24lUo0QOQeSaihJJL5CNjhcYBpsgjMcrO5LnGFB6HI/8Ar0xE8UjoQ6neCMbTyahnk82HcQQAcA1FHhQChIPpU00ryQxEDCZ5LDjNNDSG25FwI4o0LSA8d80xo/LU5fDA8qO/vTIlWHzH3hCBlR/eP+c0wK20sTucnP0NMoZJG4YvvzuGcDtS/M0RIBEbcc96m3PKqxkDcDgEAelOFu5RCqFypAwDgn/CgRBFAsa5L471JI0ZiCxnBJyWHORTpYWQcrg9SPSmCNEQMD9eOAaYMZEknm9A4GMY7/WiRHS4AcAhx+VSgtGokwCCcHHB+lJ5vmEFlOwfxGgQn7sKMk4TkgDr7UTbJiXZDtxwemDSeW0RyxyvqO1I74yCcjoMUAhoB8xQq5I4zUq4DfdwMd/WoZdwOVB46mpId8j4PU9BQhjm+b5W6cGleAbSwJKr/CvWkZWTPy7tvOKesfmcklQ3YdKAaI0xICeSVHCn1pHcy+UjcIpwQB0pka4lAywGcHtz61KygyEAEKeCTTRIyWUW8m2MEp05GOKV8yEMgO08DPJz6U35pcIAQoOC2OnNTOBbNxl8jIA6GqWg0j2iG4aMywBi6kfIx6g1BFOsrNEfmIOACeprOaaWSNCw2EH5mq0qeVGGJBZjjIHT3r5l3PlrslmnWBz9nXLKMsTyRTGZFZGVwXYZweoJ7VHJaYkMrFsMAQyng8UsNs8iMoCtj7pPWofmK5JHdPExKvkdCR3rRj1CVnCbhIxAIJHH09+lZEkAklVUkVxjBVeCP8/40+JZ7cOOcYBYkdBRYpO5cjvJmuCqnIzlhzVozr56I8hVfvAZwQf8KzvsyzwmWNyQ3GQeBUsiSWz26O6uAMkdeKlh8yydYltThCp6/fGQR61A968khUlgWHBU8A0klqAqzAq/PQHOPQVIlmz2zYU+YDkDHIpJjSFnutkAVkw69GUfzqc3PmmAk42DIJHWiFXW3DuRu56jr7UeWzmL5dkbHhqTYtC5b3RKg7zvByBinHW41ufKETE9duetMW3gEZAkLEHBAJyaYLPzLffGwLgkrnqTUXIfUSO6aS7ZsBEByxX19Kumb5lMq4+bAPrVe20xVtnnyQyjLKTlvrTra3+0SENveRfuj1pXOdlaZY4JpVA8x+oCt2piyMhEkhA6AA8VoS2cKQBDHslBOSR97NMOnrcnI3blAGwDrx0/z7UXCxWkWSGN5CwAY4GKqm7lDxSO5UqSBjkEetX101jwYpHBGBnoDU0Fn5UI81FRs7QCM8U+YuKsVIL5jKwJGCcKNvNSWyPcux2kjJIwehqbyYluPJjjL4Gfl4OTViDTpobdZIyyurE+WD94f5NJu4pFWJVXYGQFgSWDYxj/ACKu2iCEsygqCOFJzzVtLJoFaaVcjGBtGRn0q+lhDPAkqllOcFT3+lS2RY52+WcugYoIicDA5PtUxgHlhwGMijAUdQO2a3G00JbFREQ5PAPWpbbSTvWQgLJjAB7+1JSJehkRXDvlQQmRgEr1NOjSRHKzbVbOVyK0nsGu1ZmIjZDwuME81A9g6Tou0yIDmRx0QUcwLYZ9maLLB9wA3DIyak8l1bJJ24yQOCfapwkxkKhAVHAOP1q8lrI8K/LwxxuPHNZuQzOe6MkJWLggEAsOlR21q8cpfeCTyQRkVtpopjVpZZRsxwcYpkmnLIQV5AHGCQD/AJ/pUXGzKeeQ5tUiO5SWz6g0+PTcAsgBZj9484rWmtiSsQALqATjg80W9jsmdFcOcAgD19P8+lFwMyLTjAXVnVhgHcBj0z/n2qXyTHLHGFLBhkOen0rZbS2kJQHMeBljzg1YjgjgUhl3R8AEDBFVcmxk2unqX3gjA5ZW61Jd6cVl8+P5Y1GGA5A/zmr32EoRIysoX5iO/wBavwy28sIX7M6nqGLZA9yP89RSbEc/LbvbvFIYjMFwxA6gHuavHTm3F4Y8rjI9BWytrFHEJZUYgnB+bHFS/ZGEwMYKxAcKTnJqLlHKmzmklXcyoCcfMOc/5/rVi40hYZlUOSrjJGOa6JYbWOPe4wc42sckH2pptIcJIZAUyST6D601ITRzdxpgeVAHKgHJWpY9MEsiKo2gnBY9B710EsSE71CnAxtxyR6UW8Hm7hn5QM8DkVVyLGK2jAExgAlfvFSQTThFEJAv3XX04z7VsvbLbu6yEuhGQVODTVtwXxIoU4yD0z7Uh7FGzjnmd12q6dmA6fWqH2aSJpYmRkc5GAeo9BXRN5AtgVJVkOSAcEiporZIn3SkOgGRxz0pWJZyiadMsTx7Www43c4ohsnuWEBYFxwAvBNdfbW9rIJCcq68gZ6e9RQrEJCJFAJ4LYwaGS2jDn0aeFWdyCQMgCqi6ayspOcnnAGQfaurml27ELgR5+V2GRT8o7pGu0uTknHOP8ilcLmHbaO9xbuj4SNcnJ6CnrpE1ogCp5i5wTiuhlkhS3KIRGc4ORVZbhp7YBCBKTgr32+1UTcoHS0QIFIfd95U61HLawhdnlsGyQG6Af55rYDbYg6uhkGAAMckf/qprAyStMWRgMFsDhenNTcRQiskW3Dsu9GJXHQ0xbVUV3ZMkcDHWtWZd8nmZACc4GMCq0lxbh9m7CSYHmHoDSFcoR2iyebtYAsOPz6f59K0F0jfChwIiRgbh1+lT2dxBYb/AJQ8mOCw6mm3GoSuiiUqc4AC9znpVNkXIV0oxxmZSAFOCAOppkEElxHKCN7AZGep5qxcTiRvlJxjOAeM1DFeeS43RMpPQ54+v+fapHchSJ43IyryYwI8ZJPp/n0qBYZWR5EQeexK4Izj3xVos4mMhIGSSM9RVf7aVY7yGfJGV4x71SGK9jLbxLJJls8HJ/Wmm0aSVlkHlIR94jge/wCoph1FpFMbnOOoJ5A9ahN1tVASx2nOScZqwLP2FbW2PmgknIDnjP09KgMQjiLsfLZwAoI5FC6rNKV3sr54RcZAoM78MuHGcnIyKAI5bYRMvzh3I4wMc0kFtK8hTcEiAJJYfMTxxUd5qAgcBRyRyDyRToLvJUSNsDcc8Zpj1J9ssJ8o4bPJI7e9RGOUznlQoGBg9akE3lfK8iqpJye4FV5ZE8ovAwcnOcH3pJDZLJcBZDbxKZSFB3DoD70m6Qqm1wpXkoRk1TMgUbyecchTipJL6OC3bKncwyGY4Ap2JsX1mHnIzJywwTxxTLqW32FiH+9yAcnHt6d/8iswXbiD5+Ys5JHGT6VGrsjZWUEN2PJH+f6UGiNS7tlSA/PkkZVh61XVGkAjXkjoelV5ZlRhEzMzABuOgzUUt6LJjJvJyPuEdPeixLRJdW7wyKMgj+8eSD6027bYV+Q+SRguDgA1FLeb5kMp3wsMkLwT7UfbO6jefT0HrVJECQxiR8hwqZ5BySTRHKzvHt5bcVwRzkVRe73XG5PlycbQetPmmdGLqflxwwHOau2gImyYHkdlyG4HsaSZImhWWKUOerheD9KbM20COQbg4B3A8AYqikgidhkbFBxngmlYtE8reQhkRiT2DdqYk03zbsAMMgAYzVYXjYUOApJ4B5pVkMy4Vt5HC4PehIAfcysfvnHODxTRMEG/Kq+MZboKax2ImTg7uR3NQqwllw4wc8Z6VSQE7TBFKbg2e4GDSW0qBnRcEgdDzUU+9VXygpdjhsjOBnrVe2jYOxI4yd7DoBmmNFySZbf5lcDBztPJJ9KclwZgQmFfAzxVV2a3Zo1YOSchiueKVpcbWU5c8HHFBQ1t0c5yCDIdu49abI7J5gU73IxgdqlzgkDmRhkKece9RpvIYY5x980xMrY3xglwGA5BBprHzXGMhlGeOg96ux26mRlUgtjIJ6Gqh4+ZiEY5Ax607kMiy0ke5gcdzmprctcxhiuCMgK3Uj0ohth5bMH3jqPTNMMgklhWM45wcdR61aENkdYi4YEADJA6VNJdgLF8gJ6kHjioXQqZOQSOA3UGnxvuiBIGSO46VJoiCS4DcIhLHjdnge1PtnYswxuGMewp0UkcQaMKBk5zTbby2LvEpBB5B6GmhkVzk+ftIMgUBeOSc9P8+lNVX8kEjacAke9Whbbmc71x2TvTJEO1mYMgHAz0NUBGZWjtlmYYOMexquswkcqwIJAIPapFDEuc7wB+ApFJmy7Fcjg+lNDQ5rYPsxnPXk9RTJY4xkFgHPTNTh2giO07wRgHGTTbazOoyIqoSynJZh0FWkbRRVjgaWURROck/My8gCuouLG20C0RkkDysMZzk1PAbXw3ZvOxje4IwAVyBXmfi7xHLqlw6rKY3X7qg4z7/wCfevossy6WLnqrI9nDYWPLz1ER+J9bluJ5FgcJkAHJPP8Anmsi1iN9JhiMbec9Kg0vT31KJZGk3gE5YtgnnmultrazsSHiBIPXJ6//AFq/acnyWy5prY4MwzCOHXJDVkOnRR28brKd6H5V2Dp05q55MQDAhowBwQck05gDKzwsBJ1VVHGKtxtFNbFCCJlGRIa/SIRUEorofCVKjnLmZBbxqmwFxjqDjrzUvmIH3ld5Q44GAabG0ccKl8sx4yR1+lPEySxqoChc9ScZqznYXAxcsXQHOCAT0pAGgffuzxhSDnFIsXnB/LGcevQ1Ftkth8ynB5CnoaCdyTI8lkk4LHO7HzZqBleZVC7go6Y609cSgM7HdjAX0p6RSKrMJNpU847VnIew5mG1Ngyg+Ug9c+9O2yOUQIA4IK44phtxuUhiD94k+tKolZw0QO4d81kxFm3Vo7qWN/lJGQSOAf8AJqEPG8jbjxjHy96VRIpJc+YMcj1qJQiFCELnIJA7VKBDDvQ7Ocdc1OUBsh8+0ZIZRyaZeu87vs4jOOR2qGK3JyAQeOSTWlxomNuWMbBlHHO0frTpyN+1XDqoyXAqMxmMlDn5jwR0pUR4laNwMNzkdaACRHEW4qQp56dahjdWfdL94/xEVMpnEHyHEYyMHqKWM5dSxGRzkDrSGMXGdscilRz0waSKKV5QrcqeRnpRJExcMqhQD1HSpbmFsRqH3lhwVPBAoAhLSLmIJjnJwetPjuHWLyo+WY/lUq2xQLtctN19MD1qJI3kkIA2kckgcU0IicPGhRlG9TyTUyMTGW4OOF3HNRyLK9xh2DDGKaIHLKOxOB6Gquh6E0cmEkEyt5jDK46ZqIxhYFwOAfmFPkkMZKk4wOD61EHZ1Z+mOgFJjHNEoCle+ceoqN5HKgEktnOcc1PKTLEGkGxB6cc0+3GXV1YMNuAGArJoaK4cOFcnDA/OD3FK8gkuF+YLGTkZ6CmuixyFQflB785pjFSPu5PoayYwn3XDFVyOfvgUsn7uJQnB6EnrSiU5Q8qg7inRRiZvLc9TxgU0O41AgwVYsTyRipWnO8PFHyoGQ3Q/hUQXySVikwR92lWzlcFjlsnOa1uLQsH/AEiONsFGydwGeKZiPY2QWl9jnFOuJxDEipkMeGAPSlBVYW2rgngEDmmmSQzXRWELtIY8Fs805GIcYQE453YNRLExkGeD65zSEGJpNzYYnBApoofKkm4ho2UHnjoarLunwqIC49quSb44x+8JUnGPWmxwPK5G0IQOSOtUVch4eHKkFs8g9aRlyFzjzByR61YNrHFJsJ3k84PFV2cWkzYXK5wMikMVhvYyKMY42jrSv5khAKhI+uMdaFj86YBTjjO4Uo3sQC4JHcc0hXsPSAOshA2FcZz0qMrC7KuCdxxgUsrssJRTwGyT71EpOV3IQTyDnGaq4yc4TYkg+Vc4jHWnTDzV+aQ8DAA5FRF9zxu2VKg8nrSF0kI+bgdPSgQwIWfccgj593SrMWJY3kRQeOVHWmSFADvbjsV702S5XYgh+VscjsaQ9xxkXOGBDE7Q3UAU9Y5F+8wDL0OOoqKQK0Ixw+MnnIoeWSFUBAwyg59qhiJrVAuSq7WJ6nnNS7S8m6QjIOcjjFMk2qgKSAjoMc5qOJ1XjAOeuTS2JHrdpA7HBDgbRnvUh8v5RJzgZJAqHyxI67s5AwCBwcetDpINpfAGM4HApXAl+cncp3hRggU1pWRi4U5x36ikOCoKAqccr2pynr3ToC1Sx3K8kSldrjdGwznHNc1rGgr87pOHHBBK4xXXLD5/IO4R8kgdar3MUZiKBMMc4PrXDisPHEQ5Wd+ExMsPNNHm90ktsDvQKhG0HHX3rGuVaQsuRtHJ4rstQ0zzi6TEBM4XHasGazEGFJznjcR29a/NMyyz2TbR+kYLGxrxRy0qbi2AVPIqmY9pIzn+ddJf2PlKCoG1jw1Y88HksPl5HII9a+NnTaPYZn5O4nkHGMUqvjIByffpSyJ1OeSag8vYw5zXG0SWUfOe3vUqOAcdBjFVovmIRQS4PAHWnuoGBk571iyGTidkbaDkDkVZS5LtnPTt2qjtI+bGRjpTkcnAx9KzaM5Gut8FQKeh5yKuWt8QeTx0GOorCR9y4zkj9KmhnzjBII64rFowaOkS+WR2GSu0cZ6mpVlDfMzZB4GBWNbyp5QZicg9TVmOZolKoQyEZHPQ1k1Y52jQe78sDaQcnGDzinC58xA4AKqeVHrWTFIXzxufPPtVlHGQgGW5JArJmTLclyGKnIVscg03cZHOWzxwOmDUbOvCAAnPcc1K8SqicDfnOR/KpuIkKpIMqwBXqw6CkWfy3V2HHQnOaq+ewB2kDPBXFSxRiUMEyRn7o6mkBO06ROCcyAngjpSQbVMhJLAnO0cYqvG3z4K5C9FXgVJ5O4HacZ656/WncB+EyTgIGPA9KHm+z4wgc9/WmbkjZd/7xzwMdAKQROzkouAOcmncRNFKrIFOAc854x9aVp0DAAEqMkj1qv5QWQEjJx1qSbzBkKABt+Y45pXKuK1wETdGMjHJP8qVZpVwVAO7BwO9Rx5eREGMdyRU7whcOCSQcHFRcLjZLiaQAcKCcFSOv+FCEW6uW3E4454pVtg7LliU5Iz1p1xEzqflJA+6aLk3uMiuGK7+OOD6U9ZJZ3O7aCo4BGMU1LNimxC2cZIAzgVOtqJAuCd4yDn0qhlVoTuLFh6H1FMMxQhcFgTjjpU32AgtlzubuTxinRQlQCecHk0riEkZ7dDtCuGGRjkjpUMM7SKN44U8Z4wavQQecQc5Jzg9OKQ2sfyqMNzgg8AUmHoVg3mMyKSXHTsKWPIGw9epFX/sWMyoMHoT7Un2UZDZ+8cA980XBFBN2CU6g8FhmngSbCCeByAD1q69uVKqvJB5x0I9Kc0QXcThQOSO4pAUkVlyFYE9SKQwZmJKltwAAFXHgTahHBIwSOtTQRqVZmPyLgkjp9KAM1oC5w7EAYAQdRTmQ5VVAH16/WtSbynLOqDJGBioFG7Z91iCce1AysYW4VDs/mTUkdssqeWQCwOTjqalmkiOwOcHpkUscqICwOGB/L3oAja3AIIyCOMKetSRL1cpvwOo4H0pwUpukIyWOcHt71EJGkmIOfcA4oARlMmJCc+3oKksrY7WZR8/UZ6UsLqW5BG3gDPWk8ySSUnIRPQcUF2H/Mm35CR1J7UzyZhKZduFznOOM1IJD5Em0FxGCSRzTVvWlB2fdCjKnt70tSh4bGRwwP8AF0NQSHzJsc4XpjuaFYBlIb5s4PpT1nVi+3APQHvQibDQI4huf5yeAopPMjAGBkAnAP8AKlUmJgch+/IpsbBXbYR05z0piHvJ5SrtXhjn8cdKNxddwBz1GexqE3EcSOpJYnGO+KRHEjrsY44PFBaGpJltrLnJwSadKHjn3AZTgFQeaI/3dyHIZypyeOKRj5+oqc7I+chadh2JTI/lZYYBOAfWoHZlYnfjHO0Hr7VIo/enuAcgt2pkiBXMuMg+nekFhApjQ+WwUtyQepNJM8nyFAQcY6dKfGI5JcnAIPNSTMiu2wHywOmck/SnYdiNC7EsxyemTTJwSpLDLdCQOo9KkWHcQd+0Ecg1LdKtsoBIBx19fcUWGVTGPLHPzKASB0xTlUMCAMHAwB60y2QCRjNJsDcE9eKmaFWkwCcY49/SmJFV2aWWMNuKDIzT5GRFIDMSeg7Yqd4A7gtIqPjgHpSOFDlBtdeMkDGKaRSRWMLFVIYL3AFOWIzznjDIM89KsLJGjPkFCvXd1pW8sQlm5Q5AwcZquW5dirIVLDIwMgBh6+lI0zFiQowo6elWImVbYBSCMnp1FRPGFQMHwc9u9HKCQkSbvvAgMBle/wBKR4DbqYw4cNyD6VKxxCr5AwckUxLpZVkZwpYjAxwafKBHAgjdgWDAcnHWpXKuFIJB4HHQ+1RnyP3eM5YjODyOKdHKhJZRgA4AI607DBoFYHnBAznPNKk++Te/zKRgp0NVZpSZSUOwZxz0NTK3msmwAn1A60rAPtkyrAnLZyAf5VIWcowBOwctj09Kr/alXKgDjgn0NMd8IcvtAGcjJyc0WGkWo5fNQIIyhU53E8GmLAZcKzbFznOKh+2RCMEsQTwc9KY98HhC7wBn86Eh2LETtlmjAAU42sM596ry3RM27GRjgdgaY17Cc5JyBwo4zUUU0aqTMCRywVTgj3qkFi4ZN0ZbeMnqVGDinRHKN8wIz0Ycj3rKF2Wzs+6OQD1p5u2d8oAFIwe+TQNI0kuMKYycheQQcc0AFXUOcjrmsxbpBnPBxketPSd7lclsjnB7U7DSNCWQjleH6ADvTFZi+0KCQCST1FUPtDxLhnBwThh0HtQbohwWYAHrRYReMxn2RghEXsV705284o2cHO3jtWXC5mlB3EAHBUnqKm84BXjViBnAz1BosBc84OCqsBsOQG71GZQwI+4QeMdDURgMVuHwDjgetUmmZGK7t2fXpSSHc00kTjacBOvoaivbuWZh0CKCQAME/wCcVQV2VvlORioprktIRkgDqe1XYZc+1lo3J+UgdD1xUkdw6bRvBwM4xVEEl8qQ4A6+vtUbeaX8wkKOhHcU7AaiGWSYuWVRjgE9aZHqGJcFA2OCFODVKCQiQKTkHvnGfapJ1XzHkjGxsYII60WAnku/MlIVSMHHbrTBLvDR+YEzycjr7VVmVV2vk5P3lH86eIQHzyR2zxmiwFh7h0UBTmNsDHGQaI5CzF8gJ0JPQVCAVJyNqMMA9gfWiY/Z4vLKh2wCCDwaLAStIVJZ3GGOBjoKjSedGb5uhwAeo96YkaqApGSeSPSpcmUk4IIGMetMaQx7gkg7snu2OKACMOGz6gc5prxBASRkYzgHFRxMSjMVzjjjoaqxRZjYbDsOHHc9RUZeW3lBR/mHJB5p4CwIxzyVBIPUe1RCTzFJBycYINMBTKZASRk9RikUvC4CnBIyR1J/CiCQsHTggc/jUltuIDk4ION55oHYgjmcK4GRtzyfX0qRXUgqxJYjKn1PpQIxbqXPz7j0zTWRfMba5BxnBHT1pWELBLJuZNvqAOuajcsJzIBwADjvinAoqk7ire/PNRRu2CWOS3HPp60WAtpIrRk8Y+tRyuXfap2DpntTJY9oyOVIH0+lMEW5AQ+49CM8iixRLGiq5U4cDgioypjY7huTOFwf1p8sBVCxGWIB4NIgYxiNmBGSRgAYpjJY7jbHIuQJMZy3YVTndppSVAAxgk96mkaPa0YBJB5J4pUiEgYZ2pj65oAiZNqKdwwDjA71GJyZCFOD0PqatKiBCuMkdDmo4lSOYLJgBvuntVgQSOxYcDgggY5NTeczuWPyjHft7U6VlTCkAPnr2IqFyolEeT2zn1oGiw0izfIgGWGAepqJRsBjfITPAPY0oSNJAAeRzkH9KjaU+YxYFzn7vp71PUZYhBRck5Qn9KhnCxZePJycc9qcrhwMA46Yoj+YEHj1U/yosLYjCyGQBcZI4B4zT2YlgjggDnA70/8AdsRgYVTyR2NNkf8AeDaRkHkk8GqHcRI2ErbQMYJCnvUzpHHbrtBdsZxnpStEwYuowVA/AVHAfKmbcd+QCfagLjBkAOoyG4A9D61MkrxELkOCclR1FIx8uT91hiRk+1JJcKYQoUh85B9aTBsawII2OSxJzk5FMhBiZo2XOSR64okI85WzgYwQOxp0m+SBzGMAclzzkelAgUpIDnOEPAz1qZIUjwrNkMMkDk1TUDaMNklcYpwLJg9QPz+lMRdZ/OjUAAHOMEckVXu4/MO4YQAdu9MDruEbkgNxx1pscYUMkPODyGPNAEloBMApbn1PTNWRa4zImOmMZyagDCJCAQGxgkc01JcKq5wem7OBSKG5w5DHAJyAOpp5uWYhVIyB0Pf2p5CSorkYYehxmhliMbGQbZWAK56HpxQFwt3825ycDjqeQPwpkwfDLwB1wOv50y3uArsNoAHH0NOWb95gAk4+9TFYZDlFIdiPT3pFBdSEOWB5Hp703zCmNx34Papt7GJUGFQEtgAAk/5Aq0hntA0+WNhFEm8rySFyPrVtNPe4kJ2+WFHJ28D8K7GGxFm+4oYjIcYYDJp32ZHunkaMRrjAHYe9fIOp2PkOY5CHTm8/aVABHDHoTnpUkmmTQwGTAYHKkqOn0/St+fSIY18vz9xHzBgcZqylufkWTiFRlm6DFQ5k8xyFtpi24JeMq5OAfSrMukSzGTHEYGRnrXSS2rPtMUQIBzuwOmaumwhico8qE7QfLB+Y/wCf6GjmbZPM0chaaFJ5JhdliA+YKVweamh8Pi6aVCCzAHABwTXVzJFHIny7iBwrD7vuahjgWS6IhYIWAIz6+lNstSuc4PDzQxAFVR2OOvT3qwmkzmbZHtmcjkD0reuLArJuLjkYZSeR7/59Ki5WMkgBl6kcAD1qOY05jmzoM0F267zG55USDIP0/wA9qmjsJJnCSMrFDxtGcfhXSmNCEnePeIzkN1p0S2tvbl1aMyli5IGCPb/PvS5hcxkWnh6G2dTjBkOCSTim6toSWzgIxCAcEcAVvR/PagOdj7ic47etNjBgR5dhlAGSzc1PMJswbayMcb7QXWQYLHrUraZvmj2zeXIg3ZK8EVprGjzxNHGQjnAXPU46Cros2jYxuA/GSq9h61XMZWsZNzp0inOB8wByRke3FJY6PsnDPuz/AAgcAH1zW+bZWdUiBdgMsT0HtVW4uZ/NbEYCKMEgZIHrS5gsQf2c53SMQFDY57e9RXOm7WbGCq5O4DOR6VftzLEiDOSDu2EZPNV8yoQJoyfmJBB4b2qOYZBBDE0BKx5YDJYKAcUku2TEew4UAjHH4Vbtlk2H91gkkADoBnr/AJ9qsrZwwAb1y8uACCeDU8wmQLZ+bbhWceWRjy265/z/ACqU20UUa7SWwOg4wafsaO4P7o46dR+f+fWpHR3jCooVycbhwTTciRnkMxVm+cMMFRwQKZIGO3zGEYA+VmHSnySzWbIShL55B9PWku7tWlQbd64+bIz+FJMlosQWEF2SZpAIwMgjjmrEEVuztErbQfxBqgmoIY0UozZOCqjBxnrU5njmn3RqYkxgoeucU7iRZvYI3kSJNqBBjIHIPrUsVpDbgJuOwDKl+ST3qOGQMwAB3nuec0y+vUnnhEIAIJVwOfwqWwuOvXNxbG3UCVCTjaMEe9JFPFAkdsICGIx7n/OKgecxyKwO0L0I7mpkv551AQLvTnO3kClsO45YUxKSxDgcCgJsZJI1w5OMYyDUFtDLdXAMuFbPRTjHvVuZGtJcCRX45UDnHr/n39aRQNMs37tMmU8ALzj3p1tHLBK+/wCcqMkMM4pbZ2i8wxhQZBgkgZHNJ5OUcLKd4IJBOT3/APr0riuTC5Zd0iKFcnB385HrV1IhcWw/eJFIpyQw6cdahF5DIm1ysTYABPr/AJFRxTjHmAGTB5XoTT8iLk8Cm4byyCQTgMDxSJcNACztvwSAPT/P9KjW7lO8qgR+pwOxpFkTyiWGGH3QSOakq6EuP9JnRlG2NRkn296WGaKVSioxVTyV6ClmMjrFwHPVgvGKsxwtDGAoGGIJwOcUhXI50RMKpJKjO456elRxXa20Q37sEkAjjmlv5QzgRDO0YYgdB60lvOVtyZ1UspwpxwfQfWrSESXUjRJGzMqgHKu3Q+1LLcG5vYtw8t8Y56E1XuwL4I7IybR0HSq0TMZQsYJ29Oc5PpVpE3NbyICXWQlJWHBJ4B/z/niq5vTcTPCGASNRk1H5Es0jvI2w4HykdarRwG3zMvzoucY7n+tLoS2aUi+WirFnY3DHOSOOeahjn8uRlIyDwCecVTWVmBVJ1Qgbm3dqQ3LzRl9hRlAxkcUrMzuaqzbgRIRLEB8gXjBqMTC3TdtLEcnbwfp7VntM9vAoB3FjkgdqcHaVkl84FEHzRkcmkFy6NSjnwv8AqFk4xJyR70rzLbyiQN9zkAdTxWMLVXlYuSAc4B4yOeKmtVe3iLHJRc5J5xzWiDc0Li7KyRlhsI+Z2II4NWIZl8x8guOo28ZqnDcDygzOGXnBIzg+/wDn1phdYwZGkx2AHFKwWRfvniuIV8slecMFbBPtUNzEI7ILuySclSOcen+feqqSuqttGSQCARnFLa3guPMiclvK+Yn3p2JaLNtvkYhxsCgZDHkj/OKe9qNu+SQKyndzwMVmrOqMxjJVicZOSF96lml3WpV2LupyAOpp2ILbyxMuRJycbsdfrQZXaQjgDGBnnmsh5WjJZcEoMgAcCoYXvYsjzBIrkkZGSKVijWuZViQkscYzgc1XW4XCHIKZycjkfjUEiyCIxEhJWGd3UAVVjs52icEkIDlm7VFiiRWV5JFVCd55bPGP8/0qyhWOHaB5idCM8iqZtGK70c5xgEdKqfaLjzSqKFIOCG55q0hO5p7ysTIrBd3U45FPEkjJ8zjJG0gcDtVKS4WFhGyFiRkEdjUbLG4Zi7DAzkNxV2BXLdwPKDvgnaASSO1U55Wk+diVAGelW4LsyxKpcCLHO4ZJ9qikmhwwIIJPGew9aLFjXkDWyEZBXueSaqyTOM8bVOAVHB/OpfM2jKKSoHUjJzVVWaRuAQc8L1q7FIlhuA7lQck8c1amCTNkuEwMKG6A+tYyIZMkKSFbJwfepPtsW3kFgTgnPSgVi1Isiq0cbBnwDg9DTZJZVQhlCEDGTTDMLmZY0bYo6ntUM135c4jxuiOQSeSaLC2HzyyKxZ51KgckLgVHEZLlypJIUZGeppsMkJmCgkID8xbkCm7t0ryRFkQHADHk+9OwriROPMfrgE/QUks4JyGIccYHHFSYdoAAAASQW7j3qGRFeVcfcIwD0zRYlsbKrYBAwx4BPP41PBd4H2fqnYnrmkuIJMgu2UYAAjgAVHblPMkJ5cAbR1ANUJDyWty8fLoQDx29qbMGjlQHAAAJPUUxpAz4JIHoTk05MFiQDhQOSaRaHxKgldHxjAIY9qhjCW5wDtJY9B096sSwNF5ThgUbk+1Mljc3CeWAw7g9aErj1IJpXlIVwpyfvAcn2qOQtuQZARSSGxUk0rW7MrqDk56VWaQT48yMqScDBxmjYCY3RhJATJxwTyKinaWSIMn3M4Y5wBUgHmkAIQF4KnBP1pt8wto1TYSp646H2pgJEAcPvBPQHtmmNOXBwAeckgdaijYu3IIPHydMD1qUL8xXcFcjO3oSP6Vdu4x4WSNHkGCwHBH8qiyyqvB3A5POOKsxlWhbDBlxgbTUbvuIVBgkYJPQUmhDASc5wSORt4IprCNowQwIHUdzSgC3P971b0qMooJOM56j29aklogdNsbfPnjOBxikWylRvMJxgA57flTZImMhSEFckZJ5Aq8l01rARgcDAyM5rQVmipEJCDM+Qh4AYY/GnRFmd2BAGMAY60+S6ZoUCgMpPI6Yp8CgQMkoKhuQSP0pFooyI+8OAOemehqWJSeM4I7jqfarHkl87zjAyOxNQmQRSjCkg8ADrTsWmhJJdjEAjcRwO4qql3MSYZWw7n5eP1rSkhUYOCJcce/tVBLeba7HHmLyQevtVJDCVwodC20qAeBnNIqJbP8AI2VYAgkZyfSneX50gkC4ZR+B9qdDE11tVE5JwFx3q0mUkJZxzzX0UKMMseC3TFbrXMOh2solGbsnACkAVEsEGg2JnklVpiCD3I+lec+I/ELXUjJGS7k8levX/wCtX0OWZdPEVLuJ6+GofamiTXfEk2o30oLsqDAOzggegrAtLUz3cbvko5IBYdaEhee9zgn5RuI710b2sNxDbDGxwMHB6H6V+75Rk0XCM5xskTmeZ06NP2NP4vyJbKxtbWJleIMhyUTdgA+vFSi1hYnzh5YjHbufSkgjijmUbzJtGDnoakaPZ6sX4HtX3kYKK5Uj87nNuV2yxJdQo8bRgeUq4BXkj60yWdJrYsEIycblHBFEMKKyyRSBVDYIxyfeicxOzSRMcbvukfeqzJsrq+MIoEgzkA1YS1EsZURjCcgdAKBOoDhIghHb096ZLvWIKX2554PWqSIuMQOzOoYpg8epNOBfC+buPqGp9tIbNRJjex+XB7ikmcXaqT8mD0FJgOTyzjevGMHAwQaS4m8qIFFLHOcMMZ9qdLAYnU5JBxuAFLFdO6yJIMp0G4YrKQLuChpMB12lhnr0FRSGSJ8K21T6daQOhJVmyRwD6U5XO7zJWBVTjAHWudgMiDW/zynMeeeeDUrnzHKgEIcZIPSoL2Nw6FiF/iCjtSLM0qhQShxjjvQi/MIlIZgz5UN1x94VKSySsI/9W2McYxQ+IoVywZQcYA5FSMQQWVsMB909DWyJYkrnyV35V14G7gkVEkrucNHz6dzTnU7gZ3K4GR3NOec7HaOMg5xg9aQWJAWhjRjKqnnMY5IqCFQqZAO0Ny3XrTkt/kL5+fP3T2odWa3CgjKndwO/r/OswFUpGwG0sc8+gFOkljOWCeWPuhR0pIypt87vn9hTZYpZArOCwxkYqkCGOzxqVwQehJ6gU+3uTHwckMMEjrTDuVslsZOTjkipAy+cWG04HA6CmtAuNk3KdwAMY6ZNLbEOyiXIXOcjtUojSVXlZDGFwPQGo3GV2oxY9duMnFVoMjUySqWADrngkUk7EAIzbmHLECrSp5eBgkEZIHY01oiX/djL9eeopaAQsVklUyZ8gDoOATUaQfaGIQEMememKn+yTKiFYt4YZwRUQt5wp2blbPIHpUv1LRAbdPlWSQqVOOh5qxAiFy5xxwO1TxaU8xDE5wMH61Xe3lhyAQMngHqawdkNslaFklCkYQ/dY8AGkhYxzSM+JV+7kjBH+cU+KOTAWYMqgEhSM1TcNvIcEP6dMUkyRyDbKZMbdx6HpUrzTrFIFYBPvdqeqMVRTjaR0A5B9ajaMldsQ3AnGCc/hWy20GJDGt2FC4RwPmyev+f602bdb7MNuz0xU8LGPGYgV6MRwakeMRlSu3YfmAYZP+f/AK9MTZXjjeRGZcAjkk9RTIXRJCZcMeMZ5J96sI0cedvyhu3U1WECB2JyS3T2ovYEDxgZwx64GfenlCqhFyW/iYnGaFhZidwyTwAKjldmARjtYdOOtFxkY3FshiZOoPYVLHF9qclwAMYAJwTTIZxDKFwH3cEEdKuKzmcFQuU/Cmg2KrxFNwCEKOQcU1kGyMn5cjORVn7Y4YrIQQxLHjiku4yEJXDRjrjkZpgRIiDLsC5PHHTNV55t82zawPbjpViOeOO3GM5z90jpTImWS5Xf8w6/X2plIcYB5ALPuJOSvpUGIpjhfk98dakkdixVY/LGf4utKtsu3cxB54A60hiRxGGb96oAx0POKjJAkbjC9MY61Ibdw7OxOT/ePIpyLE7rtHzAZJPeqAieMEcEjIzs54p9ruEzK7KwwcH0qckBWCDEjHqcVFFJsYscEg4KgYqWJjvszRMuz5l/i9hQ0SqSQCfXnAqaRtyhwu0PwVHanNbvI6xlQkY+64Oc1DRJDJKUV0QnBG0mkLNKixvlnQcDHJpYo2hldCAcHqelSJFOZ2bgY53g9qkBLRnQZdflx8pNBCuVbksx5zxT2b7G+4ESDOSmaFcrIWC5RxnBGdtSxDrc+TIyNkZ4B7Gq1yDKhVkClG+Uj+VTyliWCjGBk57UsToWRgm5VGCPekykzOms0ulkOMkAA5HQ1zOpaOwnKhSQONvpXY3CmJiVU5JB4+vSq96gaF2xkt0JxzXDiaCrRtY9HCYmWHmmtjz1bVpbrynQqM4w3TFVdW0vys7Ewg6Hr+NbGs6c8N0ryRSJv5HOR+dJDILmKWKUBVxjcx6f5xX5fmuXSo6x2P0fCYuNaKbOLk0tsbmTIPIOMZqk2nMWIA6c4NdjdRiN1BAwB948isuRwfuoAAefevkKlOUFqene5z4tAHAwQ3bjFSJZsUJAJPQDGa2pl3lRtG5hg49KEULEUQAljjrzXFJEtmZ/ZkpjXpnqAOaG04qQoyD3btWsJfkC4GV6EVY2o7FmzjGPasXoZsxYtPywC8jpgdamh0hg45HBzx1ArctoolVVz169jV+2tVDlVOc/xHvWLlY55SsYiaLIB/rVHcKQcketWodFO5VUF3IzgdK2YVckgYKcjJFW0j8hgVwrEYbuTWDnc5nO5htpQXB2fNnHyng+1Og0yQOdybf9rvWyqh8HkAHGO4qQRmEFc+bu6gdQKxuZtmM2myfe+UlTz9KSa1cbSACOhrcxGkgDnapAGCenvTHiC52gOF5GT0qRXMcWYUAkA5HzEjOKYdLYEKAwz0PpW4YP3YKoCeuO+ab5ZYZI2HGTnpQMy7e1VUWMffHGfWka3B+Ug8fxDitFI13jCnJ4x3qXynlLK4APTmgLmUtj5cQZFDHOM96c9s/lgYwW9OmK2EhEZRcccAL3qNDGCSobIPKnuKBJmZHp+2E5BB7Y649TUtvaFklUgdAQT1rQRDIrgHOT6dKblYM4cSyY+crwKAuZDW5RwChIzyQMYq0YlAClcZ6VdWOORQSwK9cDPFVlnByEAZc4JIzSC42OB448GMZHIU+lSQRjYUkXDdR2xTV3YKAsSRnPU/SnLNF5ZfequgHBPJ+lMRE0TrLujO1emcZFJbw+YzAtuycHHBxUnneZtwRsJ7daTzRFIjgfu2JDFetO4xHjD/LkKRwAe1RqdijCgkHH1NSyXMe5spkdMd6a0kedyqQMdOlIQ/CgBuFduMCmRIqZRhy2cNSyFpBGwXaO+fSmzzAHb0PXPUUDVxxkYEpGcjGCDzS3IZ4UAGGB4I/nUEcxRjhdxPHXGPepZJdrAEjaoz+NAxXilUoGxtbv60EbshF3EHOD3qLzWOfmGBzz0FNNxvWQoeegb3p2Cwu7J8tsL3JNODeXBsPIY9uhqISx8hh8wHc85pklzs2oAWU87gOB9adirD2Y7Dt6DtUg/wBUu4FTjJU9RUNtLFIzIM/Kcn1+tPmlwpaMgYODnnNFikgfZJIm4fMPypfl2NtABJwD6VAsyyOG6ocYA4pJJFiGBxjnHXNPlFyk4tmkwEdmyO56GlkhltAdpxIQMMec+1Vxe5dGBKKByT0pJZ/PkAEmHHIbtT5SuWxYUfIXzgjnBPNS7yFD4wD1J6A1QEzPIuVBAPJFI9wfMZduTjnPQe9KwF5rkGJCp5ByQO9RqqRytKxxnoKzobh4yMkBQcfWlkuXkkiAZcA556CpsVoX3mWJt+8F+pwOgpSwkRGQgLnnHSs8N5rHPTqSO9EjPEuE++eQO2PWkSaCzJ8xU8dcMOtMaZZ1yBtcdewNVXmH2cZO0nqOuKb54B4BRxzkjg+9UgsXECgBgMhc5J4zTDhpFPQDJIA61X+27O+4dm6Y9jTri6FuCYzliM9OKpFottLuTy9w3Z5xxmmq+zLYI4wGFUI5nEmNuXIHPanxXmJMk5VPvAnFOxdiyXJVTk4zj6+1KS5cZOVXkAVQ+2tODJkeWGPA4xSx6h5s5TcVB4+posFjRCKcysCuOgHGaYWjlkAjYkkY4qlLdAb13cYwR/WoPtQib5CQSMsw7U7WFY03fM4WRuFA3EcZFSTzRkqxJYYwoHQ1hrctNIRkjd/Ee1WZlkYBs7lQYAHAosOxdhlikADsEUHBz2qS4u0QEoQxxjisf7XhQMAv69aUTDeCxyMDLL2osFi+13gAsvUYAA6ig3WSu07ABjnvWc0wZWy2QThW9Kg3szKASRnGDRYpGnLeMJWVmEgxwSOD7VHLckxjC5UDoOaqcujqRhugU96iBIYHJz0IPpVIuxbS+WIAjr0IzxTZdQ3OihiM8jjHNVDDvZixGw8DBxTxbEBQTgKcH1FOwrFq6v2RM4yMDJ7GmpcbkBA2uevFRr5jnbgMFPGRUgtXBBxg46dvrRYLDvOZkYADcM8DrSQ3RJAdxGVGRu6VDBDtUMr5dWO5TnIp8sG58tht2OB2p2HYjaVjOArhkHJx0zVmK42thycgZUDjNRwhWSRQApUZXA681IYMKkmzDDgZ5yaVgsQuSZm2EA5yQc0JK3lOS4JzhR71JJGUlBHJIGSe3tSPCwYcbj13DpmiwWK7TO2CwwAeQRnNO+eSMhWXGclccipHUkMpHJ4NS2sZ4ycqOoHB+tFh2sUkViCduTn5T2olG/LNnIGBjqatsMP6jP3f60iRKCGKENnkH+dFhlV4SFVkBwOOeKYlrvKspy38QHatMYGQVB9ARTZGVctHGUwoBBORninaw9ip5KtgLy3p3ogTyg6k7S3qf0q7blYsMVySc5pk224lJKbQDncemf8AP86qw9CMR+Wvl5BVyASQMjp/hTvsu6UFSHXoG7CorsCRlAX5V6tnGakiLIgIG0nr9KdhA0HkklSODg+tC24lI2ZJ6kH+VIxRZgSSVxxjrmohdFI/k4IOMetFhWJj5jxsFPzdCT0xUAiyTkZPck0ebjG84U/gR60kky8gKSCeBnmguwsrNIgEfAAwRioVCkDGA3Q7uh+tKtwy8BdvIAHrSliW+YADOSO9UhDFRV4Ug84yO1DwsQTGwfnO3PNLEApdtue9EkEkUgkXKhueenNMeg8xCeFdpCyDrjpSI7vjzD04K4xSmVreVGQ4cEEHrn/GpGnBlwp28DI96BjQVLEBSD0JPQinwR+bLtkIA6AelCbiSSGG3rkcfjUExLybycADGQOB71IieT/WkIQRnBB5wKrOHQfMOC2ATyc+lELSGf8AdjL9ST0qWaV1lj2pnngEZJpDHyIWJXGNvJJGCfalVgFEnU9hSsz3Byx68E9MUxAGkGzOF4Jz0ppAJJD56oFYg5yyn0pWVoQQVAUdCKYzIvzgkHPA96ayOFDFi5c9u1UNeYkQaRRvIXnkmmxO0UMpI3gnGQOlWIoDcRCMgqScAtxk0m77EXjdCcjHB+UH1oDQasa7N/Q4wyjpio7iZkREyRET171LtKSCN/vEZIHv2pjRmZlBIBBzgjkCgG7iSPEEBLEDOBmo5l24OcnqCO3FTNF5gGSCAcEUkm5mOEyFGCo6ketAiBFYIQRu3D7x5x709WLsIVAJA445q1amOMfMdg6HPUVWCqkjMH5JIU9CKAHLbKkJDzqqnorZqOOF4gQAADxk8mnypvVQSCe2R3pYY3VCjHCjnJoKuV5flcjeSMZ+lOgmBkIxgkZJPSpWiMZLIM7hwfQ+lJE7FM7BvXqxHBFADJGX5jtIPoevtSLKSGUDHbHarEg8yYNsZFIyM9qGDISNg5H8XBoBsqxAyuGJCkcHFPuTuQCPoDnJ71PHasLfcE4Ynkc56VUlRl2KAct2p3GIvDfvD2x9KcYg7cH5wOpHWpEjZgTtBwMe9SEYhIkBRx0OOtMfQgSFnk+UZQcnPUU5yVJjVgBjnNO2+aflBA75PBpqsTJ8sfy9CDzmmIasXIjBO7qccimSvu4AKYOPepwrxoWyADkKM8io2JmRCQS4PYZz7UAEccoiAKAITnc3ApTAkpVQGDDk4HH0qZ1kJC7WAI444pBIf9Wxww79M0ARICWVV4A45NJLGTMCrDAHPv7VJJt3qck4IyQOBSSB1O5RnnjipFcR2xGmBxnJHelCII8ox3HpkZAqS3iQxu8h2kDIz0+tMGzYrlSCD0HUikMhMSqAWyR3z3qURlogqqVTPPpQyiRS5AK5wMdKdCrruRcvn8aaYEDR/wCkIwIx244z6Uu3zg24kY5GOAaftkaQYjGOhFSTRswyedvO0cYqiWRuokjJJAdeOB+tIYjHErxj584OOmKsRPtc7kHlsAOmTUMKsrEYJz69BUsY2RQIwQCGPXPTNNK7kC/cUDLZ5JNXJcCIo+MnGMdarXKeUrtg845xkUWAY7bkBbAXoB6U3Z5zIgJPPBJ5H40sFu0y7j3OT2qQxoSfLJBUCmURGMGUqox6n1qQ28jzxxoRtPGR2PpTpN0IUkDMgwGPf3FPDEwE5AIGCR2560xkFxDtZWVvkBwc9c0ySJol2gkBhkEjrU0UXmQFSSxXkY6GpcO7KsrYIABJ44qgPrGXTLu7jWXYxkBwVHYUf2dNGpRgQ4AO5u9bEV2YY2yjP5nylQ2D/nmg3Uvn7zjeRgBhkV8Q2fFPRmdLopCROyF3BztHf2pr6ZPK0iRjLgZIAyD7YrQkvZIYshgWHVSMn/P+FKutrwJYiWXBXZwfxoFYyrayDIY0RwwHIJyT/nmq72KL5hKEE9Wbgit2TUkjYvBHtcr95wCCfQVQW5knjZnUAqcqQMjPvVILFH7IWlTAOMYBPNSLp7qTj7p43dAPerLusSjD7w/VQcYp8cU0VsU87zVHzENxj/P+NM0SKQhmULDMpBOSGbkmmXMMbwlSWJzjHT/P+fStK0eM3AeWNmZRnaT+tSazZi+tzOzCAcAKBgjHes3cOhjtAkq5LMNoACg4BoghaMGWQL6BMDAGK0obULIiE5JAAxwelI8G2fy5BhG4J9R7UtQKItpHjJijZkkO3PUA+1OsYrpFKMQqE7VyM96tC3FtbxsJTy5XYMjA9atmYwkMuHC8lSOaLBcp3FpIigOVAQ7gBxj3p2XNzBuLEMcE9M8dKuxs6TFDHvLDLM3OFPtThgEquFROSW5B68UbDsU2BLkE4ySpI9PWm2llKN7BGkOfXNXLgo9uFCBGXkN0/OkQL+7HnbSTyASCKYjPkleG6dTGyS8D5hkYpLhCE+csVbgqOp+lX55RcXL7o2YgY46n3/z61CrlkkGzbtGV3c1JDCC7ijjXCMCv3gTk4qO6uVkUBGAI5wf1p8cOyBg/zBhyfSktrACJmJHynIJ6kZqAGpPEmWeVgB9056n/ADmopbp441JDEA54ODV6TT4xEGETEE4Oeg96r4ypGN65wDjGfaqsAiXrTPGJR5gJwMDBFTG2KygNjI5wRwR6VJJCscW102BhwegNOh8v7QgmLO/QDOM0krA1cjkijEymLhkHzA9/pTg2yNnyjFRlhjn/AD/9ei7EZQhEZZM5Xkk5qG2kEi7ihEqEgg8ZqiR8m9UUgMgPJHcj0FWILNllLNtaLaDx1NTMQzRgnfIQNyjtQkgBdJDsRDkMOuKVhFSRldCAQBnAUjke9IkMkxBUkEDGM4p626iU+Ud5fJPfHPX2qSKEGNhCzPKCSQTkn/PNS9xBMzLICqhMADg9asPYStIGj4kIBBIyPr+tQrB8hLhpIgOSDgg+lSWsk9pbyRyPjIGwkcigLmhBazRTIAAZRg7cAnFK0X2clAwkfO7AH6f596zDN5U5d5WYKM7gcZ9qs21w+8MwIxgqCOtOxKlcSWBGiE0wxGDgoOGJ+tSyT2sCK1s4YEcoeSKke6aTO5A8XU8f55rMltwQHjAQZ79DTt0E3YtLGCskqyEoRnac8UrW7i3CgksxADA9P8/1qtHfbQU8kgDgdxmpo7xA4kkU5QcgnAo5RXJZXa0TlwR0D9qdH5xMTmUOmcgjgClmKSKdyF0+8ADyTTba2+0TsqkhSBiPPNKxSYk1zMrvIhV3GD93g/hUPmyXUh8tCcc4HODT3jW2n4PzcgHqPpU6yvJG5jKrg5AI5oHfUgihmaAxSsQQc5DHn2qN4WMrCGUA4yVI5FSsHaLdu/1fzM2eD7U3lQJIyHPfHOPaqvYi46GS6uomie5U4HZcH/P/ANeoYm8uB1l+/njHANAixN5okAI6j+n+fSpJVeWKSNUGTyC3Y+tO5DdyvZzETyF4wAg7DGPc1anmCxFiflI6evtVQK0MRAO8k4cDtUjxNOwiAG8DK9xmhkEVtOGkDE706ED+VWi0cao8SYfOSG5z7VXjSNWIKkgHgqcZNNldri6RoHVSpxsxkAjr/n2qQsW/t2JcFFZgMqp65qEzMY0ic/KSSB1qe4a3eY7Y2SQKM5Oc8ev5/wCRUUsq2qNGxADDnK8j/OKpFWGKrOAM7EBI5Gc1ZvJGlMK4CK3yjAwfrVIxtDKFUM6kbic5xUhO4o7fLuJVdx71aKJI7j7PFKJOD0wPSo47mGNCiDM0nA9B9aV2NvFnZuYc8fzqq2XnR5NoOc8DFVYlosGSSDY0keTn5sYwcUkshWQbeT1GPQ07eJFHzAjOMjoKcIhHGCRhznHfNFibDo50hUqMNI5wSeT9KFuQxZosFxwBjnPrVMW58w5bHfPpTzDuIO8gdsHBP+NRYZPMrEHaOQM88kmkWZUwGPIHIFRykNH5IlwSM9yRVFo5S4w2SOCx6AVOw0i152DIqhgcYHPTmoWLLKCinzB0Bwc0LI/Tbj096i88FnQuCwHAHX/P+FUIllnVY8M6NIDkkf5/zzTHi3xHpsI57GkgjjUBnALL82OpNTXM4lQFyFjXggcEjFVYCqpaIY3hGHZvSozIQzMSC2P0pUngugSrh9vBOegouEVfnjcEp26irsVYdA1yFDbO+WUDgL2/mKZMqRKWKlyeVAPU+lMhuCjFeXkY5BHQe1LdL5yoEUiQHLFjkD3/AM+1UWRPbPDCY23AnDAg4xUJEJURE5fPbjHuaszB32qeCeBk1U3CXcsow6nGQcVIFiODy1MrEKiDJI4BqOWQNG7Y2rjO08nNQqHnY+WSYwcFc5zTPNzbOwIC5IAPUn0poljkmUIUCbt38WOhprbvKAAIGcZ7n2pkcpCEgBieNqjmpTKyopxmQnBTHGPWtCWFvMWUjBAPBBpqKqxmMyc5PJ4xStKYy5cBkIOdvYVG8okKh0wAMkjjj0qbC3JGhESh3LE9AC3FRPIIYj86oSe/f2qZo2BYk5AUHBGOKbvzPFvhBRuAD3oYJEdpEpJMnAPCgnvRclY3CKxB6Bu2asFFQHuBzu9Kj3IIyVIkGSSaRQTbniVVbk9SeMUJcFERs5degHBJpFjXzFkZtwXnbn9aimWOQOBkADIYHvQhWF3iRuQSScnJqK+WRmO1OB02jGPerMKJ5QkTJA43HoTTX3BAQcknnPWqsOxDdIYZI5I2IcAZweKeSsgXecgc/Nzk02eSFYSpJEh4BzjH+eaghjmUY3B4x2xk/nTAduR5i6OoRTjPrTWtHuFnaIhwoyT0zz0qP7IS7RqcIRlvUUBmi3hJMLjBHtTsMSHmJApOV9OlS7XkVtiEEDPJ6mktXMCs2QrAZwwyMULcF5AquARyzY4A/pSESFFTchBwQM7uopzwYiR4sMB1x/KmX7qhjJbcTx8vT61FDcSQkqx2hv4iOAKmw7DpIn3pIDnJyAOMVJEYs7nUsynkZ4FKBjJJwcZCnuaakjvHzGMscEgcYpoVmV5ojIGUK2SeAO1SRhiNkjg7RyQP0pUxESS245wPQVXDygyM4+ReSV6kZq0BP5qxRlc5b+8egFQNJumDFCuOjHgA0x5kMhO0+Xjg9OaQGSeMbjuBGAOwq0i0rlh5nZELAkcgY61AyvbxuxDOWPGDwKiaaby0EighTgBau6ezXdwYo0LBccA5Oadi7EcKy3BEMMTF24IUcitG8KeH7QoHUyuMEYywNbbLFoVqJZXBYdQOv0ry3xHrEt48hV8I5IBPOK+iyzL5YiaclsezRwcoR9pURV13xS2oRSBjsjwVHqRWDCkzIXWPeTwO2R61ctrKRpBHIgnUgYx29xXQ2emxwW8g2FbngBMZIr9yyrKYxSk4+7+Zw43MFQjyRfvFOAGCOKNAqZX5sLyTUkkOx8sNpJHA7VPaozMCxDKDk4HIqy0K7htQAE5AOTn3r9BhFQjyxWh8PUqSnJyk9SskO2RSeC3AGMZqxGUWIokbrLu79PpSTLI7KWwcc7lPTFPkuC5i2DAzkg9SauxztleWExS4PcZOO1AgKjKn588c4xVieaSWVXRMKrYYUs8QlYqqZxyTSJuVo3VZSWbH0Gc1PsWOJjt8xh1BHGPWmlP3YEeDIOd3TNNgLZJkUjd1yaq4BkNGsvGTxtx0pPKNuSBne3BGOgo6S7I2BA5waaty9q+SN5b16VLY0mWYwTAR5plJPyr3FMjQSTNAxIkPtxn60y6cmWNkO18ZbHTPrUguWXG0ZBGCTyRWbFYZExtmkUbQ465HWqySbvmHPOSD0JqzagOTJI+DyAT3pDE1vDglTyGHHUViyh8TJdSkzbVYjoBgfSmvbhI9q/dU53E9aVRsBaSM5xlc8A06E+epUoTjk7eSalAQC3HysRhT3boD6GrLW0pCSh0cIPuA9Ktw6RJdgReRKARlMKTvrpdF+FXiXVJYYLLS5ZPOG7cI2cEfVQccZqZ16VP45JGsKVSppCLZxcm4YklAJPKkHJpy7JJQAcR4yT6mve/C/wCzBq+qh3nSNVjOXjZW3Ae3H+Fd/wCHf2OI547ZpuZxITIp6Oh7eo9q8XEZ9gsN8Urnr0Mmxdb7Nj5JVTNIMAtjltgJ4FXk8O3shWNbSfe/zhSuCQe9fceifsieG9LlSaeACSOQsEYExHPUOuADXfaZ8BfDdlbGOSxguQ4yGwVCknqo5/XNfO1eMMKvgiz1afDVd/xJH5423w9125lXyNNkkyCQI2UnH0zWvbfCPxTdwLcR6dILPO0zP8gyOtfopYfDnSdLMRjsIEdWDLIi/MCO+TWjF4U063yBbRMxOQVUAgnv/wDrrzZ8Zyv7lM7o8MR+1M/Py0/Zq8R31vBJ9kYm4Y7dhDHHqT0A/wA4rd0z9k3V9Ytn+1g2siA7vszZYAHg81992+nW1shllChycZbGaSCxSOJ4VKrEWLeWBhckg5/SvMnxbjJq0Ukd8OHcLF6ts+ILH9lG7e2kQzJLaKQMspZuOv8AEDz68d61tO/ZIeOW3SRid53SOIWO0dhxx+pr7KMS5OzbIxIH3cAGluYBIGAj2EcYAwK5P9Z8d/Mdf9iYP+U+QV/ZCVXv9ztLEsWQY0Ktk9hySpHryKt2/wCx9FZxBpgXZxj5WToRxk4P44GetfWkhTKZPyg5bHXpVfzIobliH2p1CsSSKwlxLmD+2Wsmwi2gfKcH7JdjLcOJb+4uUZccrsVGHcYGCPrRZ/snR7pGlnMrltiZOAF9Cq/zyK+qZmhtYWZnCjJYLjHWopXR2DtGwZlGwqAAwx+fpXP/AKw49v4zVZNhGvgPmVv2SdNnliFthcjbIrSsvlf7W71NVbz9k61ESIsoZEOSBuDrj8Du/OvqqMwoC7DBOA24YI9qdJAtm/zgkHncBkD2qln+PW8xPJsE9OQ+R7z9kuB0LQmWbHEiyEIp9k75571kat+yveSyia2kU20S4MBKqxYD/npyP0r7REQgWRCDGDgEHgN7VEUify13BGLDGex3Dp+AP51quIcat5EPJcG18B8N6l+yjcJDbCA3Wbg4KRoW8s85JLY3D0xWE/7L+r6dcrukkniiAMrqo4Q9+P6mv0EjhWeZN0eItu7bJjAOB1ph0uFAFT5otxYYAwK7qfFWNgraM5p8P4SR+dV58B9f0+RY5rKS7hZ8JLAu3YD0Lk5A/OuevvhJrVi0oW0acZI39An1r9LLjQra5mMjRLISuN21SSO3as698B6VPbxhreN5GbIIHOSfX+ld9Pi6v9tHLPhyg/hZ+Xs3hPWNImZJdMlznIZgDgeoA7VHBp00EjJLazSFckGOMsufwr9LLv4RaZPljZwykHKNk5RvY8Y+lcpqvwC029s0tJYlJZ2cIFCshPo/XnFevS4vovScGeZPhqp9iZ+e04O5Uj4cNggDJHsakktECKzqFLDBBOB9a+0/En7NsOo28ZjtwkiuVAiVi/156dO1eea3+ytKlszBdt25JjYsxyM/3CQB78Gvbo8R4KovelY8+pkOKh8Op8vvYvs3BAcnBccildG88EYPy7SPevZdR+AWr6W87GVntk2hI/IYBieo755z0rktQ+H+raW0jTaXIVDbUJYZY45GOox717NHMMLW+CaPHqYSvS0nE4SNfvArlyeh60wxtC7B2254IBzW7qmiz2E0afZpC7c7WBzWW9hKjsXUiPqfY13pqSumcdmtyuyYZSV3EdqUqRJvUYUY5Pard3HGdiR58wDlh3qJ28uJIjgAnOTyfpVsQx5JdxBAdB0wOlMjXyiqkEjrn0qUymR3ygC5xtXinAqQUC4LDHPpSuMhkvwJgWjMgHQZqN2l80Oy+WTzg+lHlEDci7ih5z1FScu6sScAYPGc0r6jI3TYj8Eknqx6U23idCy4BHXnvU4jWZGzkYPIHU06RdqgtGVzwO1G4r6D41kdgqjAxxjn8adNdKqBYlwRxu9fWqqymMBM4PTHpTklZ1bIBA7e9ADVbzH2g4I9e1WEkIQqELE9RUDCSLI28sM4A5xUqSSNKGQFVAAAPf3qBD0ijPJU/KMtj0pFhlaMOoCKeR6n3okjVJ/LeU89WHAOfWmGYkMqg70+XOeMVIFg58skspJIBxyaYS8MZXC+UeeODTF35ztDsV7cim3G24TcAy8AEnoKTAeQ1yUZGAjzgg9TTzbBvlI2BTkA8kUyOPZsjkfKIN4K84qR2LL5oZQp6qepFKxV7GfqNnFMpAO7scnvXH6tpksLyk4x0DLwMetdpKSJN2MqRnA6iql/Ypc7BKnydQE4INefisFHEReh6+CxsqErPY89lMTRqsh2lTg4PWqlzZAAeW4CHkH09q6TVtIhAeSKLAJ556GsYOEwuML0ORmvy7McA6cm7aH6Nhq8asFZmbIgRyw+6AOCc8+tVxHulLhinHQd60L62MCA5AUk8j+VZzPsUqcDnPvXx0oHXYfCwjnwxzk8nHFS+ewyg5Qngj1qm9yQ2VwDjvzUX2snCg4IOSa5ZRIaNf7Rlck4PQEd6ux3wMAKnaRwc1zjT7trbjjOOKc90RIpBAHQg1zuJi43Oyt74hAH6AZH+NXIrqOSNSDkg5BHJxXHx6iyjc7ZAq5HqBYARv8AJ1JPFc8oHPKFjrre8SEsy4BYYIPPp/hUZmfJwMAnt3PpWAt1LK6Enqe1aERbuWC54UnkVlynO4ly4uGExUKDgAgkc0yKXBbc5DnggdKh35XG7DDncetRNNlxGqEnqW9azaIsaL6kYSEUgqBgcVA127SKoJO44B7A+lVnGSBlSev0ok3qCFIyRwaQ7FmOXzJ9isN4OOOpNK1wCWUvgg/NVGJ5IXWXblgfmOMZoAe5nYuNgbkN600VYvPdbXDD5u1OZwF25474qi4IjZCPnByM+lRKTjO45zjFA7Fw3LglSDhemDyalWRVBVsFm4+lZ06uNg3YOc5XrTi4BGDjjGT1qrAkWxkxvhgDjGB3psUx8sKAMeoquDvQDGWz2OKYs5MZQn5eh9qLD5S5DNHuBYFUz64JqnI6i4yyYQHt1IquH3D945C5IpRvATaQWBxyegp2DlLK3OGOw8cYz0qQyrGBlhtY8AetVpgrxIiLkhskg9aj8onapGSDznt70WBosrJ5gZlGBnBJ9aj84shVTtUHJz1oghIiKE5BPBHrTHbywVZcsB1HQina4WLGWeMbW5PGfSq+XJKmUFQcZFMa5Kw8LkEYwOCKrSTLCwwcDGeeadh2LZZgCUY46c0sqMo+dsHAO3vjsahiJWMSN/GcBu30qJmCEEFs5IOeaLFWJo5WdxxnB+g/KpWlVZgsaEgcgZzg1UR5I8FUyOeaapkWQsuQSMfhRYLDmuPMlc7TnoBUqq+0cggnJGelQ29vcRk8ZJPTGTipfLdpCrHaAMnFAx/2gIu5Bu7HPeo3mMzdCg7g07y2EQ4AAOBjvSeTkOcl+MADoDTLQ4NHFgo2/BGcnH61H9od5HPATGeexqsznzfLK4J/KkZXVMJkgHHtn0qkM0g4QKmASeSCM5quFEm8E7CCSCtV2lkdVZiWCnHHUUpk2McghSOfpTAtwCTy+D8mep7VKVGG2LnBBBJz+FUVuQkQVMkEnk9BTkcgqcNjptHekIllTcQVKrznGKfBGxGCBjPBxmiC0ld1+ZVZsjYeuK01tIUCpkgkYJJqGSZ8cDsSM7QOBgcmpYdLleQ7yAp7txj3rYhgjg/eSDIHAFNluY3lPBxjOTxzU2IMz7GyyANhgD2Gciqd0okZlJ3c8Eda2Z4mnijfovIGOTnFZhiJJ2nA7EjAzVWKRTeN/KwgOR61BH5j4yOQcYNac9sVI+cocZOaiQM+OQQeOB0qki0iqyMEDb946FR2pi23nQuUJAxk+vWtRLSOOCTIyCMjB6Gm2kcUQkJzvx8p9PenY1RlQWbE8sdqHJA/nUgTys5Bw3IOKvwl9jgRjrjd2pyxxkHcfbIGcUxmZLE/ltgYB5570kcTRoqlco2QSRzWowUQhQN4B6+nvUUykoCCD6hT0FVYaKkMKqrAYAFSXIlt41QEgyEA56D/AAohIDsApcnhuwqxOWeIB0MaD7uR1/xqkgsU/sjxnsD0IPpQbQgk9MDOKmMpDqQODxinK2LkknjHTqOlTYLFaGBVQk+uV29KcI1jAwgJzyTUsSmUFVYbE5JHB+lGAZNuMLjPrSYIieEzYVTgjkkUw2+VBPyP2I6VdiQyFUjIXHPPWo2XbIQ3X26U00iiG2szIArsAMk9OatMmxCqKvHfrkUsZEjAKOc4HsaaSSrhSGC9T3pgI8xixnBBGQuOgpqxlowCc85Jz0qMsrsIyMjPHsaW4jcBlwQGwflNAr6iqm6VRwyE444JpXWEriTJ2nt1FKufJGAGPTcOMe9QDf5h8tfMI5zjgUDJAqnKquM8AY5zSOzbQucbcH3zUbSSLlWP7zsvf60uWEex2VCSBuI6e9NjRYa4CKqsQT1yBnBpjSmPPzglhnIquZFLOFG4qMc96R1MoAXgY6Hk0hk3nYKkAgdGJ5pwOxnYjcSOFX9KjUlMJguxOAFGTmnJMI2YbAc/oaBXEiO0yHBBAyGPSpEKTsCSFyOADjPvUO8vLv24iBxx3NIFEcjNg5JBHcA0BfUcC7Ssqj5Rx+NE8h8sDdjPBx2pZo2WNWLL9QeKZHLu3gBSmOSR+tAx0cBePPnqV5Bj7/X/AD6UxWUShWbIXkgnpQzoGIUcj0qGOMvcDzFxnkDpmqAlmnUMCCFQ8cc0wyrIrHeMAHHvUJSEuxYnr0HSpIIEeQgMAuPun1qgIo90KNubdnoPSnBYY87ixYjjFDjcxBwUBwOac5jV4tyZ+nNFirDSSVj3AHtnvipHQrxjnrx6VCVLXAABCZzn0qV082RcMwPTAoGQNDnCqSTnJz/KhEaVgGGCDj61MglmlwwIcEE46kUok3OGxlAckdDTFYjkURu4Cn0GasxKHgKyA9PlKnAz/nNRs7XAbAwMbQTUUe6EFWDHAwCO9PQY/wArdLtBwQMkt1qKaN4iWxhezds1ImQxOST60biyhWPyqc7T1pASxK+U8xiM9V9aRrdncNHnygctjkD3p7D5HT5s9QxPA9qbGGt5AVbCDgnsDUuwiJVKgs6kJ2I7Gpol5LDJQ4wT1pFjmIfbyvUehpWwkIEjgMe460IZHJtRjgHaTj8abCQWJLbRzwKQuYyixgsM8k85oYbTt24YnJ+tNBcmSJXhK5UkMTuApqIGZfm3IDg44IpwVsMcbcjGBxkUxYWiBPZj09qLgE0ysSQMpnoDg0giZ4ycEjoA1KbVmVthxjliBwBVmX544PKkG9TjgdaYFBQTIIwAW6bjVxo3BGCOMZI7+1C7Vdgw2uvOfWklLko/ABOAOufegTGLEskjRo/ztz14BppUQYU/6zseooWMPM6k7FHJY9KmRopFAU7iOMHrQCKwbdckOmEUdOpJ9ammj83B8vbtGc47VKsYaYSOQCeBgZFRwjMrgyHjvQURQosuVcFgvIbpjPrTxaEuxI3DOBk8EVPPGhXMZ5x0POaSLzDGMcbjj5hQIZLFj5UGR2prApCq7Buzyp6ip0LEHcQNpyPc1E+JHYZ2jjPWlcdxHyQoYEuOy+gpboecsScqQME9eadErCYIjAsOM9qW6jMci/Nkd8dKYFcl4ZHUjAxnj0pIABIS4DggjPcVMjLKx2qxC9Seh9qbLE53OAApPy4PFCYXHuiQAEDzEPJxxj3qOTJfGMdDz3GO1Dtt3L/DjjNDq6xhsAjHGKBkTW+csX2Ht702W33lVR8P2xxVowM0aHBGep9KrmGUYIGCeAe9VcBiWZ5DPuI7HsalWIxgbTtPUk84plqFHmNI+SBgehOalieJWIckgc4PU0wQSMxz8+G6jP8AKoCN7fO2T1yOo9qdcEzSfIMrjHHWnPCYUBRNynALdcVAC7iJCqgZxlT2IpxhMQJJ3jglR2pV2RJh3Ac9PankHYwDgKRhj1oENnUPCGVenUE1Jb2GSGdtqkYO4VDMiCDKuSCeGJxg0ouZtiw78oBngdKTGAgVQUCkgknjikCZkLx/IVGMDpTRKRbCPDFiSAR3pys9tCPLILEYOeeaYCMWKjjY6klmNAQsCd4Ab1pscsgBLDkEHBGc0u4MCViIAGSeoFNEgMtIPLO9B8uT2PrTh8sZGBuBOQaht4nKMd2E6sMc1XDs7llBIBwCf61QywkHmKN5285BHQ09JJfs+x1wmSAzYx9f5VHLDIzqY3JReT7VK6+bhcjHXOeD7UFDY4xM4RmyBwdv0p4CwxyxscE9MelV0YmYKP3eOQfWmK+12GcgkAA8k0FlhNuze7DbHyAeTTIS1wsjBP3SjLYHbNRldpUjBGeRnPFSzSeVCVTO5xjaKegiOAFkxymTlfTNSzkuVGCxUdAOtRTyzlIkOAoHHHOfSktZCgZtxLDqOtFwPpFvFFwJUyC8qDPmLkL+VXV177ZgTTqpPO1Mg59a4iSZ7y0YvPhkGVVeCfaora8KKVjIL5ON3JJ9K+ZdKJ846ELnosGqoQ/kuCAP4jzT4dUhleKOVhjceBwT/n/GvO2vpXuEAQsncZ6GtJb9t6bRv2c7QckGud0jldNpndrqMQnaFjgEZUnnJqza3Nvufa4lOMFQc4rg01F47xPOJaJhnA4JrQgumT94G2buMdDip5SeWx1UMS+Yi7GJLHknIP8An+oq+LRSJSjgtgE4OQBXMJq5MCkOBIM/MBkClt9VkJfcTheSy8Aj/P8AMUmOx0csETIACdg6kNyasKgFuGG50B5DdaxbLWYtiW8hVSWJMg6AH1rXa62oIyueB06kVmyGglaNoxgfNnn2HrUU1tGYOQ6c8MxyWPtVl5Y5RDGsTDnBAOD/AJ4qaVtqEsnyAYDdQTUkbFNLUrCpVcHOcMOcetTRWpKBW4diQD2FTYlnuVBG8kfw8ADFTGxYY+cxlDu57UwTMmISQTgMrO4zu7DbTxE9zBMuw+o5962ms5ISJHjL5GR0wf8AP9adFCHXZAQvPGRk59Ki5bZjSWEogEjKeB90c5GOtNbTDPbBxIEYnGCK2Z7fbCYJg6MDkfMQTTfsoSWMFSu7kM3b3p3ZNzOWzDzoS2SBg4OM1FduqA5XeCcMBxx2raFvtTewzuJC4GKPJtfMO85wvBHQNQZ3MxbfbtkkTCDBGegFDWpZJediEZBIxg+tXoERSMPkDllY9quRWryqzMnzk5UGpYIyImLW43giIDad386gt4DC77gRGDkA8k+9Xm83USEtwwyxEihR2/8A1VdOlxXFu26NhIvTD4z+FNIozN0c9s6NHvRvlJYZFRw2EG15ASZVHAzxj0q+9lkiBUKEAEgnGRT1tFinODtGMFT/ADpjuZHyzTbTGxJ6KOpPpSyRNMu2MgMo4BHf0rcCmGMOpROwwvJ4qiFeSZmVNqYyc45qSGZ8MEkbO2xvMIAPqfapVRyQSpyeCCK2Vt/tGGGAV6gelXbjT0SFymCVUHB7mk2LozCjjEjiKJSJAc8L1qVbNbJX+0gwsTlWPAPtWnZTS+buEe2QDnKjgev6VDcO824SMJAeAGGaq12Z9CmIvPQBW8ok/MG9PWq19bygiViSANp9gO9atvbylhJwCOuRwBVp1VIzPIPMHTC8AGmkBhJpqt5UisAc55PU1YNn5jlyxJIwVHUe9acIguJvlQgqAeeVHvVq2tYllMjj5hycnge9aEKyOfgSOdTI6PGEO3ceAf8AP9R6VOYD5IhiG9HbIJGea0X0t0EsQ/eBiSMDAHvUQ0+QW8jZ5UYAXjNSx6lAKkDgSEInGRjrTJ7QRq3lMsgHOf6VsJbM6gTRAuBliR27UybT1FwkUa7YyMsSeQMUaXFrYwbVZFmJIbgZ2noK0I4ZRiVRgKNw2nBNXZYGnbEMOSflJAxx6/p+oqP5oIQzNh1OMHoaVil5kFxBJbPuKebwG4XJ571GoX95IsRMffnoa0nmVo4xG4c8nA6g1AyxLAckojMQyk9fxqSrFa3t2aN2UEKwGQegFVYpm8mZjGUCZHAwMZ61q/ZsMEZsQAA5HGfaidt0zqkYEG0B4wMHHHNBmzM+yM67nIUKu4qByaltoSIPnBOOcDqK0DaBkMgdYhjaFPJOKit1WSYKqnGMBz0BrSwiq8f2BVkKmPzTgZGcVC0KzyNIWCEDAAGB9a0Csk82Zm4XKgHpx2pLvyEChipXpgcHP+f5U7CsZkKL5YGRkEkY5zVVIv8ASGRXClzww4xW3cSwNGsMIG08lh1AqBZI2BjCKTnG7jms2i0inNMUmBJUSgABivHHt3qBrl5pDI0LM2cKwwRV9oiLiJ5Qu0HBwBwKnuSoQiMqVPYDBplWMXzMseRzwVHBpt/Z+bKrFsIoGEHUVoBFkYMqKHU8ECnXcK3KEylUJ4CjgmtUhbGczSzBVQlQO55GaR4CinJ3gclh2qctmdhHjy9oVcdAaQXY8xkMZKqOWyACP8/zqmiWNhiihdQhJMnABOST/nNWIWUFSyFwhztB5NQ/a8R/dA/uOQOP85/Wqx1OYSorhCM9QMcVLJLkMkLyS78xZ6Bvr1pxSGPbHFjj5icZBzWfd3jGYOyDceh6A1Kt40NwDgEdSGHb1pWKSF3qLwrjezDACjjFQ3S7Z93GG6DofpUupXJWR2QKgwM45yap3M9xMqSJH8gGN5GQT/nH50WRViRriRx80eF7EjgVXhkgwRvHmZOcjvTfPlOSzZPoBkYqGSEeW5UeVnk7upp2BIus+ULKNxI7d6YJY8FncGNRz6Cq6uqrkvgrycnqKSGcIpeUqCTxkcflVJCsQ7EtkZuSScqqjGKfh7ghAwGMMCvAPHSlkeKRgFQ4jO7rwar3DF5m2nA2jkcY9qoLD4pBIhwrB84J9PepHDfwkvI3ccfpURn8t4vJ+YcBgR+lPSY5PysC2Rj0oZaIRujjLMxL54B6AULMJCPl2g+vc0lzeBpjARgsoxjr/nimbMuoGCcAZB4NKxVh8ibIRh/kJzheCT6VVs28iRxIAAAGw3Qe9STT7W/ejG3gAcVUwssm1ySDk+hFUkTYtwMGkZ8YbOVAFRzytG7YPzr82TzmoEZ1iZojuK5ChcdakSaNmYscEgAoOSTWlhcpNb3L+eqqAWP3gRwKJHeOYbgEU8c/zqlDKpYEybOT8xyMU9ZgMEyhxnINKxNi/I2Qigk45x7VULTSK8RHy9QTwaFvxvHHyY5NLLJHKC+4gHjqRilYLA0uWWM5JI7d/ahojCyZBCscAeh9abHLDANyAh+h3HP/AOqnyXDTRMQcunzBsZBoQWCQ/ZoyWJZemR1qkz7Z+HyrdcnpVlyWULuCg4JzzmotkTFkYbivIK8f56UkFiTz2jwiuOv3TTZZvkK5wWOA3YGljVPtDsygHAyR0pgkjLvtGSeME9DnrVWHYeFWQ7iPugfMeATTTPvyWZUHRccZqKab7JuDHIA5HGKqpcJJIsjDAB5B9KLWA0FlZA0QBBYdCOSKi27EJUbwMnHvUUl6ZAAqEHPGBkgf1pvmyyyqpBJjIBUcUrgTW9wYWKOh3P8AdJORTGlCzsQOcYIB4pst+kz+XsyV4z6VEWDholBKEfNjrRcCyk2ZwjIQSOCelSzD5dhYAnjnqKqTXSlkkYECMck9hVOOZp2l+VkBGVZjyakdzVSVQAuTgceuaVLrym27SSe3Qisx7sQuMnBX07nFOmvlRVcMWZjksOcUCLRuGUDKFkDZYDGSKFkSCF23eY+MgHtzVVLkNG7D5n659TSLvlYMhVXIwc9Aa0iAyfz5Ymbb0PbgCmW9y6eWmAGBwCTmlZpQwXkpnGKks9Pe6uBGCp75PAFdEVc1irs0bPT7jUrgwqPlOPmXpn0rY/c+FYt2wsWBIIxyajj1a18MKI7eQSuVx83JzXB674qvru4K70ZFOcD1r6PAZTUxMlJrQ97C4eMY+0mtRPEXi2TUpiGRlTO3AJBNZNvZCeUnDmIDkYPJ9KpgTarIW24kH3QBwPeuq06JE2RoGV9vU85Pev2jKcj5YKbVkeXmma8t6a3IobFbF48StsK53EZP0q4kyjLDmU/KX7YqvmFgE+d9jZ56GpppcWu62QJ833VGTX30IKEVGJ8JObnLmk9xNjtEE2LEMn58Yz7Uju8eCSSR0x0NOdTPDF+82b+hboD6U6A4xHKpZBzxW6ZhcFu4jG0bR8AchRgmooFJl3vGVUcHHapboI2GVdijj5eppscLTYCsQnVSTiquRcizuJQsVjLZOe9SXWFCKkm7I+ZR0NOd4oJlZh5nPJHQ0pMO5jkFug44+uaB3ItrRSIP4ehHvSxMsv32ODxgdV96dInzqgYsh/ix0qOJltvMLAkkYBAxg0bFEq2kKIcZfnqOtDosm1U47cdc0WZlfO2Pee+eAK0YbWAEO7EsRjGfun1PpUNpFWMryGKuSDvBwcdqmt7N5IC6oxRfvEnpXfeDvhd4h8TyxLp+mzSxOc+Yy7FGenzNxXt/hj9jy7m/5CdzEUfBaMOVU569Dz+deFi85weEdqk9T1aGV4nELmhHQ+WUtd6DCtIAu75VyAPeul8OeAda1oBodIlnixmMgAgt6etfePhH9nPw9oMTyPYF2K+WRuKqQMds8nj0xXoul+D9M0WG2EIiSVBkBIgj89iQPm/Gvhcbxja8cPD7z6nD8MppSrTPhnw5+yL4i1RIpr4x2iStyHV28r68cf54r2Lwt+yJ4b0uOWO6SSS4UZldGYNyOMMe3tgV9OpBaxSkpBEjsMMUQKaZJdRiRAVyvBwQAD9a+TrcSY+vvO3oe/RyLCUVpG55z4d+Cvh3w9cwT22njMIBLx5Qvx0Yj612lj4P06xcPHApIO/DqGA55IyM55q5d63DY24aadEhQ5LFwSF9vXHH5Vyuu/F/w/o99NGdWhcRIrcsqgZ/vcnFeTPFV6r5pTZ61PD0aatGKOvj0e23MVgiVzjO5cnHuKsNtgUR741JHRFAFfPPin9rvw1pM5hS8tzIxLAPcIjkHtgnB9sV5V4h/btggDpFBA0SnPmxMwIAzw/c9P4TWap1aq0VzoSS2PtSO4VpR86sFHOcg5zVaXxBaw2zzblZFYglnC4Hc1+cV7+3Bres/aYJIU8yM74plkcFR65z29wa848Q/tR+K76ab/TkkjyTsuFLDn8cH8hW8MvqydpaBufqbffEHRogBJexRq5IUK4LEgenpWBc/Gjw3ZshN4qjO05bGGzX5PzfGbXmcN9tuBKpLkxvtBJ7cf56Vg3/AI+1i5z5+o3EsTEsYDM23nrxnFdSyz+8Fkfqpr37SnhXR0byru3lljY+ZHLOAYTngknGc/Sue1H9sPw9a2F28dzbyvGuZI4ioZcdweQP+BV+Xt54vurmVV3ny1UAZ5yf61S/te9dnhh3CN+XAzz71tHLYreQrJH6W6t+25oVlZzSrIkA2ArvkRhn1zxnP0rn5f24tHWYNp80klxEcyrMpVe3HUsevXGK/PVbHUbsoyCRjKdse4Ft2Ov1p0eiaj5TyiKQJjBdelbfU8LHSUvxHbyPui9/b0FxqASIZQS7XOwqI0/vbsEtz9Kj/wCG51eSSBJVRW6SICqD3+bBB/DB96+F5ba4gsC+cqSSX6iqTSb5EJY78DJ7YprCYeXwk2sfdUf7cFovn2Mam4kPCyvuCls59eRx6Yq5cft2pDZwwrdEk5HlFVRUYd85218GblJBAOVOQxPOfWkBQM7spIHIBPU1H1Khf4QXY+7Zv27kSNpvKaKcIUjZ8YY/7RPHPPNaEX7dllbziEvcPGqiUYjZ1iJHIJwTzz0z+FfAJvZbjco4bGBn+Qp1tcFU2q7KScE5PSrWDodgZ+hmnftt6dcPOZIZLJ4x5h84GRAP727qPcYOK6OH9s/SWlEReIui+YqxEFj7jqfpmvzMS6u2uTh5GZRztJAx71Yimnik3bmBJyQDgUpYKi+hKZ+qWm/tSaPqU65uYHRlGFO0bfXOG6/lWzpH7SXh7UoRtu0MpB+RJFZeD0/zmvyll128tGE0Mh83AHm/xJjoQe1Lb+ONVhkDvdu5AwJCTnr39ay/s+D2ZVz9fLX416FNIkM10qySqBHAQMuO5HQfrWpYfEXSbwMUvFwfuqWUB/ofUd6/H60+JGt6fIZI9VvUG0quJmKgnHTJ9v1re0v48a3pgM0dwTc5J2qiKp+nHHf86TyztID9frHxLZSqkbTKJnYjbnjGOuenary3tvd7I0k3O525Y4IPp1r8qtH/AGrtdhmjuJriZnKhWtlk+VMd13A/MfUYr0fw/wDtqBYttyTEI8PuWMGVz/d3cH8+Otcs8BWT01JP0ZgCSSlXT5gdrA4zjoTUdxY293j5leNSQMDkV8ZaB+2ZbaiirHdyu7D5hNkAAdAMcE+1ereG/wBpnRdSgiitXDy5IeZWbaMj7pBBGQffPNc0sLXh0HddT2S78PW8tq0EoDwBt4Q8Z9zj8K53Vfhxp1+ULW8YgUYEca7VQ568HqcVX0X4raPqzr5l/CkYYK4Y5KD1OP6109n4k067VhFcRygsRlW4IrNVKlN72IcYyWqPINa/Z7sr9p5YQqAZaMrCjFT755/75x9a838WfsxrJu+xo8UcgA+Vcb378nGM19ci4jaNAMbM7VfOVPHSo5bNJpEDoCuc5IyDXs4fOsZh9pnlVsswtXeB+fPiz4G32iYFvBIEmAUhlOFbHX9Ov0rze58E6tAZY0iIYfKWdCM/ga/Tm88K2MyowtVIDHDHqfx/OuR1r4SWF9LI8SKpK7W8xcsefXr37mvpcLxXUhpWVzxcRw9SlrSdj83P7GuIbh0JAkUcnsT6Uwq+BE21XBySByRX2j42/ZrgmaWawZAQowhQK5PGTvJx+leLeJPgDqVncbYY96IMqWbdMST93gAN14x719lhM/weKj8VmfMYjJ8VQe10eLLatbh3JBJ+UA+lRK7W8QwgYcjnt711Oq+Ar/TZXE0byJGSu4KQoPcfWsHUVaxufLmUxwAYOBkj6171OrCouaDujxZRlB8slqV4nc5lVRvB4JP9KS5ZsBnJOevoKlisyIHlHAYYUZ6j1pkMKtE7SFsBcYPatlqZkcWxwCF8wdCRxUG5UmIX7vUYp6iRFYbgwPQD+lDoYyxUiRSoPyjr7VQyaB5JG6bh1J6EVIWPmK5ADjgYPJNQR3RkUsVAAAGBT3cXEihVCL12noTSuIijTzZznODkkntUyWxIH70KjdflzkdqRtyl84DMMj8KbLJLIgVhg7dwxxkVmwJfIZJwIjkYG4jrmpBdqz+Xs3LjkgdKht2NwojYHgfw8EilidnlkZY9iHjHQUIeg2ONSgPK5PQ9TTnR42GI8RnO09RS24yxwRgnBB71NJelCUDAoeiFehp2ArRoxSTIwSOMd6rrCdnzHk9/WrO2NImZ2IJ+7ihyyBCwyijpjBNUkWjKmsCAzFQBnADd65rVdNjgLFTiQtggDpXaqTK7SMgZRxuqhrNqlwokRcvnBHTtXj4/BRxMHbc9jA4yVColJ6Hn7yvKVglQYiJGQOtZV3blcgJkA8ADnNdDq9m5ZnSJ1A6nHWqkEBfb5uSAMA9DmvzPHZY6TcpH6JQrwqxTic8YGmx1UDg54pBYI2FzhzySOa3L9VQnGM9vU1ly3HlHhCTjnA5r42cbOx2WKcdodrANx/OlaBQAGyMdcVJI5I3KpHHIpJJ2CKJEK8DrXLKJLRPFbgqqj5gecipsDcUwMKMemaqQs0chZGIyOh6Gpd5eULnjHNc7iYyibVkNsa4JJIBHHT2q2ZPL2s3XHBHQViR3OzJyTj0PepzfPdJGoDFQ3ORzWTic0omstwrEHGAT1qcsIioVhk8/QVRhnDgKo3DHGeBmpgyry3CHgnrWEkc7RYIwGwu5sduw9TTYYX2k9++eKkjf50KnKZ4c9D7UPeBrjcVI5xj1qBIjy2cA9eMe9O3vjEhBKnjHYU1pGd/mXZnoO9RkNK2VHy9yTSRWg5pjIxycBSDgdT603cvzFTz2DVKYSIirEDOODUX2fIJPJHYelMHYaQ0uCTk4xgdM1WmeTcDntg4HFWY45FDLjl+QR1A9KkFoqRhg2R2B7+1MSMk+YzADcCxwSc1PExjypB257davGFQj5GST0Pao0hZmC4wOc56mgoi3mQlBgP8Aw5FOjQKDg7yeWI6g1OsSbOVI5wTRDbCNgXyFJOCRwfb9aCiJyFkRCcFuMqOtI6FZTwdjDAyeTzUskCPkq2WXpkdPamfZndgZDkYyNtBIigxDhTxjHPNNVfNYyEknnGO1Sx+ZtKspcA4J6EUwsYSE9ev0p6AQMgLNg5yMnHaojAHXezAHBGCv3h6VcCIbgRyBlVh9Cfep2RGchFwnT5uapFmeYWKISDsIwMdqc8DKQqgMDzx61caPjbgkA8MO1IqBMEDIHUHqTSC5CwcIqbe3anfZTFHhg288j9KtsvmbGU89xjpTgqswJJOOBjpmkyCttkkjwoxgYz3NNkt3CPlgMgdR1q7HE5bd1yeR2xR5YDtnIzyB2NIdygFcx/MMDGBgUWyo+QSAQM46ZrQeHEqZBUHGQeMe9E8CW7EFSm4Dhhk00yrmS1m73O4DgDgGmpZsOEx149zWtcRbVHk4OACWPf2piwZwwwCecj19KtDTM2az2EKDsBIzkZyadJAkTdMvgAA/zrSkjVQ4b5x1wOpNQlEwDjvnNMdyp9iEqfJkueu0VJa2/kPnOWPBJ5wat/ami3lABxjnjj1/SgONsa/KxY5J+tJgV441Sdjv2EZOSOvtVyJNyGTqScc9Khn3RXK7wpVRkY7+1ILlYwdoKoTz3Gahomw+WWSN2GQXAzg9BSSTZRGYY5wcjpVa8fc+FIAIxkcGhJDuw4yM8FuhpWFYlRyS20/MB17UjZAAXBcc4qvHfDawxg9mA7+lMFwXkd8AZAGM9apIpFsj7XA3y5PQ88Ui7VjCKAQeBgZJ9qiWUsNqoVUjD4OcimC72KwjXCjjceuarUtFmP8AcnzAg2DBKk54pxmi3komUI5PoazzOWyrOAOpBqRrhPs6AcsTnijU0J57pYo8A7R1J9ahZFuLfej7EB4Hqajd0kIZx16rQ+2eVUVWiTGOuce9MehNHJ5QCjBA4J7E1XdgjfMMZGBjoPemT7YcfMME4BB4PvUUp+XcSSRgYqhE9swUFjkyg5CjpinS3ZeJYwCRk5Lc/hUAdsKQuW6YHFJIWAHylFPAY85qkirim4A2ouN2cHJ6VJHIYwcFTnrkZxVdFjxt6ODknualMqwLs3K55JwORRYB1rMkTP3U8YPcVJIsfmhlUhSMgbskfjVcSwqpYdcdG6ioYmcYypx0yefxpAXJGMnlyYCqOCRwTSrP5zlsYXGAfWq48x4SVwcdv6UpdY0jbB3E4x2FKwxXc+cApIUdfenRBkbAHufpTvlaPIHOc89BUJcKSPMw7DGewqrAPw0aFdvXj1IpiMHRcuSeQc+lV3DptUMSCctg8kVI+xMY+UDt1NMCeR9oAQgLgFsUqz7cspxuGDjjNQRGO0kOSXQ85Jxx6UxXESAD5wx7dRQNE8qAy+Zg7SMZHeo58ty3IXt/WnzMSgEXAU5AJ/Wq0zNOp3pgLzkHrT0GSxqNu7APc4GKYFHDq/zAEkDv9KRp9qYIyMAj1NR7jIiHIQg5460AW9zOiNuUAnkkYOKevDkMhwOcDjNMlbcoYKFA689TjrVeFXPmFm4B+XI6+1ILllkIjHICdQD1zUCPt35bjHXriolZ0gJfkg8560Fc4O7uO1BJM1wIFCsQwYYHfBpsTySShSQiduKhK7XAJ79+3vU0km1gAvuKCiSaQoQEKsOgYDj6Uze2SW6kbcY6ilj2ysVAOevHrUkabgVYgEcjuKAK/wAu1lYE46Y4IoKgLkKQcYJ7VKYBkLnjqT605YCIiAGXdwD1/GquBD5QJIB2HGR7mn4QICeSDzjg5p08Y8vYATsABI7U6KNSCxYcYAA60h3Gqu5hhSBkA+tLIirjjZnkMKkEewkMevOKjZFBCE4BGQM5pBchlZlaNw4LZxgUOzQSjcoBYeuQat6dEJ0dQQOcHjmiRImBY8gcAEc/nTEVWGdi9CTjaKkSBUyCSwB5U9cU7YcliuAAB7irCkTW+AVD9OnJoHcqyPC7FU+fHTaMYNJxLIAVwSMc/wAqsxiPymCgvKp5IHNQhRI6/KA3c56fWkFxmwMyrvyM5PtQRvSQF8AcgCrIIVAQgDq3DEd6f5CzEsVABHzEcA0AilHI0JVS29TgfLxmpJHQhIwA7MTnjtUlvKqkIFG1Tn5hkj3qLYhLjPB5GKfQdyVYFIUggEc57CqwhMrswbI6knsKmJ3IIyRj+lKgR3BAwuMbR3pkgrASAAZjA+Yk805YQ+5wSY1PB7ZpsdvJLGdowmSFOcGhWVWCMxKdPl6D3qQJMBg+w4yMEenvSyW/2eAFXBc8n5TgUkcyQlmOCAcDikLEEnzAp4IVjTAj2fuhuJPXr1oWP90GLBlBwcdR+FLkFjwWc9h3pGKhyM9R0HGBTAVHSSBkVCDnBYmo2tG+TacjqdoxirMjrFCqADnnGP1quj75CQ5G0cKDwaZSJsLEeTksNp74qNVRFdSMEHg9zQXXgMSOcZFQzPmQqo3KQCT6UDJFG5hFvXJGckYOKmEoWNYmGQpJ3joBVaDOQzLkYySe9SR3hMEuzCknnilbsAuY5VLHhgeMdRUMZKyg/eGcEdzUkrJ5MJUh2brgYz7VCtwGuMEbTkAgcYpeoy2qkghQFxyo7/nTLnaANwOOhB4p5dSxZTsHYE8iq7RtIzF3+UdM1QMXeqwlcgA/3eooRn+zGIgM2chgegpI4YyyMQT1A54NE21flXBU8Ag9DQUPZBJGsZITvkjk1E6m35wSh4yDkUst3uVAEACdCDyTTlJuUyRtRDk59PakSxpunkjESgsepKjFEm6PCk7iOOetEMJEjNG2RjJx1FRzAyOAz4HQ44pjHALNhcqQmeg5Hv71CQNgLAF1OACKVtsWShxgZyPSnuQi5bgnirGSWxEU6uyb42GCoOMimNcu2EiBKg4AI4pn2kID5eSMc+lEdwRwPvE5Oe9AEq+TPIVKneMA+9RSAGYqhOQcYBpA8m8FF3gnBHf609D858oFgOSx9agBJt0sYVBjbyfemlTHMgBKgjpjrxTZQgYEs23GSR/KrEZi+zLJnLrnBz0p2AYXDMNjghTnp1pZpS0ZKjJziqgmBdgDgnngcGphIeDENxHBHpSC5HLcOFwU5JHJ7CnySMsIVOEI6DqKRpXePBQZ69KdLL5sa7OGPDdulUAyaYmHC5IxyAcZpkEkaZJJcEDKjginGdbgnKcjuOB/9al8sOp8sfdGWOMCqsCRGrSICoBKHn3NWI3AhDZG7OcdqhhkUeXvVnjDfMqtgkZ5pgKkSFcg9cE5GPSnYolIjltmOcylsDHpQQ6+WzBQRyGA61DGU3hfu7hkY6CpZYpFXJ69DjpikWNYsgVuCSxwR606aR2YTALxgEAConVFZGySAMAg5pVf5V2gbjn8aYh6Kt1cRKZliUkAySdBz1pZXEMRJYeYDyB6VCJvJ2HjKnIyM80SlSTLjAIwOKCWe42+neSHkClwBkjHGKd/ZQaMvuILc7MYOK7a00EwblAPzDAY8io5vDTFWZdrYHPPWvmfaRPnvbQb0OUbTI7aYCMMygZZzzUy6SjSqc+VkZBz1NdP/ZexcsoII24HanLpUcbAun7rru6VDnqYykcxBC0UrrMS0JOIyRjBpshJdYyhK5wCDgnjpXWTaUBKTkCNQGwR0qOPS4rpQ0gIBbhlGDio5rkcxhYuYmi2yrGmcFCuT9f8+lTWPmFG2DcqnGTz3rU/svKuWAOMgE9qmt7Bh+8fICDHoKnQhlXTrSOGFzLuMmcKfWtjR/MeDBBKE4DHjAq7BZLGYhLbFwTkDGBn1rfj0vcwiZVQEZDY6GsmjJ6GLbTO+obFjYgAAkjkiughe3Vkg8pmIIODyKda232a3MKshmGSGK5INRLGqgK+6QEk+b0+aosY8xO6wxX6SQIzuOGw3B+lXivmyuuQ5AzwOBVGG2LMQiMEPQZ5NTQW0sFzhpDCwHy7uST6UmNEz5iiXf8AOjHA2jkGqUar5TsiEgNyQe2a1DcHymDIVK925BqrC4WRxyUbAGe5rEtli2BSdg6Bn2g5apHtjcONuEPZmGR9KrpfW8URZpMSg4XnjP8AnNSQztKvmKMIDn1H1q0yBAvls0MwAJPy4FVoobYTZkBK5IAHUe5/Kr0kwuQXKkuOBjHWmPLvxEAvOASB0PrVktFO3skcuSuSpyCOMirxtHkcrnERXaWBwc+lI0TQTRKSMdfM7GrMNylpcpG3zM5yVNFhpFWbTfszo0bCMg4weMjFRbG8w7m2g8HHertzqKTeZCkRaQcg5yBUQnhJCIQJSAMscgH/ADmklYsa0SzpliQBxuHGfao3WO6CbQDIDgYHNW7a6VVcsAQOGU9RVDfGkcrAiKViQB6imLoNghW2Ekiur4J3Z5AqRNLEiIxOQcnapwcVV87a4UkEAZ+XoT6VNNfLFGdoYvjAOcClYzbJ7XThbodj+YWJAHU0tlbZlk2sXccspbOPaqMGsC5uCQDEUAAxyDU0N4sdwZ1cYbgjOS3tUtDWxflsvLnVQwQSH5c+vf60yUoIhESoCk87R14/wrO1C+MzHCtuUZJPIA9aqS6gYrdEJ82cncQvGB71UUSb2nEKzkDnGNp7e9H2eOFQQ4cZyAegPvWHJei2t4vOLFyc4Xg9Kmh1hPszSCJmjjJyG7+3+fWtLDsbaXttAg/dfMTzt4FQTNFLcCQZBXkYPy4/yawI9TM4YSIUjBySTyR7U6PUGVwQ3yryBjr7UWFY3o9SG0gAgZ+Y9yKtNMDGZGiYR4yoXHX/AD/SuVXUTFG+B94nC9yaQXP2aIt5zSk9QWyAc/8A16QWN6O5N3KdjhCBkhv51E1wstwWdwWAxweDWHLepJAskROQcMQeBVS7v5IHXceX5DDoRStqTY6C6vMW5EBKOeAP61H9uYbYpAHfA5xnP4VgPfSvOkjOeOw6CpGujKyqGw397HQ0JFWsb0KKkpbcrO3AjBwTTIr1TGUQAEdmGT1rnHuBLdqzE+UMZbuKLa4AZl87O7O09BmiwG3Lc+bj971yGx2qG1u2jRwCcZ4Y8gmsprxYw0ZP7w8k5xiozezIVjUBgeTgcgU+UVjanv4pXVHf95144FRrdtZRSHfgnJ6ZzXO3l0rbpDkSkYIHGKYNTeWFt4LcYPYkentWiiOx0Daq0bAklSACSeciq0+oySSvtGXxxuHH1rnFu2jKMASc4GTkU6LVZGWdpTxjIxwarlC1jpCskNs+wnzMZ5Oc1F9pEEIYkJKRkhuo96wF1qQI2V+dBkj1FQzX7zsTjYMZBPIJrPlLsdCuoxNCWeViVJJyelMt9bNwpZCvXGGHQViteeWMmEyNwTtOAB9Kqyaiq3B4CYGQAMZPpTUR8p0I1d4GDsRs3c4HSiTU/tUcq7tzL8w44rAS4leXzMB1boFwKRLiWYBTiIFiCy1dhcpsrOIrZZHDAE9QadJfQxfKWKoRksx4rAnvBG5Wd/kAwASB+NQWkrGWQKDcJjIVeoP+cUmS0bIlMs3+sITHyjPFWYpY0laUsCgXB3cjIrCivVGRtOc4APamNcyNEHfCAuR97qKVyLam00ryQFvu5JIZucU2W5UqQJMMozx61lNd7FB3kjoFHY1ALmXc8mzDLzgdDTGkb8UokQJneeuD1pZb6dVlClXQAHA4CiuelvnJZonIOBnA6Glk1Jg6+WQFxk8ZqrF2NZb2R2i+Uq+che7e1SnfJbPLIcMOQg5xWA+ofbQHZ9gQ4wOC1Lc30odQSzJjICnGTRoFjUjdZC5clTjgk8fSnvKHJjRgeASTz+FY73TxxtHIpDAZOOuKhluntoxkEqe4GMe9GhLRr/afLJXOR7dTTLvUootiAAtjk9Dj3rFS887cFzkDnPFSRToxaJ4yWIwC3c/5/nRcZowGSNyGbIPK4p017ONyowD4ydw6fjWc9w6spJwgNTtLKo3BQN3TIz+FFykTPLM6o0pXaOwGD/nioY72SKcFBmNOfemzt5mW3hSo+7/WsqITRyEPKdxJYEc4rSNr6m0LX1L11c5Bmlcjn7o71D9uWdXLSdAPl6GqUrG/YIX2JHnJOeT6VQ8po5fM5LZIBA4rW0ehu1C2hrSM8KpMJSY2baGU81bWYohOPkPO7uKxc3cSfIhckYBC8GljtpVU7Q+TywJOMVLOaSNU3Je0YEhipx6EihbhY4g0QzkYOecGqY82a3EaoEK5LSd/pVy1gd4RtiLJ03jo30rNswYs96ThCQBjkgdPaljnBQAEjn+LnJqtDp1157simRTwy1JLpuoz4ECcDhFC5JPpSJJXuTCCQMt78gUwamZYPLQ+Xjgn1PpUcOhahEW89GTHJdzkE+lX08PTqFLEs5GTgYxRfzAzlmki8pXcF2OAAec1ejnCqxldUIwVOOvt/n3q0vh12KvkHZyWC8j/AD/jT5/Dw8pXaQdeST0qbgZE18Jp/kBHYHHFN8xiq4yCDye5rXj8OGIu+4ktwAvQU6HQoFAkM580kjB+6BWly7XMuOdJkjUDMityxOQRRFHFDK5ZgS3OCeK330CzDKPMJbg8HFNk0e0hDuq73zhcnOT6VLYrGDtHmPKA0YZcZ7iobS5kEpj2biw+UnOSa61dGgRSSCTtDNuJwM9v1potrNwdyBSvAC8H61FyTlXV45pd43ZAO1epFNM7YIiVkOMkEcmuulhtY9rRoG7cDJomigRhsjUMOQAASTTuBzVlaSyrgrkEZKt3NIthcea+YnVAePUe9dFPfwKoUACQc8DApz6gmzZgZxnIouM58aNcSsG8sk9mxwB60qaDIFCknZk5GOGPtW8NRSG2fnCY5x1qFr1XhRyGAzkAjBFCYFBtCeOIlUIzjocU2PQp5ZzG67HbAUAYJ9KuprSwyFSQycEg5J/z/wDXq8bpr65hkiUhs7SD1ArWKu9Coq703MlfCN48zIWz0BwMFB61Y1D7H4bhIdi07DAJ7V0eoazbaDY4uGG+XIPPNeWeKddN9PtCkRdCx54r7HK8qlWlGdTY9uhg3FKcjH1rVJtTY+XJ90nhfvGqNlpxffLsZS4AJIwPrRpUCGXdIWjfJ246H3roiFjgHKsOnBr9ryzKLNNq0Tgx2ZqguSnuVrWNkXafl4wuOPxqzJBcRhZVJRRxwecUtuY/OR8neBhlxwferzJIsmxeYn57EnmvulFRSSPhalRzk5S3Yy2ht4P3kkuRn7oXINOKLHHvUgbm3KBTysdufLxk5+bPOKq/ZmkJBQ7OuaVjmbuWoLTy0MkgLAjcoByBQLkTSIwU7cYYHpStPLJENiBYwNozSWkPmw5LbO5XsaaZBE4Ksx2k56Z7U54igAGQx5OOMUsyzBAFHyE5OeSKWNZUjLcuM/NuGaaYCm5VY3hMCs55LAcio0kAZkRMoRhgwBzV1YIpVCR83DYAUHljXoHgj4L654pXzY7GVVVcsCu5u3IUc9656+Ko4aPNVlY6aVCrXfLTjc85itJLlwQG8sAAEcYFbuk/DzXPEhD6bp8t1EePN3BFPv8AMRX158PP2TNLs9k+rSSyTBVzubYof0GPTNe9aH4A0jQ4FWCygtwoABCA5A+vTp2r4PH8X0KMnCguZn2GD4cqTtKu7I+Nvh9+yddapLENVmkijyGDbTGMEfrjNfR3gj9mbwr4QtRLFA15cOSWa53MenX72P0FevRwW0dqjRwRpGp27kRQTQ2oLZ24kzGVGck4OAO+K/P8ZnuMx07uVl2R9fh8rwuGVowKeheF7TTxA0MccJQAghFzj14/nWnPAiMblVV9hwWIOD7n8v1rj/EnxY0Xw7Zyzz3sUZRSZEZstj0xgZ/Ovnrx9+3Do2iSyWlm5ubmJVmBVQV2nv2/9C7V4slVqvmd2erGKirRR9Yi6it45N7bUAGZGGF/P/PSuL8W/Ejw/oFrmbV7XczYGHA2EfxHvivzz8bftl694jgnGnO1tcmRiolIaIL7qO9eEeIvir4g8SXjT3moXGY+QEldQv05ralgJ1dZOxt0P0Y8Xfti+GdIR0tNQt71kk27rSQbicdcnoPfArxDxb+3dqU95OlnFi3dNqmabzNvXJJHU9OmBXxVc6vcXjM7yNI5GcliSR9artOA4dw2cZKhuo9q9Whl9KnrL3mS2e4eNf2m/E3iV7hhd/ZoZowu5CwkBH8Wdx49q82vPiNrOsXKy3l3JLMgO12OFAPfaMD9K5KR1uEVQCBkn6+1OtbeSWQRopLr0CgnivSjCEForAbR1TMBRiDljIF6EsT1qmtwssQjYsiA565Ar1D4b/s6eKviDfxQWtlLFvxgyRZOMZzgkccH8jXrmifsNa1PCv2i5jeNm2HylY/m33R+Ga+ZxvEmW4CThVqq6OmNGc9kfJq3NwssiRLw6gMCM5piQyiQEoS3XJ7V9yw/sNwzwxRK5EgbaQSdze+c9P8AOKH/AGLbRQshjaAE7cy7myB3447V4n+veTf8/C/qlQ+Hkt5IZA6vlj1UionjeabkZJ5OB2r68vf2LZC87w3Ny0CjzGi3KWx6KSFP8/0rhJv2V9b0qSY7UuBnIdWYqidiT0zXo4bi7KMV8FZA8LVWyPnpVQZAB3E4DdhXXfDa003UfEsVtqjskDZ3NnA6H8ulamvfC3V9Cv5YW02VwqmUeWu4kY7Vy2jC40XUUu1jLSBs7XBGa954yjiaEnRnfQx5JRl7yP0O8A/Cnw5LbRGCKKVrY4jd1ClBgYPH1PPtXX6l8AtHuoIwYEnbH35FRhn6Mvv3NebfATxvHq2m6fPBmTYoDMy8MR1GfqG/I19QaZdJqVjE8ZDjaCNvAJzzX8kcSZpmmW42UFUdj6ClCEo7HzP4n/ZP0aeHfDaqhKkH5AcZ7kZHHPbmvGPG37J7WuySyiaABgqx3ClTIMc7Duwe3XFfoHIMTpGyAbT0ODS39jBdxlGQO46Ejke4NcuXcd5ng5+/K6KnQhJbH5JeLvgzrHhm78traWUHBwqkgH0yOO3rXBz2UtrdMlwpR1OGU8EV+uviD4Y2WpQMvlKMndmPr+dfOvxH/ZwsbyKd4omeYEsskuDn2zX7LkXiLhsZJUcUrS7nl1cHbWJ8LW9ot8xVAQzcBRx+NexeA/gBda5bwO6mOWUAhZF+UVzfjX4Yax4Lvnb7BKtmWwJwQy9vlyOh5FfVf7NutJd6bZm7hV5oo9qsxBJKYA/r/kV9ln+byoYD6xg5XMKVJc3vHBal+yFeWVnFIry7mAIZFVlUEfxf5FebeJv2edd0SZmVI5osZABwSe/t+tfprZWkV9aRKqhC65PAyv41Q1PwdZ3MAjWJPMBBJZQc/wBf1r8TwPiNjMNUf1lXR6k8HTktj8l9a8L3+khre4tJIFA4kbBB/EfSububTYpGwh1OCK/Tzxz8EbLVi8iWaEIN2JF8wE4567jXzD8Rv2ZHskupdMtiku8O8G87ghPXBr9WyTjnA5k1Co+Vnm1sHKOsD5d+RlIkGSBgY45qAhFIUDJ64710Hi/wRqXhm/lilgl8iIAmRoyOo/8ArH8qw9xLq0SfOMHDDINfqUKkKsVKDujz2mnZjI0kikO0bmI54zVkQyybdoIDHaGA4r3X4JfBO28a2A1K7jlLTOViCsAiqpxuPB/iJH4Gvebz9k7SX0hFiSeVAcM20KyNjnoP58V8hmPFeXZZV9jWlqddPCymuY+FpGvIyqJKylemxsY96fFrd3FIN0zF14L5IIx719H+Lf2Y73ToVazhlYs7AKy4cKP4sHqP/r14X4k8Aan4ZuHiuIWLhiCpGCPT+Yr1svzvB5iuajNamdbDTpq5p6N8Y9c0vY41W6aWPAQiZsKR0OM4r03wt+1tq9nDJbai0koByjxsAWJPJO4N+mK+dPJ2CUBcOpOVxz1qPzCWC5zj0Fe1LDUarvKJx7H3l4O/bCt77y457iQSudhLHGwDuxwvv0zXtXhL9ojSdWQG2nFzbudskhmACn8F6n/ar8pY7lmEowcAcYOKt6d4ivdJuVltpmTIAIJzmuWeXUZaq6Ktc/Z3SPijpOqQqsV1GrhgNsjDAb0JzXV2Gq6ffBi0qAHglWLAkV+QnhX9onxLostur3LzRQnKqSAx/GvZ/Bv7Xl2LgRSxSIMqWaaYFVHfgKSW/GvLnltVXs0LY/Rx47e4cRsiuMgDBB6jis7UfC8F8Qkqb1IyCcE/Q56ivnfwh+0/pN20A3C7OVDZcxhCR14z+QFeveGvibYag2Eu1dep2ElTz2LgEfjivPlTqUtZKwWT3MvxL8ItK1a3nkNvJ5ZUrsiYKoPckMDnNeMa9+zdZ2MU3kwPJ5gwiuDKw5/T/PFfVtprlpPFkt5YOWBcjDe3Gaklhivm3gKwwGBIBBr1cJm+LwmkJaHnYjLsPidZx1Pzq8U/BXU9HhnAjm2I+I2K7BtOOvJ/yK871Lw/c6W5jfc4bkKBnJH9K/UDXfCVnfod0QJIwN3IB/z6V5B4q+A1teWwigSOOYyMVZkGASc9hllPvX2mX8VJtQxKPmsXw8rXoHwYyvgKyIoUZP8AePtS5kWIhkwGGOByK+hvGn7PMunwLLFbSLKm5g23EchPYfr615Drvgm/0uRYZreXzHbJAXBH+cV91hsxw2KV6cj5HE4Cvhf4kTkDbpBHyzCX3HBFWIo0aIlSWfGCfSrN9ZlgYwN744PTHrUcenywycLlh8pP8JrvbXc89+ZE377ywuCAMZPUUNblpCcZAHOKtoglaWN5QW6pgYA9RVcy7bghOAgwT2JpCIrWKQyEL1UdAadDuaY+aCQflCj1p8DJbqzhiHY9+3tT7ebdktGVccZHemgEkt1tL141O9Nu4flULuspTCFvXPU1YhnBmmLqAcbeRj8KYqyS2+D8qfxY4IphuVbqNnlRU5PcDsKlkmMhAYb1UYL+lT2zKwOCMkYyeTioAA4KqQig8A9xQMPLj5BfgAnPSkgAaErjPHBamTMixgBSXbqfSkWEhMsGC5xg9zQ9C0ZuoWDTBvJGR1ZTwD7VzN/bLCrlT5bg8KV6e9dws0ZmRJkZFAwueD+JrP1TShcQmbaDuJKjHBrxMwwUcTA93L8dLDz5XszzuXagO/5gOQe+azptgQ7sgnp7Gt/U7QxzOWUA8ALjGR7VmvZyXCMAgQ9MHk1+X4/L/ZSuz9AoVlVjdGSQoQkgkk9ugpjFVIDAlTx7f/WqzPZzWh2MMP12kdqrMnyncM+g7E18tUhaR19B6zbMhQBkYGe1RBxEwyMgmmvG0J3BuO4PamMc7T1APIrlcRNFoMC3QlT39DVp5BHEnlt1OMdc1Tjn+ZUI4I644FSjAXGPxFYtGEompBcKE2kkHHbkGrvmKNqAEgckE9axrO4wGXr9a0ISZZQUPbknnFc7iYOJqpCWKkOEAGcMKdEgndZMEBTg+maqI7FQFIfBq3HI0cZAO3np1H1rFxsZ8o2QYkCkH5+B3IqzDCUhKggKeffNNAeFwVXJYcM3OKH+cgsMEdRU2JaHw2jzZK5ZB36UmI4ZCqjOc5yeD7VDLL5PyxhgM5ODipBHkAj5xjI9qRFgdNpBzyeDx2pEjLMd5IwcDIpYyQQGOD61JM25jx8ygYHQGgREYWCyMMHHHvSuipgKckgZJ7U+J1eTys8njjgZ9M0xggkYMACpxuPSgpDNhLFsEJ0Ge59KfFHvkVXOFJzk9BSvKpgKKwIJyKbHIpQjPzDnPt60ASNEsZHlkbem7qDTYFUyEYJHqDwDQHYMCwG3t7GmxXCOz7c5HQYxQApG1iDyCcEjjApv2UAls5HYdzSmTI3NxkflUayruU5JBOOe1OwEvkFlDNtJT06ikRcj58J7n0pTciAPgAk8HPaoRciScJgYbjJ6D3oSGiRcZxvGzsPQ1JIiI4XIYkdqqySLGwZF3be4GQajWdpgzqhxnqT09qY9TUjWFLV9wIdjgDpUMI2fIxVUY5BPQmqNxelUGGyR0J6ZpsUkskYViSCcDPWhoVjVWaEHy1PA7npn0qC4cGcCM5B49efSqpi8lFYuMMSDjrVZiQxVSxOeNx/WiwWNeSTlfnB52kGo5bhVZkYdsAkdD61mLcuoEZGEzy3U5p0l2Z3POcAADGKqwWNISxgqNwKjkimS3Co/JyuOAO1Zn2kL0Un68Ee1Ma4HmnJKn3ot3KsaCTbYz82STnaRz9ahMzOQEwQDkjriq7zKGGMhCenU0xJQpYgYGSRmqsVYvSS/uQ0YDMDgg00uPl3LjByAOOaqRtuYlWJIGSKiS6JBBORnAJHSiw7F6O8ErESAgk45HIpSDCSdwKsM+uKotNtYjIcg8kUi3BZH+bnoB3osNK4Snc2XBAHOCetHnEN94scdDzioVdi4Dn5eM7aBvIdgcc4J9BRYqxcGxYSThsjOBwajsZPLmi+YbS3JYZA96r7mV+mRj6ZpEZVU7T3yc/yp2HYsyXbxzNIrDrtx2PtUKsDkqDkHkg0kkaTDcBgjoO2aSR9pKqRnb+GfSm0OxMHBckDjuSKdG6vIdo+bp7VVWVggDAYXnHc0gkPLcID2osOxPGwSbDnIJ59qkePBZ2bGOhB7VTjd36fMueh4p1xgALyMgEAHrQkItSNFLjI2oBkk96iUKGdh9Bk8CondigHfGDgdqBDshJzggZA7mqAfvXLYYjseevtTJJiVRC3AJIBpsMYdh5gO08jHU0+RUQYYcA4yOtBWqCMgOrNgE8cd6jnYAA4yc4AHU07f8yrkEKBg02SHLHnOBkDFAkxHZTtIGT6kcCre8LGMHJ9ulVowG37mx7AflUhiUIBkiQHPFBQLPGxPDZHv1oLqclmOcZ2nrTNoUjHGTgk8VNNb/ZwjMMbuxHJ9/wDP9aB9BhG+MDOQDnA6g+tQlGlwSuFzjce9SqjAOoOHJyAeMD0pwtiEG5wT0PaqSBqwkyMcKGDIvVl701GChtq5J65GcD1pQpKjZ8hBx9acsPlueOD39KAsRJgqCw4zxu5zUkci7WCphsY5HQ09YFDZJAUnAzTREu4gj5hkgjgmpEIshVQGxk/w+nvUWfvDOCTzjpip9ipnkMw5IxTzCHjVyw3AnK46D/P8qAK8du0oO4hRjGSOtOghRQTgqRwWPNTCLzF3ZI9jxQCAojxk9TnvTGQkO0pVhggA+xFKsRdSQcZ446VIQXcsBgFcZNLlSuA2AO/Y+1IRH5KoQMh0xk59abGm6QhVYtngHirUCgE9PmGenFSA/vVi2EjjnvQBXktiQGChnHUrUccO/OTt9WYZP0q67fZXfALBhgA9KhAJlLFfm6YHINA0AtlSJ9i8n+LOM02MbFI9sYPJ+tOL4O0gqDySDQjMijcflOe2CaBkccJYMCcMOct0FTLlUGTlx6UplgeMnaykDjd3NMZUCBwSX6896AI5IvNJZM4PPHSnW6mISNhcAZwRnNLDvSUzIQFXkY7GmRExOXOCSeCelBLJYpBIADznrkYxTZlkQ7VA28csufwpcF8gjIJ7VC87xsd6F+2Ae1BSaRKI0A4cg4BJXilG5dqA7t5wDxVVpVVC7LyD36VJM6SeUGBQA5LA9BQFxWiI3qGBK8+1TwIqsCCOFyT71SkuPMfjuc57Yp6XRRWATAPUkdKAL+9QC2Qqt1HQk1XDj5xhTkdcdKq7jIpZwUxwrHuaQSeU6AkMG4JxwKALAdzEVJVEznPWo5JcOCrYQAYI6Go9mQDgAdgTilkV2TCrucHJUdhTAsRONhYEE55HfFMKrJn5goz36Go0jyqtGw/2h/8AXpGKtHhRjkgk9KewEvyyLt424+8OtFzFGssbRnJxgCq8O5InBIweAT2qx5gjhQtjLfdY+tSOw8v5bKqkjIywB4qETRoHCjB7Njg1VeWZZmBYEnG3ApSWXJ4+UfNnoaY7F1EOznChuTnGadmErhgCV5Ug96puzNGrYJU0ph37QM7jjgdaYrFjMQIdpNnODxmq4lLyOsYxgZyRnFDukcgD/MTxx/Omx3CwuSDkN3FMCxHcOuxpgCQMEEYpHddqYxtc4yOCKpvLNMWONp5Az6UocqjRyDAwGGfWqQ0TsWhccbxng+tNliiERePcXznGcn6VCMygJnGCSGH8qIn3sgJ2gnBYfrR0L6FpLzAjTGAxwTjIFKDGHlGfkI5x3qvduiNtVgwXuBioFfcoBY7WPI74qRWNGIiGQ/uxjG6M9c8VXQZkLZBkY8KB0PpUcs8mGYD5FIAz/jTYUHKscF+QT2pWCxY2JKpQy9Dk4PNKN0UjQMQwUZGeSfaq0SbkJVhuBK89c+tKpOwMSPMXJPHJphYmZlVCc4J4Iz/nFDQmOAMki4xnae3NVlcyMVeNgMcEdac0SQgEnfk4Cg80FEkDgpk8gHk4o+05bYpOByMVEUJXKplV5YA9B60Y2xkqee2fWgViVJXDDaNmAcueKYkkQJaNtx7seufSkSYMzIWzx0I6n0qKRlQ4XA7gelAyeN1mQsxCoh5A9KdM6zxDCnCdGzjIquhEkQGADnDegqRlwT5ZDhRyF5Aqh2BGia3bYGJzz6j3p6RqPlDhnHYcE+1V8KjFWJTH93g0yKIiQMr7QDkE88+tMdi5GjFiFOAMlgetN3xkEhsDOMHim+ZsYgncSOe+TUCFZQXQjeGwUbpQFi48ysirxtzhsdQKIwhmKJhVYfePQVBtGSjDBHORSmDZjJ5POR/KgTJGtlWUFQOmOO9KiLFtC4Rd2Sx9agJJIyxJJ4B4wahdDMFQFvM3YwBQImby1CNuYvvbJLZUjjAx+f6U64j2yooYY6ke9QpiNAuzdtOeeaWCYIfMcF8HGPagfoPicxKw+Ugk8Y5Jp0Z25IIMYwCDwRTXkbcAyqRnIIHIqOQszERgqnBGTyKd2CQ+fKbthAXrkjp7VGhZg2ThV5JIoJNyhR2YNx04BqzP5UVtEiKSy8sx4B9v50XLRDLs+UKDnHeh52jB6kdDnvUfmFshjjtTgd8mGAYY4IHemMdDGqq6sCUcZDcjFJEEYBSMAcgnqajndysaR53A856fSmgM6bCMSA8DpnmgllmUFiHwrL6Lio/kuZQoBKKMEdDmnSSvbAxlQj5wSRkioU/dOwR/mABJPU/SgTPsw3ka3jD5SmMBfX/Cqs2plyIY4NiZJLvzn2rLSVflkZWIPGAeTVq2lS9EhjZYXHAWToOep9q+MPj4kzurSJtBK4AK1LdW5eRFQ7o+49DVdVZpRgfMOQQcAmp/s0+2WRnCyDog4GP8mmmaXCQMYiA3OMDPIpfK85TtfaiDIOOAaI7I5DCX73LDkgf5zUxxEAEGBnkkgiqRJXtnOC7RhmBxt7H3rT0ayHmF7iRUiPJJHFJFFDDbl5D5hI4CdSfSmx3qzrI2AEAwB6H0oM22bEdmqSh9+4dcn7uPSrs1yXtgJEwATkjr+dczHeEL5fm4VjgEk1atdWhmthE+8NuODnjP+HX86TJbN61vI5YwkjrBIp4Lcgr9PzqceXPZl0IAZiAG7muYimCjzGlDBDkKByT/AJ/kama7uJHK7NwwCu3sKmxiba6jHCD5Y3v154xz1/nVWXUJproNJgRHAPHUVnrM87MQyoyAksRwRSrfCSHyo2AB+8rck89ahoDVh1KHy3wTsU8K3JpJ9VgQITmJxzz0rBluTGyBf3YzgE85NOnkLERyLsI53N6Gs7Fcxpp5N6ryRuHLAkkHp70yHUEt7d0jf5wOVbnHWsyJjaKXcfIBk7eARSy3iTSM8QERK8BhnPpVWFc2bO7edG3P2w5Ximu0unAvE29gMsG5yPasS2vZY1wWABPLjgUn22S2eSXcctgHPP51VhnSLqAubYyOxyBgNnAHNQw26xOZJJyQ38JOT0rH+3eVaq0illDduPxp0Oob1G04BORn+VMV2jRW6CRsqS7XclWJJBC+v+feo5JwkJBfcwGQAOT0rOe4SGctglyM7B1qKe/igT7wWQjIGMkCnYd7mnbXCNexhS7THGEDEg9e1LdXKvIHYlBnC4PAPeufnuYpgPLnBkQBiFyD/n/CoYLzZF5bv8vUg9QKYlqbtxck5XcGdQD8vGfanmdxBh5FLdgM5Nc/cysHiELghj8wPJAqSe9/dpxgFsEHuaaQmrF+S6NtCRg7ycbgcYFJDeLCUUsQWOFY5OKxZLkpcCIAls59vpVhrpo5AIiGBGCSM4qnEEbB1VrZZldwQy5Y5zx6/pWbFq0Nw7Mobg4UMeQaZNOqgqoDIw+ZiOp9BVNTFD5u0AHsD296jlsU0bJupJo/MUZ2jHPI+tOj1Ly4njDFSRluMgj0rAlufsuwLuCnksDkD3pzaxvIXZk+pqrC2NOLUDcXBjz5YXk56U+51AQ3eIpVIwABjj/P+FYlvLzK6TCIkZO8ZqC1V0zcF1JzjDck0MLXN/8AtbdMYkBL4GMDgn0FQSXQdSuC02eCGwKoSThcSY2E87s8CoZlnWIzg5AyTjrUdSraFq8vH2Rx7uc/NtOAKbLdoixr5pd/TJOOKpQbrllj5znJJ7+1RXcDqjSQOCQcBXHOfWnYmxsQ3zzQOJjsB4BBwcUq6iVwqHjOPm5NZFzchYkKRsRgbgp7VLGYpskgoMZyKENIuy37xgrI6ljzg8Ef54qO3kRLjzCWChcA54B/zn9KzpGjtJw5VnTOcHkn/GrD3WbqNUAaJhlh3FMCdtRYxOAhO9tq5PIPrStqzWpG4hD2zyKqzsDEXIw4YgqOOPWq16YXZWaQkYzjoCaaC3Y2k1MSwP5joCegPJHHX/PvUAuIUiTewbn5iDxisIxCN2uEIKAcrngD1pkkkhPyEFCMkdc+1aIEjZuAI7pDCrFc525yDSPcL9o6jHUj0/xrJE83C5Z5ScBU5AFPYMyKgQg7iWbOSPxqmOxYOooZpGER2/dJJ6+9R/2gkk5QoQyr97+Ee9Vyj3R2rhRnAyKWJzaB0kQ7G6Gs/mO4+S+bdGATJk8sDgE+lSPeJwxIOTjHYVSicyZKwuUzwwGAaebFpLjeWJAHC9B9aaaQMmivGlneJSVCgHcpp0N59klAkJJU5yehql9lu7S5WNVOJSBuUZP0rQl0+4mzLHA+0DHTOD60XQrEV7fR+cC8YII4U8kGlhmIYSL+7HTjinto0zojkAOep5wRUjabMiEeWTE2AD6VnJiKTzNPv3nGDkY4P1pryozxMjlwPvZ6fStOHw3M7sFgYgDLA9cVZh8MyYiDoIlRuCRwfb+VQmZs5m7mKzOylioAyqnOKmEE8wQ7ymQM789PWulh0HNwRlQO2R0q3B4bWbKu4QAn5myBV3A5IQguxeUpEFPzDvioI7gW7BchovU8Gu0m8N2lrGgNyrknkYp//CP6dIQmw5HOSeDTuNM4+Qs6h4oiQDgk8g1Pal45SXUk4yoAya69PDkRjjW3hYopIYlsmj7JBE8ZigUyocZ6k80X6lLc465eeEAGJjvJwQmSKLexlaQgI7bhkZGefSu8S4iUMJFUM3IwMEVA88crmRlVgnccUXEcdDpl6uQsCsScDjkU6TwveTXKSsjI+OB0JrsrmeMKHD+UG49s1VN06MH35x0PYUOV9RGMPC162JHXYncMP8+tRnw5PDKhLsEY9ycD1rVGsTiR3DkqOSDzmnf215oCEZc9B6Ukyr2KUXh8Ss3JAx35I+tRt4WSGXd5u4rgt3B+lXZNVJSaNTtcDPPT6VXtbvzYQjuQWOCe9O77gmJJodmYx5aMdo3N7H/P8xUS6NbSvlkIXHRTgZq1bszYaNtjAkEEdaZNbyxROUBKE9R0zSuybstWllZwZ8xFcgZVCTzUgjsH2ZKx4JBBHJrNjYxrtKP5g5JPUClCSqA/lFcnIZuQf8/1qbsTZoxvawIGUoCCeWXjtU0Eqs25DG4PTIyKzbqxkLAqo2OMHHQUCC4iIMQ37RgFRgClzAzYutRjuECJAo2/eZQKitZ4rbMayADO4ccis+KOUqyspMhGSFp0Gi3d2snAjAGcMcE/Sq5jMsXeorLKocGWEDhFOGz9ad/bUVvatHGi7jwC3OKrvoN1BEWdlCkZB54qlbaHJO8nn3KqWAwuM4p37AXhrY8gcoxBP3ehPpTP7SSWMiYeXkfKSMA1UOiCK0OJRyxHAxn1qeGwWdR5rfcHU8ChMpDJL0TKVL524xjioVuYUIVmCqOcseKuvpMFxaypkHdwCD90+tQjw5BKgjllBwuSQ2OP8iqUjRMgaaNJCAwZwMgrUEtx5cZlLfd5A71dXQrdfLRJi3ON7dPp+H9Knh0KNEYmQEEZBIyDTbAwWv2ZwwkbI59vpUsU8zIZTg84xitldBhlyikMo53L0+lTxaXbxxtFkBU/iHrUskw/OkkdosZIH8PBqNN7XSMJdjKcAtyK3JtIg8vHnhZc55Has9tHiuZIwJZIgpJYhgd1ITuZ91EXkL7skn5sdfrT4ljkt2O7kDO/sK2P7EgttjGYyHuwGB9KZHY2sR2AkKxJbPSq3QWOflnEbBOXGMk9qiabzVAjZkGcYbv7VqvbwSu0KLtGcK1aMWhQLMIUbLMBg4yQcVSiVFNuyM7TLP7QzK6hgvOQOa0b7VbfQLOQsQZO+BgirmpX9joGnkxurMOoP3i3rXkviLxOLy5d/O3ljghTwK+vyjLJ1GpuNz2cPQ9kueZJ4h8Qveys4G8LyuegrPtWOqCNZyVzzkDg1FZI+uXqq6iKIEDcRxj/ACK6OO0+yho0ZWjHAZRjH+FfueUZKoRU6kbHm5lmvso+ypPUr2tkbcee+yQIQCpFPdRPKSpAUHIUDirSW8l0vMn3eMkYB9qBbfZgBwZH+7zwK+7SSVlsfEzqObcpPUHeMTxMgCbl+YY6VPAUtnZlzkcAH1qu0axuwPUclTjP0qztMoJdPvAcGkYNkG6WSRhwSTlnJp8jiJAgYyN/EE7U23KZeNyADwj471PYxbSeFBIOc9x7VmSxyBGtzFGd27kseCOnFMFrJHJhJQwBzVmKEGUxQASSyLhVAJP4V7F8Nv2ada8UwW13JLJY2jMVkZ4d5I4+ZQDnqf061yYnGUMJHmqysdOHwtbEy5aUbnjKQ3N0TFBBJJLkAiNS2M9Oley/D39mfxF4qiha/Is7K6wqCM5lB7nB6Dp+tfWHw0/Zo8N+DHjufsWLraFklu2WbzMD+6Qcde9erW/h+LT0RLSARplmIXABPrgcD6AetfnWZ8WtJ08IreZ9vgeG9VPEP5HjHw7/AGcPDnhloZX06K91EZUysmV6cE/rwB3r1abQLbSreJIIgEAG4hRktg8Dv2rb+zR2SJvuY4yxzgkZJx0/z6Vx/jT4seHfA8QOqX9uDH8wi8xQxOPc/wCfxr81xOOxGLbdSTZ9zQwtLDrlpxsb8EYAR52WKMHBU5BxVfxJ4ssfD1oDqFzFBCQcNK20PgdPxr5I+If7bthYNLDbNHcImcPb7WY8n5dpbk/p1r5J8d/tDax41lkNxO4hkZhtY7lVc8bR2461pQy+tNrmVkaydtj7s+I37ZHhvwNHbR2tytzcyStG0eVZY8DjcT8vbpmvmX4gftv+IfEAe1smAsHU74cbHLc88MePbP5V8uTXskrOsrs8bsSq5O1c98dB+FZVxdRxTHZyAeSDjPtXvUsvoRWquZ3Z2vi34qa14qnT7ZfSyQAYdGYgHjj8vfNcu9xNfNu3Ekkg5J5FZe0zymTYcHoO1df8MbCw1DXoLXUnaODJ2uvUP2z/AJ712VHGjSlJLRItasrWPh7V9XdBZWcsz5w3loT29vpXS2vwY8VaiVYaTcAZAkfyzhfTIHNfevww8D+GbDSysNpG2ADEJIkfkHGckd+fyr1bT/DlveWsKNEPIXO2ILhT74HHb0r8DzjxIeBrOnRpbdz2KGEU1eTPzdh/Zf8AF9wAWsCYweZFBVVHqcjP6VXvP2ZvE8MLTPYYijj3CQOCDz04r9TYNAtdPttqRoUxwqjOSfXNRjSIZrgOkTJxg7ueK+XXitjVJv2Ssdf1CmflFqPwE8R6VmOTT5EcospQjLAH2/yKq6R4K1fwhrMVzc6e7PBIsiyqu6Nsc/4da/Vu58E6TcQyQLb+WkgIbDYLe3Fc1rvwm0jUYiFto4i/yv5a7eccEkda9Kj4puquStCxk8Elqjyb4OeNtP1C0tHgVYfN+TzCMFcfrjNfQNhdpIsflqjAnKk84Jrxa7+CM+g6m2oWchIHLhfljAGeQBx39f5V1fhbU5bFFjkJ+UkgHmvzbPHRzKbxOGlqzrot09Gj0+EBWIAAOOQOCfrU7xDzUePGVOQcYwazbDVYbgEM6qWGFccCtgeWsTbjxjH1r88lGcHyyOtO60KGoWIvYgQF+UkYHXn/APVWXPoEM0EkTR7g42sAcBh6H1rcRhGAScDpt759aapMiliNuDkHpxWlOcor3XYEec+J/hTYavasJIhEZFKgqMhT67cYr53+I37N9ldl2iTE2394BwcbfvDA6nHHTpX2czCQgZyGyOmcmq02mw3MMlu0Stu9RwK+tyriTHZZJOE7oynTjLVn59fDRNQ+HmvrZGGWK2VnUrK2AD13Afh+tfZHw78Vx6naR5dQGUYKjC7uMj+f5VhfEX4Sw3oN0kfnTlvmHUgYwB16f4V5rpN5e+ENQNnKTDGSGZWPIPP5dO1fZZhWw/E1D2i0n+JzJui9T6rtrpDF+6dSTxn0NSSTRl2yoVsAEV5x4W8b291bxCRwAAA3zc+/Fd5DdW1z5bpJgEDOecnFfk2JwtXC1OSojrjJSWhOxVQeeMY+tUrnTra9yrIHTBJQjjpVk/KwJGSTgUqsC5A6nrjqKyhJwalF6lb7nhvxT+FtvqVrOiWwVZCGIJyDjGP6frXkHgvSpPB2rrbspiQMZCSMKBzzX2bdWENwjmYNgD+E4/GvIvHPgiK2Zpo93O5g20E464/U1+jZRn1SdN4Ss9HsctSkr8yO28EanA1rBGJfPbbzg5I6/wCfwrr2ZAwRFJVhgH0NeJeC9VbToYbd2IAJG89QO2f0r1zTL4z20WTvOAwI4AI7185m2CeHqc6Xus1pyurFt0ySFXGPvMe3tWTrHhu31WFlKBXOAWIyD+H5/nWzvWYbEYls5OOB1pGG8ZzgY5I6V4FKtOjLmpuzNXqfPHxK+DFnqkFy9xFGigFlIQHBJwRjp3r43+J/wZufCV1cXMFsz2zFQDGOASM9Owr9SHsEv42jkTfGeSMdea8i+KXwwiuLK4cRMYinzRgBvl9P1/lX65wtxnicJUjh8RO8X/X3nDXw/PG8T5n/AGUtWktrD7JcAJyI0UDGAH7/AIkk/Wvtrw4zT2QkKAYAI3Lkk4/z+dfGvhfw8/gLxC0VsuIHBOCpBJP1z/nFfWXw/wBZimsUVXLjOfMYnHQc+3Q/rV8cr6zNYujsRhbr3WdBqXhq1v1WSWIM5B5OOD615H48+CFlrFlKrwhmJzGEYADnnJwP58V7nM29QB1BIJH86j+zNhgyBueT3+lfmOX5xi8vqqdOb0PTlBTVmfnR8Tv2epLCQ3GmwOUwWIZc45wOe+cH/Jr531nQ7rQNYntbi1kR0OCDxg4z/Wv1613wVZavC7sipKwwMA4P4V8yfF34Gw3G6VLczugbcY1wGHZffPOPpX9EcL+IXt5qhitjxsXhVZOJ8KTKgiAyPm544INUpIgCN3JBzXd+PPBN14Y1GSOeLYikGMvxnjpj/PSuUh0yS9lRUQmRjhQOea/eaeLpVqaqQejPG5GnYqRhmYMBlQe3arTiaMoVUxknIb2r6R+F/wCzf/a2n2091H5ksqqyBQSQ3oRx/Ouj8Yfs6Wjwz3EVoYJY1w+wMA2O47dua+XqcV5fSr+wctTtWBm481z5Tg1C50lhPBI0c+fvk5Y16F4b+PevaRAsct5LcWynIhkbMa+vFc/4w+HmoeGLt47tSAw3RsVyMfUcZri5STIsZwByBx0r6uE6OMpqS96LPPnCUHaR9o+BP2x7Qm0jvopIg0ixuY2SNYgeAeQc+/NfSHg79oDSNaUsLlJOkcarIMAjqD6GvyjtJTBKM/KM8+tdBo3xC1TQrmJ7S4OYmygHBH0NYVsBSqRtDQhI/ZXQvGVnqgjdHVkYBRuYZ3VsvdRXYIiAYY6Dr1r8sPh3+1BrGhSW8F2VngV8tK4yxz9eePXNfV/wx/aYsPEOmo4u1iMZJK7vnBzj/Z/QGvGr4KpQXNujRan05e6Hb6jASbaOUEZ2sA2eO2a8v8UfB21uljkhQO3mHKFASMg8d/8APaup8O/E22v7JRNdxxugCiKRfLcmutN7YXbBbeZASo+cYK5z0PvzXJSxFWg705WMqlKFTSaPjDx78DJLPzEit/KRyQqqMgNknk9uK8g1nwbqGjTCNDHJEoxIsY6Dsf8AGv0dvdFg1NHwNykcg8An+dcT4q+DlhqdqfLgVnZSCytgpgds5Hf0r6/AcTVKCUKyuj5jGZFSrXlS0Z+c86mC7MRQl93Jxjj/AApGYRli0O7jAYHjPrX094/+BoaGe4iBjZAMhYBtK+pxgD614l4l+HmoaDEzR28rEkFUYYwPXmv0jCZnh8XFOMtWfDYrLcRhH7y0OJVY8KJEOGOcg804ptlLGUlQAFRRyatRRvC7xyrs8vlmZeh9MUtuYGZAqkOCcMeCfevXWp5hBErOitJGOTjJ6j61M2wEhgOhBbt9ajZXigcnqx/AilkK7UJI4AAI7UXJ2K0UQjB4AQ9G701FVm4JXDcA9DRMd7gKpwD070sD75SoAB6ZJ7VSKFktdzy5cM6Luwozk1CJvOAAjP7v7wB5NPij8p2VHAIJySevtSXDtFKG4LMPmIFBYNardje0mJU+6vXAp6xM9sYgVY9QW4P1p0TYnjMbBC3Adug+tQXUUitkuhTrkH9KljTMbVNKE20gBgT1I6H+lc9qOn/Y8kSbieCcYxXcqvnII5SB6D096xNTsPMDoVBBOBt+teBmeXxxUNj38vx86M+Vs4LUBvPzZGBgEdTWLMrIcg8Dpmus1CxKfKFO0DIxzmsW6gDW4bbsIPII61+YY3BqhpbU/QMPW9qrmQXOTk/U1W8zY55NX3hCxvkEEjjHrWcy+XkYIJr52UHHQ7CdbkJIO+B0FSC5LjGcHPcdKz2cqTt6j1pRPyN3BxyRXK4k8pqw3207QAQOrHvVmO5VAXD4bPK1joTuHIAPSnRy7WJLdOlYuJk4HRW18NrHOcDJC9RUsGpPsKv65I9RXOC72ltnU9alivOcFuSME1i6Zm6Z1Avi5BVsEe+M1IZt+CSeOvpmudivC0iAtwvJ7ZFW3u8MuDkH9KzdMydNm5HOHDfMM5wB6+1LFK7sRwox61lJerGV3jcR07CrK3xmDbSB9ajkMnBl5ZFORvwff1okud2QH2EjBIFZschhBO3crHJPvSm5ZDkFSg55xkUuUnlL6TBTGglUhuCT1FNkZ8sB84HIz0zVQkS7XwFyMe1EVywZipyQcEAZNLlDlJpZlL8ZHGDjpmpVCsm8NkAc464qisyyByoyTxzwQactxsTAGB0NPlHYsxzSMwIBWPOACafJIEiyjj5jyAKrLdbozkHanbpk1D529WODj0HAp2HYuFlLEhhkck5yDTfOwdyyYOchcdKqNKEhHOPXHemi4VI8kYPXPtTtcSRe8xpBukU7QeCOOaQOshGApGeR3qiJ2ZWZmIHQZPBFPXa4ABMffHcn1pWHYuPOElUA5B424pkko2PtOwg5PpWc1yUxgZXJyfenu3mYOMZ9aLIaRLuMoIyDgZGO9WnuP3SxEhNnO49SaqbgEAQ+3HrUQYPGxzuPTJ7VXKOxazJLGzBunHXqKheVwCA3GME45FV1maLGzkZ5z2FWbgMqk5GCM4PFOyFYEmzEOcr0yOT9aRy0UqnOOMhqrDcqHAAHbFJ55jC7snPXPamkPlLGXyzM270pZZCoUtg9h61AJQSwCls9SOARUkMnm5VuSeAD2p2KsNyOHHUc5PIp8km794w5AyMdDQEwhDAY6Ed6jmjywGfLUc4bvTsOw2PnLBsMT0qQSqc5GCO4601LfG4ggqe1CIH5VsAHBB5FFgsHkgrkttXqDTViEkRIPAPrgmpZmUYUcDA69KWG0Mjkj7mAcnpU2sNIYSAp9ccZ6VX++h+fIzzzV82gjUF3UhT0HU1VYxO7AjapPGOCfanYqwwu7gLIR5fRWHQ05DF86ls8fnTZpULhF5PT2FN2qxMZwjgZz60+gWJYhvVVDkpnqac0ZQnBBHQnHSljZTCI+hHH1FMKMrqA3yHse9JjHmNhjIUDAGfUU2S3CSjLb0PAx0pZVywDKSVOeOmKFZXYbTnBxk9BQxXGunlwFVOOc57j2p+x5IgTgOvGaQoTID0APfvTjJtwCMf7Q64pBcY5yVXcAxPB96esL85bcOpbsKb5qu6O4yOmRRLOrArggdKYXJmkWUfIQAB949veoli8xCd24n1/lTQ0ewKnJAzinNOIyOOMYJ6c1QXHRpgP8uMdz606J9quynerYGSOlMe4wNuMhxgmo5X2RbIzz13DsaVw0LHG1lyoIGcY5PtTC4aTIOHxwO4pqKVgDbgXHbvmoEyJMkYXPLGlcLlptk4AY7QowSfWleXcyJzzyPY1Xiy7vlSQvJ9hUylGZUYncOcgd/SlcdwmuQqocHcDyRzmly0kWCA4POT1HtUcZJdk456VLIqW+07juxnj0+lFxNjF3zMijCKCSW9fapZXILRqysuAfrTF2yKzxq2VGWA549aaCrKoYbST1PJFF7iuTRSr5IXeGIJJB5xSBSmCxAfGc45pkHlKGIBUjglhnNSP+/jBHK9Ap6g1LYrhuR165YHqB0pQwdioYISMHIyD/hTI9whb5coeeeuaZI21iFUruAILUriuWdirbuQ5OOABzznoabNwA6rtJGCCOcVDa7SxIJUj9amuLkyrt8oqU6EdDTuVcgSfYI3c47YxkYpxEbDITr2B60y5LSBDgbO4xjFSwLiIAnocgDqaLhcmtpRFIDjcmMEEc1Ct2Xmb5SPTPUnNLMrsyOhG05yBwaR4izp245x1pXC5O7b4SGcE4zjuarxb4VEu7Cg4APBNNZSoByBJkgZpwLugDR4CnIz396VxokkKPtOCCeWFMvbmPYF3gnrtHagwTOzsuQR2OMCqptQkoLYLg52nnFUUhWVyEYEHttPXFTwSI0UgO4BR8uepolIOCyFQvJ296bCfkKpzuyefSncY6FPMQkgpj06EUyVjsGxsgHPTOKsWrPGrgkHIyQP5VXWLDvkFQeSPekJi7SzIcn0GDxUbN5U5Kk5BznOamREZyCdq4wO4qB4gBkE8EjOaBDAp+YSncT0x0NTB/kLMCQvBx3oETmIMAAAMYOM5pAXjkCAbiFDHA4qgGvJ5jD5QqgAZAxgUjMAvLZUHG2pkxKdwGOxyKDbOWGVATqWHSgrYjdC2GJyoGdvpSLnaMqPUetT/AGfMZwxKjn3pEcAhioCnjHQ07iRUZHbG5gpB4B61MsbiXzA/zY+9nip5YzEpyVY/3sZqNY28okH5W+Uk8YNO4yErsJQPhW6kdqlik4C5X5c4yOTUXlFAVXnj86DA2EIcE5OR6UDJcAqC52nsMcUkhCRhCMxjnPc064j8+IEhsLjG3g5qOP8AfRDcBycYHf2qR3Kw+ZjjGB03ULOEldQ24N/CRVwRROplA2MMAr1BpkiRROXC4GBz1oHcgWY4KFT65HGKe8zyTCOQFWxgYGOKeiYG51xn+73p7whjkcnoD0zVgVBE0nJGCTjJqWNVgkIJAY8Lu6E0M6W75JJ7EU1pfM2eYhYKcjHBNVYBCvVAST3OeMVA7lLhSSShAHPJqyQxIYAImcnPQU1ljk24IZhk8dqYDF/eShA4AzkZ4qPygCF3kHJOen5VMscTKMnBz97sKDJtzE6gvxtyOtIaZJIUK7RkkDOWGBUcYUAEkBxzz0HtTn/eAjBJAz/n8qTzE2j5VJPHzDrUhciDjaSTx1KinBwyHaM5HUdqWKMLKwkwABkKe9PA+YYOAR0UY4oC5ApKZORyOBnmpEZYsuTwcZVuopz2ycMpyM80SxPKgVQMZ4z3oC45ZDIqqrhTnIyO3rUYEMzhMHBPBBxSq/l5kYAkcDHJPt/n3pDEhlyp+9zj+lAXEkXZOVV8rjgHnj/OaiQiRWUgqVOevWpBE6ynC53DAI7CiWPy8YPOOf8ACmiiNMPNtHX1HXNDQHeTnr2PUU9FDA5+Qk4FK7BGJkGeMYHrTsBE+TCSMBFOG296cBIoXBES8ZJ7io4905Cg8bsADgH2qaQGJnQ4DDjDUXKuSXEfnglSAwHIPWoIUYbt3cck9KkVWEau+AcYAHpUWXmYA8A9cDAphcRCUxIDu7Zx0psbeV+8YgDPep3YLGUDAgjHTpSTIqKmSMkDAIp6CGMC6GTIA6jJpYm/cqS5RicAnkZpTIOIzExXHDLwBTGi24LdfTpxQA8qZWMgOAo57VFl0kDA5OSM46VKJMFX2YQdQelKyYVNuXRzkbeoNCsOxE0mGYZXOM896VQZY2AbBPByP5VI9qHU9EIOST0psajzDk4wMA54Ap2AZDAwkdQxyoyoJ6mnD5Gwzjnqp6j/AD/SkeR1BAOH6FsfrUscWY2BA3H+I96TVgI/uyEx5+bgE8/lSq3nFg+Tt5GDg0xY2RduckHGPSpQiblDkjcduV65pAQzxsyiYyoFHAUdc09gjzDa5BIHB7HFDw7cLt6E/jSiESAvtxtGBjqaewCO2XAcYboSvHNNEABYb8Mf4j296FjKruAJbupqM722k9CeB3oaAeIVKsfMyUGST1pqubbewwc4OCOcVKuQuccDnOOKWOHz3ORwORnvSsSfVklgq52Ngr0Qnn61J9mxECxEYxkk8fjViO4EzvvIV2GCWHUVGS24AuME4G4cV8efIImt4/tkscK5TZyT0JqeaHAcSShiSQMHBAqjIZ4mEoILqckpxgUG7LgLkbz3PQ09Cr6lt1ZG2qSuACpPc4ohOI3BIyeAO5pJJ1jSMO+0N1Y8gCqszqXB81QQcArxiglsueY8cDgOORgKRyfpVVZ3WJ+ODwT61K8anM8cm5EHCnjmo4o3YAtMhUniMDB/z/gaOpFxVu8oAACo5yOxpRdYKsFwnTdjgGqMAGnPcvGS+7nDcjOane4JQqRtRxjb70xX6FhNRDo5UglSQyAYI96ie8d0xvZD1HOBVaSbymVlTaHO3A5zjvVlJIziSQjnjB4xQQi5PK8EUbbiHcchhgdOtUxdot5Eig7z1Jbr/nmm6nL5sIcyj5BhVHX/AD/hUTFVKiOUAyLhmK5K1LJLtxeCF0YsSgPzA9QKhe7M7KY33nJICn9KgjV4ox5hMoydpx1P+cUlkY4pTsUCRjgr3NQkBdXe21WctzkLnjPNRyCZSjBg3OCB0AqrNeNNHlGGEJ3ZHIHr/KltL4TblU5QfdOerU7DuXCpuEZCxBA4UHBzUUUweVInDLGxwcnrUD3Q+ZdwMgOF2nHPp/OmPcsqSCbhhyCo60wuaV0xuYiqZB5VeeKjbUBAUikIyqgDA5B9TVKC6WQFWJCY47kGq8FxGi+cyMzlyMnkD3/SlcLmifLkkd2domIyCTzUMzf6UpznI9M5qA3GLiPIJiJySw4qTyQoOAwGSRk5Jz6U0wuG0R7mQb2ySQD3qdWMYB+VmI54zj2rORZInYI2UPU45HNTCRolKyKXGeq8dadwRoM8cdss2P3xJChumf61ntKQ0RdCQGJ3nkVFdXRYiPBKscYHUCq9wxhcqzEbgBt5NKLKfkaKTuJ2PQEY3EdKW4unsgRvRs8gbck/5/xqG3jlWNBGh2twzE5xUSwNOdzjbLnA9Ku+pA5bnZKBksjDkKcUwATY2BkZDkg85571aht3HE0YRjwNv86edL+6zTKAT0A5Pt/n0qG0UUElkLHc4MZJHI4pk++G4EmCUYbRxxWo2ktHAhZxh2wcjp70s+lBCEJLgAE47D1ouJmODlggO6UnoBwalVWSJwibiTwB2NaraItxIkaBjL0AUYP0rUl0G3schjvuAM7FOTmpclezGr2OWNq9yAJSeBkgEgYq3HKQ6puGMY2k1qJZxyxFgjZB6joPrTH0VZUAXA5JDdx9fypX1GnoZm/97tZSQMnC8E0x2HmAFGPfA6EelbC6b5ThvKYt2Y8im/2RM95uhcCNhzu6LVXEc/Iss8uVXEQ6gDmpI7SbDLGTKeoxxj2rrI9O2xGKYpGSOWI/WlbTfs27lXCgZK8UJgctDpkskpJHygZJJyc0o026luDJbqrr0JHeuxljtbaCMO6HcckDg/T/AD6Gp7P+zUYeYGVTyFVsEmlcTOQuNCvmuowIi+BlmHQcVTj0Kd9RLSISCcAduO1ekQ39rCCpTzYicggkEVWnm09pn2x8gZY5xijmFc46TQZpFfMIKHqq8cVPZ+GSInl8olFHIK8gV2tvNYQRKcB3c4yeTUA1cIx8oBAONzcg0c9hNtHHx+Gvs6iS2LEbiSuOnPrTf7BElx5bllkbqBwK6/7bCJU2KCCMbu1JF4gMTFGgjABxkgH8aXOxXfUwk0CO2s1iOHcsQCBgk/5FH/COSRRo4RZgT8ygZI+tbs2p20kyqsQKDkuOATUUN+bibeW2BDyf4T+FLnKuU7bQoGjYlApAyAOM+wp0PhO3ibbGy73Pfkj6f57Vcn122QqVAIJIYnsKbP4iiG3yhukHQKuAKlTGnYW08OCOXfARGy5DGQbs/SrraEkqblH74nAUHAPtWOmvXE0o52EHOOMMPSppddmHluyMDnBGetVzXFdmtH4dXyFyFkkU5KHgZ9PenRWEKqYxGUc8DPIz6fpWLdeJ53kCwxkg8epNRyanPJIiFGjKnOXOeaTdxXNe4toRO2F+YDB2ng0COA2/OAP7zcgf/qrMW+DS/dLsD2bANXxqKoqxrEMN1BGQPrUNkMpTX6JMRDAXSEZYYGT/AJxWfcXTXQDqpUk/dA6Cr/26ONXhRAqk5Jxyfaq5uDKhOMDqc9APWmmNMz1h3SEYYP1yeRmo4mmhkZSCrLyc9TUk8jph1fcc8Y4pLzeZUmY7VwMN2PtVpllffPM5JZiAc7UbFIsdykw84FQ/bpgetMyIpxK5I3EgMMgCrhme6mChhvwAGPQ+1O5NytKwmYLGWiMZ6schqfGszZfbsDHG48DNWvMgjCgqGkc7R6E/5BqGNwHdJm8vGcHPFLYdySOxlaA+YVKE4Cjk/WmHS/Mt8icBwflXGM+3+fSn293s8xlJcEY29wKqyaq8qskY3YONoHIosJFyHREJYySgLt5UDgf40Q6NaR7pt7KTwpJyM1S/tF3JBJAA554NR3F3NbqoA4PIBoC5rQWWm292JpEaTPOAep9TUU2oQYO6JIx0UgAcVneftnySNpGCAMc/5/rVAqZlkDjkHO4ngc1QX0NN73JOHjCdQQMCi41Py7c7FG4Dn2+tYj5kYR7lC9CaerKJXBUlAoHJ6mnoSaUdw8qiTcNwznjIp9pPCpIdiXJwAxyB7/5/pWck6+bwGESDp0//AF0kV6igPJCd+4hSp4qGXZG9a3KyAgHlTz2AFW7W5W380uACy4TPIrmlvl+1r5aHjqPWpH1TcSEUgk4wTkUhHRnWYokj3IDkkfKBj6/pRcatmKUIApVc56CuYjuy8jqikvgEKTmnPLt3iVvLIGQT0zTTJ0Nx9Te5tUSQMd/ykDg/54rJuvMJ2wthlORkZqOK7aVNqyjI6YHJ9qjeUiQkghB1OelWhjZJSYXHmFiDkAZzVVb2aaF/KYoAMknnipLq48xH8khxjBbtTLVxZwBWQgtyBnGaobVieK9ltlVUHDAbgRnFWJdTEhGSEOAOeprPldjOA+AhGS3oKrz+Y0gATKE4B7UAaX9pGYkI4BQ/d9TT/wC1H2Hc+BjDN2ArFKm2LgkhvQjr6VIrFIMkGVSeMc59qotF+PUmmiULJlM5ABwTU76y8cYVCoZ+GBGcVgSyeZ904CnlV4NO+3ZuBviIAA69f/rVWo0jYGokRt3Hcj0psV2Vj+dsRkknbwcetYxuDKSPuoAWJPU0famSABAzg8DPIAosUlc0Jb/Kv5cplAGBhqDcmdh18zHc8YrNhdZLlFQ/MeOBweK0tP0S61LU444EB/56MDjavrVqLbsi403J8qJ9Otpr242xoxA+8x6D61t6pq8HhvSEiQNcTk/vJBjI9s0/XdQtPDFk8QwJSuGJIGB614t4i8Stf3XlxysUkJCqGIya+wyrJ6laabX+R7uGwscOvaT3NDW/E0uoXTLOCgAICnoR6Vm2mnwzSm4JCD+6ehqDS9JuZ5jJIBIyjIYnj6VvQxeWFjMaEIeijA/Gv3PKsnVKKk2eDmWZqPuQRLbwiG2KqAQDtDAcirTRYzG6lZPbvUlujS7mj2gHordanvOIIxKSHfoAeMivtopRVkfDTk5O7HLEILNeWJB3cfhULOqQiTAZ1+YbhxSMsi8yOQdoCr6ipkyYAjbMtwcjOR61RlcZ5rXFsXKD5jwT3FDyvdgHdg424Hep5bOV5F8tfNQJgIo7DvXV+Evh7q3ieWyNhp5MUzYMx5UD1+tc9WtCjDmqOyKhCVSXLBXZy9rYIrIG4Z8hVJySfSvRvh38A9d8dy+ZDAy2eQvnyKQOuMAcc19J/Cf9lDT9LvodR1hfPuVCukUpBVDj6cZ9K+kdH8L2ekogt4liCk4AOCR9a/PM14qhRvTwmr7n2eB4dnUSqYh28jxH4X/suaN4TiWXVbRbq5fCiRRgqARxyByOM/SvfLHS7WzRUihjWFVAVI1AA4/+sKus3l5Tov3lBxk1518QPjP4f8CRytqd/HFIq58iNhux/ia/L8RjK+Nm5VJXbPv8NhaWFgoU0d5dzwWzB9wI9M15147+OmgeDbCc3F7FIsW7fHCwUv79CcV8efGT9t+/vJpLLRXEMEgzIwypC9uh9q+RvGPxJ1rxJMBdaxdPCrGRIpJMgEk/N+tdlHLZ1VzVNDpcrH1/8Vv24p7qKSDSS1vEMhliXCkjHUE7jnPsODXyd4q+M/iDxUJzPdSI0pydvyoDnpt6VxDTSzbleVpXHP3q7DwV8I/EPjmVBYW5EUnBMikAe9dzpYXL4+0qaLuxpSlojjbi7mmjeSVsuSTkLjPNMtmaKVj5eHAzhhx7V9YeEf2Hte1GKJ9XaOCFzujeInJX15x+ea9g8M/sP+H0hRruaUSLwY3OSfq46evHtXx2O47yjBz5J1E35HXHAzZ+evlXUzAeURngA8HNRyaZNNKYxbngAkAZP1r9P4v2Q/B1pEqLpcabThpGUSGXHueR9arT/sveGWeRY9MjR+SskakYA7fKR/Svn34n5SjZZfPufmQ+mzu3yIwCjnA4FTwWk0TCdA0YXgE9Ca/S6X9kvwreRQTtZRpMW+cbcMAR1xnH65rj/Ff7Hel30SxwlniQ5jjjYqw+pIOR9TXRR8SsoxEvZ3sS8DUieIfAL45voscWn6nO8MUf3Z85XOenqO1fcXgHx3p+pQQRtMyswAUlsgn6/nXxJ4u/ZZ1nwzcL/ZyskbElUmLhh6dsH6itLwZ4s8QfDZUg1GKeS3tmCSSMmFQjpnP1718fxDk+XZ/H6xg6i5md1CU6StJH6FLfLOScZRh19alaRkCqq8dSV714Z8PvjRZa62ZrhAhTcPK6Aen1r1TS/E1neWKSRznzWYjyACWGO9fgOOyrFZfUdOrE9KNSMtjaZFikZ2LFiPX/AD60jIrYYr06jvimreQMxDSoDtztzzz3xUskobjoMcds147L2K91HE6FCnynj5u4rnNX8LwXbJsURGMALgcD3NdY2x8ZXDg9RzgetRtFlizKHJ6jsa2pVp0ZXiS9TyuR7vRJZRIW2KcE44x61PafFDT0fyb6SWJcZVvl4IPuRXb6/pVvqVq8UkSsCOAB09a8D+J/gm4iSQ2DtCYyWxJwCOcDPpmvssBLDZk1RraN/wBaHPJShqj2fTvHOn60EMF5E5KFjGmC4APBI9DzW5aajDOHQSqxAwQDyBivzu8S/EDxP8OrmBlgzCspDkMRgHOenQ89at6N+13rSWZt3DedC5kjRgCCewLHrX0dbw+xdWKqYKSkjJYpRdpn6FLcRwx7g4C5Iz1FRHUFklBgIIHVuoz3r4qtv2xRPJEZo3ByFdYgNqH19xmuu8LftRSa3fPZWsDeafnPmKqgk/3RzjNePW4JzXDLmqRRosTCWiPqm5jjuwS4JOMEVwXjv4fwavZGeSIEpkLIi5YD61Y8FeINS1mwWa7i8pS2ASCM/wCcV2wSKe2aNkYEjABOAfevk41K+W13GMtVv2OlpVFqfIfiPVdQ8FSu87fZ4oMMyuxDDn278Cuw+Gvx4stQIjlmDMjANGZAn488fqKxf2jFtY7XUotilFjYqQeSQuV5+oH418Ny+J7zR7+CeK9lSWKTcNjEEY/nn0r+g8o4fw/EOBvW0bPFq1pUZ6H61aJ44sNWtXlJ3opA3q6gD8s1uQ3clwgaBMB2wGABA/zmvzI+HP7Q9/4entWu5DMkbFj8i4fJP3uM96+hvBX7VNnfKivdgSZyXZUGF9BkgcV8FnHh9jsBNuh70TspYuM0rn19NJhQWI2rg8cZrM1aztr+Fg0IeQggKBzivOPD3xg03WwmybfO5AkywJT3254HTpnrXomn6lFdujIys+0HGeor86r4SvgpWqqzR1KSmeI+KdNm0DUpGiPlQschQxOfcf59a3fCPjbyQFeVQMANuYkrXb+PNAi1izkOCs4O59qg7VJwTj8f0NfGvxB8RXPgfWku7Z5LmWQgSQGQhRERxkdO2Pzr9Jyqis+w3sPtfqcc/wB1K59x6XqsE6khgCeDjoKviRBtIIIJIGDXyV8Lf2g7LV4jbl/KlClWjJzyO/bjg19G+H/FllrFgZoJN8YC5IAJUnvn8/09a+Kznh/F5TUalH3e5106qqLQ7KMdNhwMH8az9RtVuY3j5ZtuBzT4L3zkUAhBgc4J5qyjgESMQqtxk8A18um4u66G582fEzwYtjvlUlGQ+YR0PJ6D/Parfw58SJaxRW8xTcHAfJ5YHjH4f1NeuePNGS+sJWZS4YEEBcjp1r5i1LUD4U1aQSZjt0bGWU7iPX9a/VsrxP8AbGD+r1dWtDgmvZz5kfW8F2l8qH/WAYU/gOlXVZASV5GACAeRXk/w/wDHkGpWqbJRggt5bHPt17//AFq9SsrpGi2bMluevNfnGPy+rgKrhUO+E+dXJeuVCnPBDGsTxD4fh1GFzsLZHzYOMjHStsyEsc8BcACmy4IALEIScY7+1c1GrKjNThugklLRnx98dfhIJ4Z50t1O6MFZGjDDI5wcdO+D618ueFvCz2Xj+2glUPGkowDnaDng4/3sZ+hr9MPHnh3+0NIu5BEZdiZKp1PTj/PpXyfrXgf+x/HEN5EsexHEkvl8MTyePQ8iv6M4S4llVwUsPV0seVWormukfRHw48OxWdjExQecwwykYKE4z/I/pXf3Hhm01C1ZJUAKAnPUjj/PFc58N5ba5soGUMcRKACxO44HPP8AnmvQUkRWclCoORkmvxfN69WGNqOMrano0l7p85/Ej4MQ6hbXIKJLBIGZVztJPHA9Ogr40+I/wml0HUZpIIWjUEuUYDBB9PyPHsa/UyXT1uV2SKHicnOcA4xXifxS+GMF3YzKYEnQhmQBADznnP4/pX6LwnxtXwdWOGrvQ5a+FjUVz8wn+UsxBJUkHGcDmq5XrgZ716r8V/hxc+Hb1hGnynLk7cE+x+leZlzDG0eAT15HI/Gv6swmJp4uiqtN3TPm5wcJWZCLhI2AIPbv0q7Za5cWEsU8ZwI23AHoazJY2Vlbb3zzUu4sCGA4GfpXY/Mg9s8GftH67ogFu06i1CkAOpZgxPXBO3t6Zr6o+F37TMOtWEbyzQorHb5DsEYEd9ueT06V+d0dx5SDaAxyetWrPUHhnSQM4dTkMGIxXn18HTrLRWfcV7H7G+FvitZ3iRRfaV3yR5XCcvnOcfTnNd5p1zDdW4/eBzjPAxgelfk38P8A9ozV/BsawzXMl3Zg5MbOQSO4zj+tfVfwz/abt9WW0hmvQucOkIGGcY545JIzz64NfP1MBXi21G6HzJn1tfeGrS/t0UKocAszjGSM9OK8x8b/AAtgvreSTyA4JwpVchT/AJzXUeHfinpuppA0TkTOMlWAVWHPAGSe3TNdlCyaiQVQksAdqqcj/OK5KNapRleLsY1KUKqtNHw542+B1zby3MyWjKijeSzZBGfbnHNePax4PvdMllWNBGI1LFXyTgHqK/S7W/CcN9azL5ClJQVJKjIOOorxjxr8FLW9txGQwyGUFFyFz2PPSvv8t4jkrU6x8pjMipSTnTPhU27nCo3m8fNjk5pkUSsrRhiHB4HY1694m+FF1pAkVYgCp2gwKQQ3P9B+teaTW9xp+pK9zbNG8edylcA8Yr9Gw+LpYlXps+FxGEq4d++jOiCIJBKfKkAwSOciq77UBeEZJ4BFaLNHqREiwsFLYLAcA46U1bOCE53Auv8ACBkV1nIZ5hYoSCHkJwQe1EkaRodxIJHUdM1Zd0MhBQowPLYwDTPJeZ3CoxjIzgjrVlEBVtiTkAj0NCI9xGCVAiU5OepFWsrKixOVQMMBj0qGBpo5V/5awt8oB4pARXPlSqcMQnb1PtVdbMySqASd3Nafkw7nAUMy9Qen1qCJooY2aUEemOlSy07GLqeltDBOwQAf3gc1xmpLLZqwaE4YckjIr0m5t3kiDBi0ft2rn9bsWuT+7QYUYYHv718zmWWRxK5oo+oyzMvZP2dRnAmMTwvtjbByAR2rJu7d0HIwegzXVXMTWUmzYcKcgYqrqNizxiRV564Ir83xmEcHbsfd06qnqjjnyScjB6VWmG3gj5uua2byDDE4wQelUXtt5wABnqT0FfPThY6imJiy4Jx0FTI5AIPA6ZqCVGikIxx3pNu9MZ75x3rBxC3QsK2xjk5HY5qQSgAEcEVWGHQDPT1pyqBknIxWbRLXQti4LKSzAEegpIZSz53EgdecVACqgBulOU44BxzwamxFjQju8SDceDxz1FWo7oiYCNiDjJPpWOzBupAIH4mlhn2sNxOD1xWfKZuJuNeTRIAwyDyCehpwujLGOcEHnPesX7S5xzwOgPSle7L4wCMdhUuJk4m4LxpFAxgKc5B4qRNQEU2UX52GCeorFt7zOcnaMY+lTQzgsW6Y/Gp5RNGukqbSWBDZOQOlJ9rQY4J7ZHSqCzZB+fHOdxFOiBdiCOBU2IaLzTeblQNiHjr1qFEePcgfP16YpkjeRGCoJ9z0zTEc4dujHGDS0FYlZpdwUsuCcZFMkkLMFALY4wO9IqsVBKkknORTcfvd2cEnAx2pAWWYIFRmGBgg9RUjXSNsyOmRj0qoCu0swAByMnqKdbyA8Y46EmgLEuC27BAJPcU1jh0bIJXj6UF1k3OOgAB9ajjxKpOMDODmgkcod9+3nPIwadE5hA3DcPTFN84bgqqSB6U7f5UZBOM5PPpQACXzmOAAB2AwKVnUsFckDtTFYjDAZHp3NKQS+CMgdM9fpQMkEiCXaFyO2e1I7FmA4I9TTFkCyOxjKEDGPWkVDwBweuKd+w7kuFGBgk9CewpylYQfl3fzpIz5ZTcBjPOemaYX2SOuQwyTxTC4pkcE9weMYpAzNwTyASAeQRSq6bDhiNpyc/SkQBcksWB6DvRcLkq3DiAKFAPUkd6jVyigAZJ6ijzGyeMg+nahnXG4Ejtn0pXQ7lghZF2tgnpjuBUqy/Z8qAShHSoIpAzHIwcdT1prSHO0nI6UrgmI07uSwGCDjnoKhXMhJIxyTn1p9xKrqBg+nA5xVRnc5QgqB+dFx3BUZnJ6kn8qlkGyRe74x0yackOcAnb3CnrUgVgCSMDoCe9FwuV2ViQ3GOgBPWpVdiChBDgdT2qaK334OMDOAT0zUiwkFgMOccEUrhzEcb4T5ssem4f1pzMrx5QfNnkdBRHDINxOAFGT6GnPburJsxluTnpj1qbk3I3faFBGMdqjQ5y2CfQe1XEtiAQQS2cciiSykiAG4cckAdKEwuU3jXO4AqcZzS4Eyny1xu67u9WorIyqW5wCRQIWj3R5DkHI2joKdxXKTMtvKwVCRjBJqOTdKgO3v16CtaS1EiMWXMgGMDpUkViuBuUgnovbNO47mTHEzHB42jgH1qfySqBuM9DWnHp6oAzuM+mO1JJaRwyDAznkA5wKm4rmVCjuxOwseg5xT3hbgLyBkn3rS+woV3lsPyQBxThZ/ugC3JPGO/vS5hXM6GKRWBIAB9BUiW7GQuVCrjvwPrWhJYiPCglM8DdzQ0HmMIRxjhsc/jU8wXM57faGRQN/UN60CzZLfgZ+vJrRe2jm29Q68fLxk08QBVKlvvcMB6UuYdzJaN4sMgJ4xgDinC1lhAZgASORWmgjtJFbJIzjaBU/nRA7fLzu4yeRQ2Tcyo7QuoffwOwHWpBb7HZQvB5z2q+wRBwQT0A6ZoVQ2xdhQA5OTxRcDNkh3gqW2gcc9KkNs0kCl8FSeV7getWnWN3I6EdyOKhe58plCgnkgkjj6UXsMEsUBIxgdQ3QE+lDWTuxESEuoHy96nkuY2jAwQAMjPQ0klw3lo7HAY4AXrTuNMr+Soj+bBOMEEU7+z96B/ukdunFLtVcuSSAcgHpUhmUMWcMDgEEd/ai47lZkSIqWwoUgnnrUcwVpDIq7SehIqcgshJ2gE5yRwaVJvOJXaCAM5HHNFwuV5otp3Mpw2Dux0FEiB1/dthOxz3q1cNuiwBjHGDUAIdRGFG7GFPvRcLkQDTbAT347c0rBwV34ynTI5NKUkj/AHZAB9uc+1OKM8gHLEDGeoq7lXIjAWHU8nnbyaaYWD4K/L/CRxk1N57ReYuMnoPemPKjkruIBOfpTLuRPb4SRlLKwHGehoW5AjSF0Jc8Fh1PFW2MY+USAvjjI6VA2whjGM7enqT6UrCJGt1NuNjBAoOMiqKKTvVsZ9TVny2kiJBC4GcHPPtUbJtUNIuWbjHegVxoYxpGdpIU8+lOlcPcEgkhh1HYUAMMqFwF5PfNPECqecq2MgHoDVJgNVPOtWZSMAlTg84pY5PJZFYkhuCxP6UyWN0BYLtJ5wBjJ9RT8S5G5Bg889QPWi4yVv3IYZyD90d6pysJCCRkZx7irVtJ+/LMd644U9aRjH84xySeT0ouIgRyATkYAwO+aYkRYYdiQTkAHmnxrEu7IIDHDH0pyHDNjBAPBPU07lJjSyw8gbznH/1qhX94xYqVJbIHtVqUox5UnoCPSnxopByfl6be5oHcgVZJ8YOyMZJJ4H0qRIo4kYSKXOcjBwCKWY7w0QU/Lzn0qPDjCynMa8gjjNJu4ri74yg2DAxg57Ukao0b73woPAx1ofcwPyBR0wO9NEeVGHBI4yelCZQjP+5OPvDgE9CKjYyMAWPIPAHWnypJIn3MFeT6AUyFGLnJJOPlGOlUmFxm4Lgnr6kcUI+WPy4I5GRjB9qfGoCFGG6RuDgcjmnnDDDgjAwu4YqgKwVjLtGcHn1FBhSOU4Hz46+lWIRlXwTv7DtTWtmVgy8EgAk8mgE7ESQu4JCgqDknsakeTdJuZMFRgAcmnCQrLs+6h6dqWUMQWjUMQccDFK47jMvJKAigjsOopsccEswjYkODwferT5ATghsZOOBVMIVn5UHPTHBpJhckMG5yMlyDzjtUKQusgJG45wF9qlaYRRAA4fdyPUVM3QOODjqe9UO9ilLJK52LESc4wKNzuitjCdhmp0YlydoB5zVhysY/e8HjGBk4oFcoOjOUBGwDnmnMnl5BIDHkNU8m2cgYY4wAe49qeIw0zZUbAuApoC5AJxCQVI7c9eaijAfLMxJJNWfIRCzHCAjhcZFJHHkFMZGOCPWgLlPzVjcAoWHerTKJ1C4BAPU9R7U4w5iIYYA4GRjJpybhAIWC4BJLBeT7fpQVcrzwCGNeMjPIz+tRMhkV3VSzdST0Fa/k/aYHbyifIXezdlGcc/mKosm2MlF3Kx55xigdyC23u+GAJAyBjg+1Pm3rhSu3ngilgVuRnDnkHpipX3BSGw3bjtVaBcoAMFbPAz17j8akQvcSbWAAHQ+lWpIWmhLIRkAblzg0kSbVUZAzkH1+tAXFZ0mKZypXjcBx9arzRk7QCGwcnAqePKPuiUgA4wwyPrinSKTlR8jenrRcVyvGCGzLgBedvWpIZguCi4IOAB1x61Or7YzuAbnDcdBUT4GHiGEJxyOh9aExpleXc0m0jk9DniniMLG5+VyemOMVMZihMbKOBkHHU0y3CO21iCynGP60xlUJ8wIByvJ71Z+aNwzMcYyAR0qZZxG7Kx46dOtNeDkAnI646cUxXIVnj3kKAGznBHP1prBXmEhVlGfypAymcNEnA6k8/hVpJhMV3ISB2WpGVnV2cuAVx7cYpyjyUJU4z2PSppiEyCcEnpTxH5DBZI8pwTu6mkNsjcHYr7RjoQowR70TxiNI5DESX4wBUt7NhVQDZnB45quzSbWBchsYUGqFexFKp24UZVjznnFPgUSsWA2hRg54FKA0YGBkYGSKk24BZu46UCufUck+0FimM8be4psckcqqvMYQ5bec5FPOowGRlMTg5ySQCMf5BqGaEStIyZKHnA4r4pHyUmuhZt72PzHjRgwxgr/n6UqXltcSJGIHUk4BBHJpj2m0rhBgDPAxxiq9wlyRmOLBHKgAAk1ehk2Ed2qTFf4wxHz8girHmBE88mNlB5Xjt/n9KjltGuLgSbQZdoBXoakj0x/JDEAMTkRjqTTuJaiLIk4ZmRlIGeDgAf5/mKfDsNsOT97BY9qRtIuGmJPGQACDx9KdDohTA8/eQSWxwD7VLY7CSSgbwSrIBwcdP88UizpNg70wo+VgOKlSwin+ZlKHOODwRRFpcDM4LZiAxtHB+lO4NFKO4MiugQFwevc1C5kkiG9PnHAVeprQOnpbSlVJO4AHntUsWn2ypulZsgnagJz9f507k2MaFhNEC7AKCQG7E0qyBpWKgnIxtHb3rXm0SCOMLExBb5ieoNIkaxMu5FCqMg44pXIKFuxkkWIbnJ4YDgikeyuHnG2NnGRlhwAK24btI5tyoEyMAkZyacb6OJ02lSoJLA8j/PFTewzAA8icxmIqRjK9z+NW57KZHRoYsR4yzdlq7HqDvdOgCAKM5I6UPcNHcO7tmMryPSmgbMy5sHZC5QqOpxxkUx9FurlmkxsUJkZOCc//AK60ZZA+8oGdGGGQHmiwufurKG8vuScD6UXJM2LTGgniBuQOMlRz/nv+VW0gMSvDMyBWOQxHT/OP51pQSQSSN8oC9iwyT7VPm1BJiXzZW4wVyR7VLZVjLeCK4KI6EKuCMcE8U8W3mqWIJwSBjsK1oEjNsSqYQZIcryDVjT5YILlWcAEckHpii9hmbBo+YgcbAx5yO/rTl8NmYseAAAck4B9q6G6lEiBY4tiZ3Zbp/npVSDUSIMbfnB5yMgCocgWhmQ6H8wZFUluO2FPr+lCeHTLcvG6KCwGJSMj6V0H9q2sjH9wVwMEDGDUUmpE7fLKuR0YDAFTzWHdFGTw8NOuYkU70xznuajk0k/aDvCqT3IqS71Y3DqshLSjqVPAHr+lUTcXMlwMhnD8EHvVKQjSbQwFxIjGXOOCOP8/1q42j6fCisXXzSMb+qp9RWI11cw7owzHIwQGwQKjmluwH+YsjgA44/wA9KnmYHRQaVboV/fRzovzEDqBTLtbRZGBkjQjk4GAR/n+tcyVuHJkkBAXklTjirE5lu3MUiZ3AAbeCB6/pSUyWzoIbSz8w7WxgZDdwfX6U0yafbzsZQJZHXBPce9YsEaW4WLzSCOMk8fT+f+RT49PkmEzBgFXkseSRTUrsL6Gg1/AYmfy1OwnIUYJHpUF1fQS2j+TH5cmMknoRVZtGlOyTJUDkgDAYY4pYNEuZ48IrGInhscLVXBAJZGsEuWQsSSpCsBjHeq/7+N2bIRAM8/zrRTRbpFLhgADgADO7FKmm3MUbfIcY78E0rlMwHkuZJSPMLIf48ZxVvcxBYMW4wCK0o9MdFUMmN+cErwamj0OS3KRkht54wOSfai5JhXDwgb5kcHnOTgGm3ksaxBIUYDaCeck/SuoPhhZkkNyPKAHCseW5ptr4YhckGVUII2rjI/z/AIUaiOXmupltyFwXAyOOTSQ7rgupQxFQDuzxmurn8ORW7RmJw5Zue4qxc6HFFGGiyH6sr8g/4VLbQrM5AQTiWNyGMantwKsmwa4BeLcx64TOfpXbJo5ltUwgUHgEDJzUn2aytikTZJI5Gef89aLia7HCfYppImCI5I4IHUUR6ZLHs804jycE8knuK7mdYC6rE8cSdPm5JP1/ConeGUCMoGCnrxgn/P8AOgVjlLrQyqMd4CYB5OKlOhS+UCwJjIHK8YrpbgWwADKXLcFR2FObUYp4NqBf3PBCYFKxaOUbwq8JBIJEgwAc4q2PCSwsDI7FSBgKMEV1Ed8I0QlhzgKCOtULjWVDnG3BOADyf88VKRSRl2fhMzK8jnEi8ooGCRn/AAq6NAVlTad3YhhnmprjXRE6AcyqMjHA6cVQk8V+YxLsqEkhccAHmqW4WJTpMEaP+7JkQZGKnYWQijYRFmP3l4yDjrWJNqbzKqmf5hyAOKhuLuVQG37SRhvQ/wD160SJNgR2dwxJKqAcEIME/wCcVT8tVDyMmVPygA4IFZ8F8bdCwAYHqe30qu19IjSsAxUjJByQOetDEbJtbd0fIBQjBIGPTpVN44LcSKJQpwCFbkj3qlHqD+UhUZJblScnFRtLBdOxEbF24256e9Kw0hs0wUESgYIwpA6D1pXYhQXIKgAAkZBqrO8ZC7pQQpwB2zUYleSJskA9s+lUh2sOmuUt8FgMHopGQPc1V0zcGlflBnK55FTPZNLEMsODjcadDbsWUKAGHXPT61aVxaIbdXbfKiphgcknk/WoDL8q+ZnBJyeuamuovJZEl/dsx6nt70XaQoFjJ3Moz8posCsRW7qLzYTxjIAPJqK8me2uWYx/KwwdvGakkKxRhYtqknJYjJp0Uwk3g/OAOCecGiwECbdrbmwCMjtil3sJAGBZWGF9BU7KkyRFU53Ybd601oGLqiHIJwP9k0WJKySQwSyA5cnqQeB/nmq94rujHJUPxlew9amksJCzggAdCx6YqeGAxRBd4cLy3tV2GytBarGNrHJUZ56mmPL5ABI4zkKQKuXDMuxVjIDdXzwPeoI7VXjYFiwyST6c0xELzLIAQvXpjpU0bIsYGM7OTnpTbuxWAptJ6A46EmpbZ0TbE7r7kjp+P4foamw2Ne2y42MPm6djmmxwokLc5I9O9WbiNIZGBIdezjgYqo7+XGRt/d549aLDIFidJgY2x3Ge/tVoFpIBvUFwfuippIjJFHtAfP8Ad4x7Ypvk7FAbqxwAOOaVrE2G4j8w5XaqgHcvAB4qG5jEsTSxvliOB2NWra0aeVlYAxAAvjsKWaGIOVVCQOFx0Bposz7NTh42AhUjILVG9rMGKOd7Nxx121dKRmBMFi245HpUywl4AUYLjg5GSPetESyl9kDQq2clOCpJyfeq6KGDjccfjxWxJCIkxgkkcYNQpHFGDtTLY4Hp/jSYjOkjWQKFOQg+Ynkn2qsIGeVdj/us4PtWstqeHMi4YkFcY49KaqKud4ATHAxjNUWjJa3ETE5G9TknsBVYu5lLjD45OehFaoi+yfNtyrckNyTUMen4SSQqcdQG/lVpGiMmZzO67AEBPPPJFRSDypGUlyD0x0rWFtEZNx4xjj0rZ8OeDrrXHcxhhbIfmJXJ+n61pGN3obRV9jL8P+G9Q1O/hSCJmhJ/eSgfLGvufwr0HVNY0vwJpzxRq0txjLsqjLcdTS6xr+m+AtDkiilEcgXAHUlvX9K+efFPi641/UJWEshidgcbiR0r7XJsm+tNVKi0Pdw1BU4+0e5d8VeJZ9e1S4mm2pbN0jUcj61BpOlwySq7xkIozkjJFM0jRfMiFy+WLcAk+/Wul0+1EEzJtDE9M8iv3PKsrjCKctkeDm+a2Xs6e4xzFDIvkyARj2wD74qRVheVW6Z5O2mTW5Zw5iyRwQParqW2VBRVVGGQrdRX10YqK5VsfCzm5e83qPmt0yrADAGeuAaZdK1yIFxsKdCelLM7swRwcjg4HBFPEblMKrSLnIAXgf5zVHO2VWV3nVShcg846CtjSvD9xql8qQIZLh/uRqMgjjn9RXXeBPhPq/jK/e0trK4xtzJIw2gD8etfZXwi/Zw0bwkkF40AuL0BSZ5W3KB1wB7YH6V8zmue4fLYtXvLsezgMqr45qysu54f8JP2W7jxJObzWWdYE2gRJuXYc9G6En8a+wvB/wANrHwhaRRQxRCNApRY1+ReOu0+vFdJb2P2cKGiEZZgW2gDYAGx0+o/IVHqWvW2i2rzzSR21tFktLcOAMf5/nX5FmGd4nMJXk7LsfpuCyuhgopRV33Li7T/AAdCRgcADJxn8q5rxT8QtL8HWrXl/PGrKARDuwT6D+X514H8b/2w9L8G289rpU0V1dFQjAKCRnv6cY9c18H/ABO/aT1/xxKzSSTxSH5QwkO4Y6ep79ye1eXRwNbEK8Vp3PX2Pqf46/txwxNNDo5Se4b93CiMMAg4YkdwM5x/hXxZ48+KWseMdSluby/kluXUKVQ7UXGeg/E1xN9qE01wglLPKMncTnrVCednY+Up4OCM9a+lw2Bp4ZXWr7ktl68vZHlDSswdgAGY5zVKY9AWw4zweRio5neXazLkjAA9PpShFYF8cDgZruZJPFdiJxIOGQgivqv9mf402cRgsNRMcF1EPLjL8hkGeQPXpXyWoyQAOpxz2rR06efT7tZrd9rx8g9h/nNeNmmW08zw8qFTqbU6jpyTR+xfhDxVaahbxRbgHACkFs54z+VdijI7pg7VySAARk1+Y3wk/aZutECWusSiWNWAV1LBhz3xnjjt6+1fZ/w6+Olr4ms7Uwzrcs5/1jMqoCT0Ix8vXrmv494l4Ix2WVZ1Ka5on01HExmkj3CVxKgBIVF5JHBpghR93AAU7g/c1m2GswahbKVcOhyAAc5buPrx+lXIpfNgAxtxwQecCvyicJQdpKx3J3LMgV2UKvBAFQyIu1kADAcHA6VMrCNlYkZwB65psSoZA+MjJ3Y6VK0YFGfR4b9GDoANoVgOC6g9/UV5146+Dln4iWUIB5TxkmMjgk9q9VllDkFAAFyCQetRBwrDJyTyMjg16uCx+Jwc+ejNozlCMtz4g8bfBzWNDvSulTmzlC7mtwxyCOh4xwePyrz6w+N3ifwKxi1RPPk8wq00i7ScE/L8pA4wa/Q7XNAtdZiKOgJI4IGMHHFeAfFb4CWusW87LBGXkbBRgBnnqPrX69kvE2Fx8lQzKKsclSk4q8GeY+G/2vLeFUn1C7CzyKY2SJySB+WO38/SvS9A/a10CeCN5bpdi4MjhPNJJ/hwrDH45zXxZ8TvhnN4Ju9kL74gSRJt4wRx9CMEH6VwtteTC9ABcswICqT1xX6fLgrJc1pe0pKy8ji9vUi/eP050j9pLw7qLzpFeomz5gr4LMPTrgVs/wDC+/DpbablkmK70WQBDKO646Z989q/NbwT4Y8S+M9WWx0kTylyVkIyRF7k9unFfZHwg/ZiGi2Vk+qm4vbsqWmcyFlJLE7RgD8eTX51nvCmR5JDnlV17dTppTq1JeR9EaR4oh8Q2xlgKpA54JOSB6Gmajo6X1vLBJkknIdlzirXh/QIdDtoLeOAhI1CgHknH+f5Ve1wRW+nXUrKNkcRZ2LEAL6+1fjiqU1iE8Pt0O9Jpe8fDn7Q2mQ28V8scBl8uJiWXG4hT2+m4fga+S5pzeS/ugBk4IHHNfXf7TTBIp4rZGYMggVd2TyCd3rzgfn7V578Ev2fb7xnPDqF5bG203qiyLuMncHI+mK/rDh/MKOAytVsVK2h4daEpTsjmvg78E9X+I2pxCVmsrBhuMu0hyo6kdu1fbvwj/Z60TwZAJIrRZJ2XDTzNlifXv613ngb4fab4S0m2sbeyCIqhSzD5iSO/wBP612UFsAp2dMYAHQV+IcUccYjMq8qWEly09vU9KjhYQim9yvp+nxQwLGIgoQEKwAx1qS6kVLZnYMGQZAxy/POKnMbqoQkY9cYBrmvHOsrpOjX32gbSYyqH0yR/wCy5r8xoQnXqqK1bOxvlWp8p/tM+IFt49R/fRiUqWjXoR/Dn9D+Y9K+LZLF7xhGoMzA8FRk19W+P/C+pfF3XJILfKK2FDOnCDIyCM+w716j8J/2UNJ8M6bFJPbNczvgs8igB89ue3rz6V/UeUZ3g+HctXt5XlbY8OrRdadz488EfBTxF4yiUWUUaBjlGkOBn35/lmvo7wL+xi72sb6zKyEMBJHbzc7ccnse/wD9avrXTPA1ppSIltDbxqECsY4QrEemcc4resbKG1lC7ASRkEDJFfA514jYvGXhhY8sTro4SMNWeU+CPgbpnhNUjtkaW3D58xpCxfgep9hXptrYR2rIsOFQALtAz+FaDQpGoCfKASSPelDGE5IyAM5x14r8qxGNrYxuVZ3bOxQUXoc542vIrXTGVVO+YFFww5YYJ/Ida/O79pDxPN/bRjikjkjcMH8scxkbRgn8/wBa+r/2g/irDo1jLaWqMJEVmcIwZixHX26/pX58alcPr2rvbzB285mb5ckyNyS386/ffDvKZUl9bq6I8zFzvoitouv3ulThoirKMFS/f2r3XwR8dZdMsoJLou7xupEhbcAoGCNv/wBevPPCvwT8Ta3saDSro2yDcZ2iOwc8D617f4N/Zb1B7Owa7cLNM7efAoBAXtyenv1r9KzzF5POk4YuUTiowq7xR7N8P/j9ZXoUO5YAbpGYqcE9h+de16N4pttXjTaw8sg4BPzCvCPCf7LtvpCPIXlT0Cy5JHpnJ9fSvX/C/gP+xpVwQYtw+Vxgn2r+XM9hlTk5YFnuUnNK0jsHVLm2MY+cBSTu6mvm/wCOXhMz/aZM+SzEKsjDIB5I/QD9K+k/LKqVBJZhgnGOM1478ftbjstNw5RHReMruDZGAT9MN+dc/DMpRx8FEdb4T5D8I/GLUPAHif7E1wjWhOJPOQMBj9e1fXHw6+Kttr0EMiTriUkqc5yOOma/OHxrqZvdbdy4JHygqDwf61ueAfi5qnhLULVFmjlsEfLQsSGZcdAf89K/pLPeD6GdYSM4K0zxqNZ0ZvU/Vi01GCW3DRTFlIJOc5P5/WtFp1l2iMZQjI45+tfLnw0+NVprUMBW8DHOAhbn2H6/pXv+heKIr8xHKBT1XdxX8wZnkuKyuo4Vo2se7GrGa0N26jF3BNF5ZKMDH16jFeA/FDwyLW9kuFB37gW2DCnjj9B+lfQ+SXBIZUHAHqcf/qrzX4n6MLu1eRS7MSBtGARk/wD167uH8U6OJVNvSRFRXVzB+GepGOFIMHZGAGA4wOx/SvX7K4SSIDGec5PavmvwprsenTmCQtmQcEHnpX0F4f1CG+sojExfK8ggZx6108SYaaqe3Ufd7iotbGyIzls/hzkCqGoaYl/azRuA4dcbfWr0g2x7UcE9T3IFCRechydvsDg18TTk1JSR1Hy18YvhZFqaTlgxHlsWMpyCQOMHt0FfCXjjw2mh6jKqN5lv96Mr1HtX60+MPDa6jYMqlQR8uSAeoxjn6/pXwX+0J4HikQ3wiYSRtnIPzBdpPPt0r+k/D7iCbn7CrLTY8bGUk46HzPJtNttYFCR1PaqzEEcE5xjnvVm8Uwl1HIUkkd8fX8qq5LqeOMcNiv6TPAeg6JtiqcBuck9qmUckHp14qvECxwDwOamChUI5J7Y7UEXJw6KMk4H04rS03Wp9OKyRTyxkEEbWIIrGjDOCDjgdPWpGKqEVQ2/9DSJPffh1+0xq/hS3e1cxzhBmKSQuxHOSMbuvvX2F8OP2jrHXLUbZsK8ZZVY5cMTyOR0Hb8PWvzEjl8lskEnHBHY11Hhnxlf6EymC6eAE4JViDivOr4ClWvJaM0TP2O0PxxaX9nEYpo5SzYAXjJ/ya35FgvV2RFX3HD4wcD1r85vhN+0pDa3fkXdw4ACID520H1b8x69vavrb4d/GKz8QQxyW85YgEOwZSRzy36jr6185VoToys1p3Hudl4r+HVlqWlzoiFpcllZTzn0H5V88/En4QzNHJJ9mZ3EYIjUBScdc+/P6V9W6Vrtrqm+JQpbI3HcAcnqe1U9Q8P2mqAvIhKdx1BHTpXfg8xrYOpzRZxYnCU8RDkaPzm1Pwff6QJYGiJXJJAGMVyvnOJ0h2huclV5yK+7PiB8KYrl7mezQlOSAAFYHjpj+WK+XPGXwil0i5uBGZHKlmQwAhjjPH86/U8szqnjI2m7M/OMdlNTCu8dUeW3cbSXZyw2gZAPp/WpWYlI3D4B4Cjt7U6+097YSLLMYs4XDr15/Ss5JwpQE7iOFJ6kV9OndXPA1JmRAGDhgCcbscCnBAHDIdxA5HYip5ZHjIR1DIy8EdKpOsoRQowj/AMJ4PWmLUQ7G3kgkk5O2mvIi7UZc4HzA9qsx2zCUNsKlv4Qeg96WWKKJxgAAnLEjvQFyKREkAJfZGRkx9N3tVeSzZ5WwAiYyAeSOBVhrVriM/Nk5wB0Jqu3mQAouSABkGp8ik+xz+uRF5GYxHJG1mUdhXMTJOhbHKEZwehr0SRRNFnAzjlR0NcrqGmhNzyFkQdXx0r5vMsvVSk3SWp9ZlmZNTUapzV1Zw3CjAw6gkkdq526g2nIG0g/SukjcR3DMDhM856Gi60lZImIUEkZHfivy7GUJ05WlGx+gUpxmrxZxDrl23AkZqoY8dOOe9dPcWWISoQkdCSO9ZUlpgEFc+h9a8aSNWZ+zB5POOo4pcnI9Ktm0dAG2HnoKRLZy54yfQCudmVyDkgbhkZp+ehIz2wKsJbO4K7TkdMCla0bYBjOTzismyGysyZXIGMc04DClj071da0YIDjnFAsXljC4x3weBQmLmRS5OQOcdKFLB/7vFXo9NcjGPmzgVbTRnZQQjFv6UnKKIcomPgbs5z3q3b7VjO7+I9q0LbRHdipUHFTDSVQhChyvOB3qOeJm5RKEcSsQGDFjyMelW2PlsFVSFIxn0PrWmNKcbGBG/BGO4FPWwcIPkwxJ4I61i5GbkjNRiGHGVHByOKkVFLYUDAOcgVpJpYeJWKgsDlh2p66cy85AGclQOlZ8xndGbErR5wwxnjPb3pjKquDjcc5PFayacXZpN4IyAFA60raYGI3fISRnsaXMHNYzXtt6A7cg8njoPWoJICrkBcAjGa3ZdNXkAMBjjnqfSnx2aBCGTCY59frRzC5jDNv5KrtIzgE+9C25bBxknjitpdNHmJvYGPPAA5BprWxdwYwEUHHPf3pcxNzHSMLISBmM8MelM2O0gwgKHjJ610ZtAsLRlBICOoHSqpshGvXBGSR1NLmFcyWtH3DYDx1PanC1kM5BU5xnArahjBjVsbgeRjiniEIdzA5HPFPmYcxmCxEsTkyYKLkAg1AbQuiyMGyOBjrmtmaLzihUbB3A6GmRKsmVwwK8AD+dHMLmMj7M7rgr82emKRbDKMwVs54HtWykKjJySCf1qWJARtAyQcFSORTuHMY32MrFjHJOTjnFIkbQkDbnJxkjIrXaAtIdgwKf9nLMCFwMYAPQ0XHzGXHZE5x0PODUsemqYyCoIzkH1rQijJkIPzFeWAHSla3G4SKShJySegFS5FXuZkemxTOWUkeuetOa02wP8g29m9/rV9YlAJJJbk8cflQFVlQggg8Fe+aVxcxiGxL/ADBtpAzgCpo7AyAsy5wOQK0/LClyozkcjtTUPmRFQpEoPRe/tT5g5iqmnIVU4Bf07inCxQg7zyMDntV0RL5YZlKk8Edx702JHlU7QABxk85pcw+YZ9hQKiqpJzjnp9ajS3eEudoKEenJ9qtspbCAZyOxqMNsURHJzyDmlzBzDBCj2wyAM8gd6liiV7dTI4GDtBIpJeFQqAdvBzxmlP3kDggHnHpU8wrkckKrHvAJUHGR296FCMw5AGOrdR71OqrJviJyhHPbiovIEZOAMrxz1Io5gbGhQGMWQAeQR/Ooktl2yANgryCepNW5QEUApk9sdqgkX5QACc9x2NHMTzDUjLLtYZzwexq1EIkkO8YXbgZPQ1H9lBk2+YxAGeOtDKqEdHHp2pcw7jmYW5BYCUE8ECmXf74FkXG7kAdqeT5qNheM457VGEZANjZx2NO4cwxGcyqzJt29QRwasbAZCVBAOCATkjio0jLkbycrk4PekMrkEEEZ6Y60XFcmYNKCxJwOMmo4FUgtjnoT7UCYpF5OCw64I5pbdijEsNnHyr1yagq5NKEKAlVG0546/jUTDcgIGSTwf6UShnk3MQFPHAOKSSIxwxqAUBOSx5xQFyNZXz5ZQZB6kZo3hn8uFGMr8ev4UxZHDH5TgcAjqfepYy24nbj1boTViKxgxMSzc5AIPp6VPA+WMWcd8t0xTxFy0hw56AHpmmmAwIx3gsTwT2oHcR8iUhSpK4PPT61FJK5c4USnGMAYAp8Ykiy8gHzHAbuMVNIc252oN/UY4NA7kESjBLAM3909vahcMDhhg8cc4pEYrkEj5hg4psLmKVwFzjHGM/jTQBteKDbkEhs8jgf5xTSrSR8ElgeCakuI0liLZIJOCM8GocOhJ+4oIB9DQyrjI4pDv4Jx1Ung0R2rAgg45BJ7CrE2droQQMcEdDTPshNuW3E7gQcHkUxjppVZiANxxwB3NQpFFJGSTlh1x6+lPWBnCFGAYDBB6UvlKGKgDzWxnb0NAEKsUmXAPHIz0FL52RJ8pOeABwfrUrMyqPNAyDjI6UkK+ceBg5PIHFUhXIJlcohGQfXqadCqLGfkBbOSfapSphYK4Lx5ILdPwpLaBg8gc44yuOuPWmXcgkjieQtsI45AOP8A9VNiYmP5QF2nnFTyLkKNhPUccZoEZjC7hjPQf/XoC5CkpbJJwT37Gkbf5nK5UHIJHH0q1HApQZkC859qS5jLwIUYgkkccA+1PYEN2r50LYDLnLKvB+lDLFsfk7ozuDHkYojYQCPKgEnBJ5NDQjD5GF6lSOtMZUmdZAoUnIOR/hQ5aNQr5BbBPc4q5AgNt5fAGckgc/SolhLqrA5YcAHqaYyJrbaAMFSvIxwTUrFW/dYG4d8dfamPHJDLySynv1FXGA/dKAGJOTjsaBFFokkLlQd+MADpSQxbkcEYIH4ira2ixlyBkAHkHkGo2X7MRuBGeeeuaB3K+/yoyPvHgcjOfbFTuzMyMsY+6MuR/KnmMykPgKCemO3rSSM0twm1gVX14BNAXIhMI1KD5gTznrSyujRrgZ/mKljhCPJK6ZBHyr0ANNiV7diUAYk5KkZFA2VQWSViTk44BGeKQA5LbMc9D3q8LNli3THDDkjpgdqT7OACwP3h35xQBXSMMTvLKnt346VGi5JKjgcZ7CrqKrIFLc9Q2OAfSkd0iyhUujDGVHemMqxW6yeYC+w9dxOMUmAqeXIQQDnJHJFTzBSPL2lQR+NLAkQZjjeAMDPemBWW2wx2EFTycdcU6T5kHYrwM+tTCJnVhgquMZ6ZpGYEEEYKgdRnNAFYI2zld2T3p65BAUYB61Ps2bwq7kIGeefrSFflGBjjBHfNA0Vmc8kDI6AUx43Uu7DBIGPepYAjTCInG7qW4xUkQddynay8gEjPOaAZA9uGj80qM9B9akigBj5Gdo49B/nmrEZJUuACOgB6ZpZtjZZeMjBA70CKhj8sbwcvnj0qSNDM25kIIGeeRSyYMS4PGcbcUttL5Y2jIySDntTuANBCkmXLYPHHGPeopERmAhkBHQHk1O4WZWCSKzg4KjGcUhtdjRqqEepHc0XHcreQLiQbGBK8FegPvVh4Ut0HmgDIzsByTUc4Im5JDZ6LwKkysrrzjthh096LjInRHQuHyMfdpVYRIGjyQeACMmnKdjFY4hKnXKnj65p80kZjO4HAGdq9fpQBGxEsBG0Fx/CRz1/+t+lRbU2BSSWIGQB1qyiQqFYFnDcE9x7UxgNjA58wHJI9KQyJXCB2MRKoMgU+3iRUJcFwy8D0560+B9yspIRSOS1DDavJwGJGB0xTuFxhjSMnygcv0PXj0ppTJHzAgckKOQKkRDE8hXJBUYxzUdssTIUIO4nkA4NMdxJVCYAJycE45pwCoxQkgYznHOaGKYjIJyDggdh60yfYbgbTweAT3pgRLIOADkZJANSNG3lrtYYJ5B7e9SlUTAA+Y9c9BUAY/dyM5OfSgLiTgu6AEbwO44NV5Iim1ghQdCTyCauQoUYsxV0I2nI5qOabAKxoGXPQ8nNWFxsimJQrIS20E5HapF8qKNS5yrEdc8j0qw7vJGCwyDxnHAqtMDIxDLgL6dKAuJCUEpdVAQdV65NW1EQIkBCooyO2aqJiOUDBKYwdvXNDKTEgY8kk4FQMtEJdISqAMhzgjkn0pHnEsbOxBIGBniodxGATgDoD3pjwqSqYKJ1IbNBRKLRggZn2ggHJGQfaoJoYopkZWZnGSUI4/P8Az2qZ5ixCAbxjICnikMROwMG3ueABxirC4hldAF+UKem0cYp8C/a5VVF3O5CqoGcn6VBIVhUrjepOAeoFTbmR0e3GzavXGSTQSfVVveJA0TBVuBuyRjr/AJ5qSeY3s6AqkSMcKAuMf5/pUSamkdqm9VSQHDELj8aItThiIZwXBJww6Zr4hOx8i3cty3JEzbbTaQNoUYOcf41G5YToqIBngbucmok1WGKYsHG5hgbskD3py3lsYQyXKmfPKHk4q7me5JfQyPCHVlV8+mTVVYrsuzRk5C4w3Q+9WLa9XaPMcGME4LdqZBqJjb5kOScYHBIouWiZba4jgQyS7s5LFen+elFzahEBlmWIHpng9KrLqRJkSTAPVQM4H+NV7y6dVVpsSo+F2rU3KLg0/wAoZeXtlQOh/Cl/dSWMsgXBYbS4ONmO/wDn1qqt7ukZ2G1VXAB5AHrVSW481SvmB4M/eAOM1LZLL8eni40kz+fglto5IapLeykkjCyygFepI5NZr3EzOYo8JEoGCOuanUzxQ7i+4jnjnFHMR5F23eQQPFs8xVbIIGCKsbreWY7kIVANpznJ/wA/zrIcm8jESM3PJ2sQc05BLEQXJBHHPQ1dxpGos9s8qQmIxq2QzHt71cs7SAiQJGoHQu65GPX+VY1pE4c7xwe7dRUsOozQzbEhYkHhwflPt/n1qGSWxoyWMzMUJCfMcnO/2FRR6amoTbwdgOAFPWpmu2WRjv3hgN0Zp9pL5chJIBXnYOv+f8KLidinJpckS+Qp2gkjB6mnNppiUBwCMAEDqBWikrS5mmABOSD2GKlWzkMiSy/cY4XB6n0qXILGWw2EARbFIxuA4FMNsJZV8sMoBBOOpFb7xRSxfOAGBxtXuKzo4pJHyycZwAOMile5bQzU1njTeSTEFG0LxzTDD5sUZVgj5BYnoB/StJmlBDGMsgGDkcf56fpTZbdPsxKdeoI7GmSUn065KkLIxz0AJIX61bstKlEThpQ2RjcBgZqZZfs1qm0ksBkqOTnFWA5cJJuwg544yff86ljKqaa0SmNnDlhwQMYqYaZmMkSpFGOGUjBI9adHMZnddpIAyCOv1oivESTym+ZcnPcip1DYmk022uIzGoUsADuUYIqT+z4NNUHI34xluQKrSzwJmOJWDnnOeBT/AO04IcKsbO4wDIxyuf8AOfzpodi/J4dS5iSVADJjJUVWl0gRL5YXLjknqP8A61Ca87u6xthHG0lTyPeolvyZyiSgkjJyeTRYTRKdALsGkxEFGfrVq50qCQxOIyAgwCTgn1rIudRHzMZGEiH5QWOB7n26/wCRV+LVWMaOTk4zg8g+1Il9i1a21rLKIniAK8BgOD/9epGiisnCBQEyckjOawrjWj5qjCg8k4OAR6VXl1NpWVnDhicKc8U0yToYXgjWVZGUKMtuapoL5EgLIV8zkbR0x2rmBdhhs3bxn73oaZNeBmZSCCBgEHGKopHUSalE8JbyiHjwScjBqGWVGDSq4MeASCeBXOtqO1RySAOVzyfeqsesGFWXliT8w9BU3G9DqJdRXYMgSRAAkjjFV72/njVHOCG7jg49K52bW0VORgE4C55+tVp9Ykhy0hDn+EDjApozOnfUCQiyyEKefmPIqI38EpCrON6khlHpXKtqrzFHxwTgIeSaTzzbu0o+ZzyUXgkVXkFjoJfEkWnuLcKWkU7gx5A/x6VcbXbkhJSAZGGMAAg/4VxU11HLcOzg+Yo3IvcmpoLxyoaTIcngE8YoY0jrI9fnERCsVfPDFjg1GmtPvbcockdcciubnvGt3RWb90vJVgdxJ96ja5lF0+4HaVBDZxilYqx0D6qrb4yN4AyCDgg1DFqbiN1DhgeSACCo/wA/yrB/tDEwQttH95hxU+ZFRwzAgDPAwTWiiFjYk10G1JyVZD1bv70xNUdkO7AkkGCegrn/ADBPld4EZOCRnFTLciWImOUbVGM444pco0jXhumkYiSYARkASMflHtVa6uispmRwyDg56EVktI11tjl+QjBJHANOSRo4ikoI54Uck1PL0LLr37RyLK4Yq52gdxxT5Zd6l9mQwxu7GqF5NcMqwRgbDglsZ/z/AJ9abPKYYPlVivQYPWmo2BosyM8qBlYrEOCe5Peo/PaGNUkmHlg5DPziqe9gN0O7HBZWwcGonuZISu4jYx781qkZvsarK5PmIS44A9B+FK14IJAnLggFsdKzX1BUBIcjIwV75pTKtwyHBVzxg8Zp2uIuw3iRy+WQFL5wQarwuVuHUHIJPPp+FI0kSx7mXJ6ZHamQahFDI8ksZ2beM96LAT24W5uXQIxK8+xpk6MCMHMankjsfSoV1FI4HEZ5PRRwwNP+1bbccEE8HgdKdgJTOZo253KOMLwRT2fEKlWwScDNUIpgqtk4J4Cjgmp45lZtrIRJjK56GmNonIBK7v3rjBC9SfanGz+YIwOR8xbtg9qjjiUP90s/U7TyPepEu0iMi78kcknpilcLEj2u1SCMnHQDGBxzSXCwxQCQDK4wQKrvfedLu3ZGADg4p6TxrFI8jAoBkAdT9P8APajQmw6O13bOoRjknnIGKeVKh8DI7Hvn0pP7RWMdNgAz83cetImGhbDgkEsAT+lPQkRZnjjQbPNdzjaOM1UtoXdzGyESFuAOQfarsM6GXeRiRBkZ6CpfNABMRBBHLdfwplWK8qRLH5TMCepI7CmQQhXIPGQMEdDSOVilJlwd2BkVFe3StEIwhV0OWA4JFNILFgJH5YiYgg8k9SfaoVjVC5ZQQBhcDrT4VWdBlTESvyg9c014xNsLkoQcHB60WEJIkAs8uCZMnAzx9PemhEWNFYBEIyS1TSRbIxkEo3r1HvTdtu68hjt6c8UNE6j4UW2jbL4xkrntTJWadwSQSByQOMU4Q/K/mHMYGeOp9qijVYo9ing/dJ65pAhUnMEwEMZDyDDMeQfalk3W4LsmSxxgdKeZFgZMncSMHtn/ADikkuyzBFiLvjIJ6UFXKhJARVwQTnAH6UltcFd2RkZxntV0Shrdo2QAjkkcECqUxEW3cCFzyxqhXI5Z3klCxr944B/GpGjdHPPBHJHQVBKqFi6uQq8ntkVPvadMSAovUE8UrAJBGpYAybix4z0zUM6ys21jjB4A/nUkkSKDkFT0z2qVdrt5hbc6gfNngCmkUVt7nCkB2UZOBxiiR2kjQcKzHjPf2/SpJYT5pbawUjIxxWr4d8Py63OQoASMZO49P85Fbwi5uyN6cJVJcsdx/h7wxNq90HaLdDEN0jgABRnqfz/Sur8QeLNP8JaWY7dSpxtx1J/zg0/U/EVl4T0x7WKSFSoyzsOT714h4p8SvrN28hcyxk4AXgD/ABr7LKMplWlzVFofUYalHCxvLcyPFevP4nuJId/GSVQnJbn/AD+VZFroHmxiVYmZ1YYBPyirT6XIL5WLL5snIVRgAV0dtp8ljaxyO4LFs7Ce3rX7plOUxoU4t7HzGbZqoydOluS29uLO3eOSEEN8yluw96bBIfLZVbAHGR1qTzRPE65YoT1PTIqvCrIY9i8McZI4NfYwSirI+ElJzbcnqSx5WMqgLZ4y3GanZJLiJRjAzgk9aTZtwI5PNkzgKOpJrc8I+G9V8V6gmnafbyuZGC+YyEID/vfgaJzjTjzTdkKMZVGoxV2Z8GnXF2TEhMjKowFGSfb9a93+Dv7LWpeLZ47nxBI1hagqxt1bBk54HHI681698BP2aYPDFg2p3jNe3cjtua4GdpzjCqRjHHXHOK+k9I8Px6VEFVkA+82xcAV+aZzxMoc1HCvXufc5bw/tUxP3GJ4U+G9j4dsobS1SKKBBjO3LMPriuuCrGQ7YCAYVQMDiqGseI7PQrKWeeZY4o1LE9Tj8O/FfKXx1/bAsfDs1/pulFZn2hFdXK+W3dmI7f7OM8Cvy6TrYupeXvNn39OnClHlirI91+Jvxw0PwNYTySXaiddwZXYBUUDqa+Avj3+13qXiS9msrJ9kbAINuQMDvjPtxn1NeJePvjHqvjTU7qWe6Z7JvlWM8AjJyTn1rzy6vFud8xP7zONo7V9FhcrVN81Z3FKXY09W8S3Wq3Uv2mVy7nJZmyc1izXWw/d3dlHfNV5g7tkcjOcn0qLyxwxJLKcnJr3yR5bLbiCrg5we9Ef3GUD5ck89qGdXxsOXPY80iKBySfQ49azYDkAjUjdk+/OKaCckZz+FOUBeW5z0OKVl+Tpg9fwqWNIiETEnv3yKkRskCRSADyAcE0Rh4wwwSAM59BXQaF4M1fXruOC0sLiaUqHKpExIU4wT+Yrlq16VFXqSsaRhKWyMZVbzlGSgHOR1rqvCvjHV/C1ykttdSqucFFcjK+leyfD/9jPxr4tDzXthHp9qwzHvm+dgMZOPbPTrXvXgv9hbRbe2DanNKZWTDxSBgxI7DI74/Svz/ADfi3JsLCUK81JHfTw1Ru6PIvAf7Umo6DbIbyB3QhVURYQBgPvevPPevatC/a8jmW2juLaRJpDsIEfz7fXlsduvWu60z9k3wlY2sMdvZsoRiTvJIkBHIIyelTy/sxeFIL2Ro7IozDDOSOfpgdK/B8wzPhfHVHLkt8j0owrIzbX9qDQn8xJnljkVAQVUbRz1Jz04PTNdND+0T4YmZDJN+6KBhNDKCoOO/Y/nXI69+zDYSkC1zHxtXyFBUE9ScAH9PxrzLxh+y1f28klxZzGFkA83Em4In95kyOK8+llvDmNknCpyF81WK1PfIf2i/DMUMc89zHHbO+1pVkHzL/eUf0zUT/tD+H31CK2t98ruMxj+Lbnr0x2PevkPUP2ePEs2oRRwXCRBWBD3OTwQcEEcfgDX0z8IPgHF4WsoJtRjF1egZJlOB+A6jNVmWRZHltD2qqcz6K5MKtWbsz2TRNffVkSdIjFFjkNySPXtT9f0431hIjAqJPlAAyfrV7TtJEEaoFAQcHPel1pkt7CeQSlXVG2jODnB/z+VflUGvbJw01O97anwf+0lZKr6ii4kgbIV41wvVsD6/Ka8s+DXwS1HxvqnmS74rQY8to1w8h54yeABxk/WvpHxP4Sj8Ya7FYmAvZ7wcu+ATg5PHPc17n8Mvh/Z+GNCtLWC2SCOIZXKgEHPQnqf/ANVf0R/rZHJspVOm/ea/E872PtJlT4X/AAn07wbpgSCGOKRlDSyBAN7HGenpXp1vbAMqRDYOuRxmnxWUUceZXBPQY4GamfaIgOmBjC8V/PuOzDEZjWdavK7PUilHREbcKQ5WMg4GOCa5D4i6s2l6Ve+awS1ZAmcZPKj+ZJrp550SJ2kjI2jcD1zXzr8cfHr6hdRaXZkMzOBycgjjGPfIH6115NgqmMxUVFaLcipJRXmeSv4Qf4leNmguPOktEkDSEA4OM8ZH0P5CvrnwD4EsvDGmQW1qgSNY1GU6nj/6/wCtedfBXwgyaet00DiUlnZyMruBIAP6/mK9xgRI1QISQRjrjFfV8VZvUlCGBpS91b2MaMerQ+MptIKkMD68GhneLlQCCcAD1qOXe5CLhQOS3anGVhEVkwwQ8MBgAV+Y3szqEMqw2rzEHK5JzznmvI/F8E/jKeW0SN5YC21ogcH/APVXU+L/ABSqmKwgcSo7bW8tjnH1+o/Wr/h/SVSNZIyC7hS7tj/PevocNSngoqvJamMnzaFHwf4AstCtov3KlkAYbuSHwOc/l+VdasCqMJyBzk0rHyHAXBzwfQU9omiikBJBkyfl7Vz4jFVsRNyqSLUYxHSZ6DbyBnHT8Krs5hbIUkg5GOMVUnjdriAICSMZIOAPemPqX2ZmecgqSRlewHeuZRlLSKuwbsXxIQMk8k5IJJNeYfFT4rW/hvSp44S7T7CAgYckY5/WuX+L37Qtr4ShNtbThLqQqqmIbnZzyAvpwOSa898D/DrVfiNqP9pa2XWOQgiB3bBGM8D3yPzr7zK8jdGCxmP92PZ6GEp3fLE88ufC3iP4xeIQ58y0sTktI/yqe2MDk9+favcvhp+y3omiWsU19bR3l2oz5rRhyCf4lz0r2Pwt4LsdEsEiit449iKqlQcjA/M11MOAQBGoUDGEGM125lxfXdP6rl8uSPdbkwoJO8jntF8EWWlwKkYCHOGIGCQOgPrWnBo1vaxJbgEohJyBgEk9f1q9tHLgYH3txySDUpUFM8nnJx1r4CpiK1eXNUk2dOiVkNh2RxpGIxgdDjJpfM8zJXAIPbj8qSXA28EAjn1rL1rxBaaLFuup44v7oZgu4/5FZwhKpLlirsTelx+v6yNE06S4IwqAsd3avhD9o34qyalqF5Z2uowSxLGVMURJIbOcH8APyNep/Enx9rXj68OlaAdoMrRs247WAzzn6gdfQ1n+Df2U01FEvNaQXkjEsTKrCEuegz1PuPpX69w3gsHkq+v5hL3ui7HDVk6nuxPjCz8PalrYSVLaWWKZiqTohZS1dRonwG8UaspeLTAtsCQZLljGHPoDg4/z61+i2i/B7Q9GaCUafD9rhAIZkGMADAxjp9a7C28J2FoqSCARPktlQBj04Ar6fE+KNKKccNTfzMVgu58G+FP2cfEtqLS4tpZIS5y8ke/YMD7uQOSK998B+FfEelyWkM0puoVjJaXceTn0r6Bj0eB422KsYBzwvOfWrKW8ICHHKDAZq/O8z4yr5pdVYI6oUFDZmRodnPFEhnlYbuiknnH+f0o8R6fDeWFzuOTEhcsTgcVtLEgDnG4qOAOBivPfif4yt9B0yffPHAfLbdu7DHP9a+SwEKlfExjTWrZvN8q1Pmn4l+J4vB2s+fvLKjbwqnJIOD+mf0r2D4S+ObfUrO2aO7MuQDtyQxz2/T9K+H/i/wDEKTxNrM6whPIjODgYYkduvuf1re+DXxduPCmpW8BnMtttAy/Xr90H/PSv6Qx3Cn1zKVFr37HlxrRjK5+l2mTC5BZXUjsSe1WgXQkAgofvdiPevLvAPj23v7SHy5FckEk9GOO/+fWvSoLlblAwkDqSDkd6/mDGYOpga0qNRWaPYjLmSZJe2nnIRIPkIByOMV83/HLwkr2tyPIPlSIASQCCABx9OP1FfSJZpHCnJBHLDIA9q4D4l6UbvSbkiIb1UjkZHTjPt0/Ove4exksJjouL3M6sU43Z+VvjXQ49D1a5QrgMxAHOBXLLKVG0AYHY9a9m+N2if2JrrTTQMVlLPkkEfT9f0NeMfaFVgVxuLc//AFq/ufK6zxGFhNu7PkaytNjt+zL4yemPSnlvMAJYA9So7ioerAZH4Z4FT/Iu1kO8ZwR3zXqmDQuQSdpOcYBqSPeSrnHGM5pnmDJGMH1HanJwuCcqeRRYQbX3Bj8wJzgcd6lWDcxO75AQPxqPBik5YFM5yOlOUlCyg4B5GeaALK3HlK3lna2QOf516P4B+L2p+D7iNlkzC5AkUjIx715gD5gJJB7ZqSOQREkPjPrzg0mk1Z6lJn338Iv2j7bU0iDzhQGAbcNocE8AZ/Hj2r6j8OePItWggeJyDKBgjG3PpX45aZrNzpl4k1vOY51OQw5Ar6U+Dv7RUlre2lrfXKCdmVHIOFI9efxrwcXgW37Sl9xXqfpOY0uQJMfKwyO/PpXFeKvh3Z6nG5ht1ErnhkODn1rmPAPxRi1C2SAXCOsgJjUHgnrx7V6rZapHIiMg46HDZIPFePTnOlLmi7McoKa5ZI+SviB8GxKtyY7Y5IwWCYz1OenXivAtT8GT6LJMGs2uQCcZG08dv0r9Itd8PWerxSF4ycAsCD14/lya8N+IfwvS8tprgRhB8wJTkBcHnHqcCvuMt4hqU5KnV+E+Tx+SQqxc6e58ay+STHiF1OeVY4C1Xu7dpMbwQeq89K7zxl4LvdIR5LeHzAD8wdcMR9fWuJht9yEyTK6nnA5x7V+m060K0VKDPz+pSnSbUkUQ0ke4K2SOdwPI9qS3fzIFD8hDnLcA0l5M4A2KGBPRR1oiJmtGMkZGT8rZ+7WtznLLyKzIoQBCOi8c1Xx9oLqTgqeAOhqOSWCOFFdi8gORTotjEckluVx2oEBh8kt8o5PC56e9VHgafcnlZBOSDxVh33MDnLEYIPr/AEqKJ3yUY4OOCe/tUyVzWLatY5fWNKW2YrJGobHGBjNYeBZ3ARiQp9ewruri2a7JWVsFegPFcvrVkjhsvgqMAgYJ9q+SzHLXU96J9fluYcrUJsq3mneZHlZAE69O3rWJLZ4zwHB9sYrRtL97dhDIjPG2ADjgUXFu0zPIuQgGSe31r85xuGcHy2tY+zjVUlcxhaiTKucZOM+nvUf2UqxXb04B6CrU0XmMCDzgUm5juUkbQBk+teBJMtu4yLKxsMDHQkjrTHijCOAnPUHvT2lPC5+X6frUccjeZgLkZxk1ytmbdggU4DOm4txjHAq5BHsfcEy/QADIxULFiSo+6egFWBIQqMhII5asmzKTLEtssjZVfLcAHOM1bgZDGfMGHxgYHBqtb3YkyoQs+eTnip0ASUMORnJU8isGzmkKQUyVjyRnIzjNKVE2042uvLAdaskAqZMhm6lfb0pwiMm1iuAepHQCs2zNsq+RsKMpyTzn0qRo2YqQMgetTYC8KpYZyQOppwXJ5H3TkkdKi5PNYb5Z3jA4xgDHWol3xZViGLHkY5rThCsiEEAg4APFRmFELsxy2cDcO9S5CciCErCVXYd3XI4INKQwJeQADpmpo2WUKxO4g7d3rUawujbmORk/Ieadw5iKWMySoFYofccGnRr5cg3PkDg4FWVQzFVIw/UHHapJCwO3A47460XDmK9wQ4K/LuIG3aMDFRCz3BGDhQOWzz+NWPs6mPLc4OR6/SnJiPdvK4/hPvSvYXMVdhjRpAc9uepGaiEJZy5AC45LdjVyY741wARnHHAoldZIiFGCBkg9KdxcxEroWChcDHUVG0Jzna2wnjPergjSWBMRkE8kimzW3lMrKxdQOg4waLhcp/ZwzFiCMDAHY0otdoDZAI5INSrExC4JK7jk1NMrTOCcAAY4HUUXFcz54DIQUyh/umpYQQuDgn2HNWCTFKCcEdfmHUVHDhjIUPI5zjg807hcgdo9rbgxx02nvTfNKbUJKgjIPcVPIUkYAfKccjFCx5lQYyR2NVcu5Wh/dTF+ckY4/nVh8PvABIxk+1TxwRi4cl1HcYHGalZkhy42uW4wOxqWXcqQwuFPCtt4yRyKRrYBGBPPXPSpIZ5PNdlT5+hHapHfzpc4A7EdhUiKkcbrlgM84I9KSN9suAMOvIOO9SkBUdVyxz2P61FIhikTncue/Un0p3FcinnfzuRgYAOBxT4VO446Ec4pExKzgjB7+vWpkk+zphcO55z6CmUiO5zKh2qVCnBIp52nY2zJAzu7fQ1JPJiMb3XIxwop8ajcDHwgGSW6ZpMZDtcAOyA5OAAOKa6bZ/mbpgjPQVOFfzVJUtHnt0ApXVTIHPAByfQ0MdiFUEsoCfISABn+dMlfG9BhieN3bNTN/pDEKOh528YFRCMq5CjeF7DrQhDSpWRcnIC5HcUxWznJKgc4HU1PtMiyBRs4zvPOOaFVXQDjA4LdMmhoA374lCoSJOD64qGSFRIFJKrjBxVqZvlXBHQA7ep/z/jQdh5zg9s0WAYkauU6j2PamgbM4Q9TipMAsVIwcAnPal8zdIqjkdNw7CmOxCeo4yfSk2jyyzAnB420uWmfy1TB3Y3HvVkbYiVIznjcvSmFiuU8u3LYwzcjd1FSmErGkisDnqO4phQGX5ySOinsaMyhtnBizgN2zSsUhI2aJ32rwBnJGc0smdgbBJPOGPShi0ZCjBAOTmm+U6P5jMRFnjdyM0WAa6YXfkLxjjrT44Qz5DYBHINL5qHGSSD3HIpstwkbCMDODkEdaYxjRBCdhxjkAd6HlIiAZPMf0PGKlULKpYAqTwM9zUaKqFgSXZQCdvQUAIQZpApKhcY9QKIYyY2ySrj7pHQ0sUrK7YjGSMBvXmpLjfITtGzbgnvinYHYhktwirkHcTnI6EelSMpuQu1AoUct2pUxJCdx6HO49M+lMEzq6sBhQcEHoRTsCEkA8sfJl1OQMZz705EOxd4ADdc96Hk/f5AOMcGmRExkqRyTgE9BQUPZg6AHlM4I6H86iu8LKAikRAZPrikkYRYVxkE4+tG4bgxUySA7QCeMelPQobC4Uj5MRkHdnmpoVh2kKu1H4yeo96SZ1EJXbls5I9KgRMt8xKtjAweKAJEw4OwZAOCcdaZFL5fmZQhsgKT096IT9jgfaec5KnnNMe6eUklAE9e9FySxeAmRAWDDAOR0IxUaMsADgFz2I6iooZZYss+BETwGGSfantFvYleTnOB0qihzIykcgqecn0pcR4IkdVA6Bhkmq85beG8zpxyeAaYJPPC/J84454Bp6AWZkgeBRGpEhOB3z7VFLESojDYY4wD2p8Qa2XDsCBzjocVXWfZLubO4c81QyR22bQV3kEAqBzmpGUmU5cZI6YpPPZQ8a4BYBiSMZqCCVkYlj82MAHrQUmTJidzGnysMAmnTGK3by4zuIHJPU1We4GCqoUzyGz1qR23IhQAsOpNACRCSVpIkwFxySM7fenxkgEKu7HGe9MjlEdzhQQrjnPTNI7NHvJwBk9DyDQJksG+MksQFzjjqKrMd1wEIJAOd3elilOxTKMp3x1p8swGFySHAwBxj3oJGjzREAeQx4PYe1KyoU2KCGPDGnxyoV8tRluQADzn1qASmMMwXJY7cdx70FIss4j2YwwwQR6VFDJmVnxnjIUcZqOCZTKRuAboQe9K0mxySd6A44OCRnrQMleCSXDrIAFGSG54pjzhdgKtvB444+tRhFiIlRiQTjBJ603fID5qgZHQHnNA0x8t0QiqoGzJJ3AE54qxAyyBvMdEwMqjA5J9B+f6VVWUGN2dSrnkFhxTElLBTjdsJ+lAJlgs4mcbghXuRmkjDKwdjyxwARgVA5afjIVuvfAqWUK0qDziwA4wOBQBLM/lIw4YZzkdR7VGs6hRkAjryMk+1V3kMrtvBC5wfQU950WSMKVYD+8OT7VQMkgkdpN3B3HABHH0pmWWciUYfPAHIxURmYkgHgnIx1FLNcO0qkjJHbvQNDUiUyvJITGMk8etSRSEOfnBQc4A5xSho0J3AknsPWq8zqH2qeM/NnrQMuy3AZdqjcW5IUYx7mmINpABPcgHpimJJtUlmAQ8ACqrSHzQEyQT97tQIsQMI2J27wDkKakRzKCGXCn7x7j2qssc5YMQTHnlh0z6fyp0xb1HHYVSQxyW8RJaJ9pHr1NJNO5lUEthRg0kG+RnaMYVcAk9/alDoY5HY4ZTkA96AJI7jdcZaPdvGFJ7n0qRI08mViwDAE/WqUrLJGHjOAMDC0YkUDGSnUt71I7EhmwVUbgcc46YptxIVbaTkkZ3KMCklmk2K2VKjhSBimrG5w7jYG465zQOxLLNNGoOOOAoA4PvRby+ZnIwSc+YRxmhnGfmYl8YC9sU2WV5bcBUwmcAjqfanYBzxsroRwVBLKTwfanSTP5ZGzc5GAV7D1qDzPlbhhkdTzTQWhjBWTLEgkZ6iiwD7aaW3kPlnnHRuR9ad86uJQofJJI7GopT5cpPAJAOR71GqsZeSQuOhPBFOwEruzDOfmPHy8Ypy70kQABzngd6jS2UGQiTCjkButLN87II22bASzHv/AJxTAR5LgSN8jAf3mHFIHabgkDBzgDmpVuyM7iHBHBB70CRlQqVA/i4FAEYdxgK/QYbIyMVKyokOM7HzkEjNBmUIsZwRjOccmmujz4VTggZ4HUU79AESRolYrkjOdpOQTTIoSZHM04QsMiM85/zml8pzna4zwTn0pJpljcExljnn1FCAVyq2zqu7rljnkD61CrOoUFcjH3h1PvUrsQM7CpbAAPSjaqqPlwGOCSeB70yiRFY5kPzAdFPamEySOWYgDHfPIpZnCgiNzgevSnJidgHfamOMckmmMWOIRNh5RGD90D1oRnmmKIcAAhTSNIoLZcNgYGR0PpULSMkRjVGLOeCDzmgAdijBMfMOATUinYShfcwAJA4xUTDbgSOFlUggHk596T97HvdQCMAkY5xTsD8j6rEphUr5YJPTIBzSSIDGiKcMDkgdCK0rjTWgjD4I56tgginLpZUmI4ZZB36jjrXwcX5nyLVjEbFz2C7DkEL19qVYUeVGjQK/3c4rorDRYxMAeFA5I5J9qsf8Iw0VixV1Q7j15YitGyLHPtYTi3Pkrvc9jwDQ1hKyKJ87wMfLwM10cmjXJsz5bDy0XIOcEnvSS27pLGGXIIChm71JexyZ0ieRwsZOQdxYcCp5bJ5ZAoOEIwGPPzV09jY7nud0Tbox90HrzSNZyITDCgIxuY4ztHr+tKwXOfSwYomXGScHI61NBYyeYQYMKeO2MVvx2Zt2CyAOhGWC8HHtUc22NCkZ3FefQnnpUiZmx6O+5yYyCw6YqJLTyGcbiN3BJ6D2roheRTOBHGxlAAC9qlvZwrhJIxleQcUXEc/DZxqHDIYnTBA6Z4qRreBIclS7MQSp7D+lb7IkkO4KqDGVJ559ajlshA4d5EKsuTEo+Y/5/wAau4GCNNFwVy5CZ4A4Jpz6bFZOBJLuDfMVBIwK0ikUMhaAbhjJHUj2pJoI3TzAckHJzSZm3YZJpoe4MvliJgoIZhgEVI1sqEMAuVORkVaD+UjfMZGZQdg7VUluFcjBIkbgLjp71OhLJpUiLBt4yBkgDAp0LI2I1BZhgjJ5HvVV5MoS0bBRwxBGT/n+oqGOR3icFCjDO33qHuUjQaaIMHDKpBwQcEE/5FRNcraNuETEMc5znHvUZiljC+UqucAkMM4NF1IQVBAQ9Qvf60IvdECO87v8+QDuOc4x6VYni8sIIpVORu24yAfes+WTy7hBkOCRkLwfpVq4u1aPag4PcDBq2SiRhGuxhkSHhgxyMetNMKM43Oy85OOhGKrWcSxy7i/DdMkkCrTXCrB5ZK7GYjOM5PpmjQq4m5IAVSVnbrkZFJ5xmcYIhkTlgwzkdqnVC/lkBGUckAYx0qneWn2WdsEkyDccHJ5o0FqS3F75RBZMDoAOv/16rzapteKJVBfOcEDkVWk3wAbQXROS55HXpToIGJLkqzAZUY5oQxbe5m+0MBh3zg4HA5pZJkS8VkyXTnIGR9KSUsNkcZADHJkPc+lJIFEB8sEuflbHXHtTtcGSSSrIrMTnI5OKWK6FsEiUnDdGPQH0qD5QdjfdIAyB0pEtQZxtlBC9GHI+lJolosXSxyzKdrKVAJYHilmkiACLl88YBwQPWoHYlM8l84yvSoJCZXiWEZOcsO4HahJEWLEYxFL5GckYAJyaqSiVZUHLFfmYA5JFSyuYWIVDt65HXNQy377lVlYu5wGAwSadgWhNgCQSytsXOApOKoNsadsFlUkhMnB/z1pl3ezSTCPysFR1bpSO/nkRumRjAxxt4707DuSC+i+6yhnzxz1qONgS5kUnHI+lVJIXijbjAJxkdfrVpYyyKd4Abhc+tOwhjT5u0Qj92SMMOKXUXJuUMbbUGMjHWoVikZ/LPDgk8dvepJoHiiDEhwfTtVWGJ+7FwGJ5UZHrVgSIPnA5U5y3TFZ/my5wCobs2M05SwlUO43ngHnihjRbmumBQyFQ4OVGOTWdfai8jiSRtrk7QQOMVJdXCxsyqjSPxgnpTbmMSkMwG5eVUjrTW5SsVRLMySY4WMAnPU0/+0JIkEpbecYAPTFRI/m78EZB5XpioGTbEVlUmMk5I4Ga0SG9C5IJJZUwpUucZHCj3qzY+XAr+aSETkEjvVYN5REcZ8wKAQM5z7Usd2J1lDDAUDGDgim0CLca+cxYvhjzgnG0etLmSRlD5J6DHU1nwMkxbyXPHDc80Jd+YwUAlxwD2NKxoX0eVlBVSTuIbJ7elNuLiRIDCG2Drhhkis9Jv3pDuSVORgkAH/OaHuXuHQKMtuzzzmiwmTyTEOPn2EDgHoTUVxIt5bBAh81SSSO1LeBYjtLASsMgkZwKhF4VwA6gEYKgc59aZkyIs8soDHaUAwMdferqSBmUSN5bqMkEZJFUpHeJx5hCBx2HJp8kxLRovyjOMnqenNXYXqW0uC/mfKfKx36/WiS8TyD5iEcYBOMYqGdmjzsdTjkiopJVVwHVlbAO5hwKlhoXlMUVq4CcuMqSMn/61QJMTl5AUjAwc/zqtJcSRxBkUylTlsdhRFP9tRt37sAdCePrTaGX0m3DCoQcdT0IpqsoiG52LZ+bnBFVYrhji3VCHY4BPappVkt4wrAMxGM4pAWDM2yPy5cEnGfUelWbQRHcHIOeDu6isxv9WOhkwCqjpmnqWebbySQMAdjUAa1vIS4CxqyA8YHX/OKgmfC4UgqTgbeAKaSQoUhgem0HBzViJvKtiu0MCeoHINVYTIrlTceUA2AmARjJNTx84jyAfXP6VFEoSIskoBGSzHkAVAz25nBDmQrg8HGD6/zp2IsWXuF/exocDGCTyf8A63SlLCOEEhgHAAwcY96gSaF4nAIUE5BI5PNCo8iAISYhyT6f4UDSHy7lI4ySBwRyKC7qw+QMpHJFTm3Nxb4L7DnBb1FM8pVBDttGMZz1oQxJpFKIY8lzwc9B7023vYkYRtkt0BJqLd9lmGB5oPQngH2qM228BiyqwJJHcCqJY43QSQksXGT0PShphcDduwcgADtTbh1gKBRuHRs+lO8kxxtsX5mGc44A9aGLqySaDCpsY4Y4PPA96SaJVUGXJIGBt4psUcibjJIGKjPoBUpQSY3tkg59qSQECXbNMNoAA7sM5q0l6CHwRv6dORVaW32gFWA+YjJHFJGdrmQgE4wB2+tUkA6YhV81QxC9T2NE82CHxuBAAUjPaomVXYkAgA5OTxmkiuFmPl7lcr2HUVQ0hdgGCigtjOOtWJMkopy5bgqO1VVu0t/N2sMYxyKQ3UiorBQxPII4Bp2LS6liYNEF3pwSRzyDUNtH5RBGQMkkHqfaoo2kDK05Ybs/eOSvvXT+EfCUniyeQK7R28OPMlAwPpmqUHJ6I2hSnUdooq6Ro82qXiZDCFTkkcCt7VNbtPC2lPbwDY8gIL5+bNaviaK28G6e8aSqZtuDH0yMHHH+f0rwzxb4mv8AUpX8sBgoARWHBNfa5Tk86sk2t/wPpMNh44aDlLcb4i1i712coXxFnCs3PNVI9ObyFaOIeUDjrkk+tTWWmSTTIhIU43kk5zUq2U1vGzKz7ScDB61+5ZZlKoxi5dD5PM81i4unTeoiW2TvbAZRjnrVlYXmuhvLbgvGRjHtU8TvchY0ijQgZMm3nipkiaMl3lJG3DADJFfXrTQ+JcnJ3bKbTiWMxLFn6Cnww/aHigJ3OSAsYz1J/wD1Vbs7YkxJAhklkOFVRktmvc/gn+zzqGvanDql5bybW2OIhkLjd1z6cAfjXJi8bSwVN1KrOvDYWpipctNHF/Df4K6h431S1a0VktQSJJYxkH/gR/H8hX3R8Hvgto/w/wBMiS2iAkC+YfMQFiTn5ie+cmup8G+C7XwzpqW1vbRQsvXC8t0/z+NdVvW2tzLM+0KCWPA+X/Ir8YzjPq2YScIO0Ufp+WZRSwUVJ6yEMMVhauUQcjIAXAJ5/wDr1xfxA+K+ieCLO4aa7jE2AFQsCWPp+ZFec/HD9pGz8F6fMtg8QljGGcuA3TOfbt196/O74xfH/VPHtzPsu544ZMKoL8AYHp9P0FeDhsFUxDvsu59Dsz1T4/ftYXfiW4vbHSbmS1TeYDNyB2yF59jz7H1r5T1jXrzUJEjecyKT2z+dZlzPLezhGIJHVhwBUET7pMMxyBgDua+tw+Ghh4csSbj8mTzEY7VPByOtVmgIY7QQGHOe9LdKY2RfMYZPJHakDOzEAHHaushgXYArnC49OpqPyyxY9AB+JqSHndnOPT1oQbMnBLE96QJDUQrgAY/nUgQK4XI56k06MBnBwQM4PevUvhh8BNe+JV7EIIClqxAZyuGAyAB265/nXmY3G0MBTdXET5UaQhKo7RR5pY6RdX1wkMEMk8jMAI4lLNz9Px/KvY/h3+yp4x8dXKYgGn2hIO+ZSzSD0AXp+OK+1fg1+ynoXgewhlurNbu7JId5xl+Mc8fjx6V79pOhW2ixCC2gjiQdURQoBr+fs/8AFWnh5Ojl0Obz6HtUcv6zZ8p+Av2EPD+lTWzas9xcuuC6ykFgc/d6Y/SvfvC/wd8PeF/LjstJt4hEQw3RqxPuSRk16FBGlrL5asAmMnjkU6UruKuMEcAg5yPWvwrM+L82zNt1KzSfY9aFCENijBp8EO0RIFwOMAAdelWrmJVmj2EK4wemQKdDHEWbOfmAG70OaczvGmMcHgZr41zlNtydzckyFLNjBxyO9MaATIGfg5wc0qTRiN9xGR1zzgYrlfEvjbTdAt5XmkJcA5QdcgdK6KNCpiJqFNXZDZuXt5b2MTzyOsQHAx1OP/115/4i+IFjfTmw0zE0qY81mGQD/d/Q/pXhvjv9oeTxLrUWh6Sn71js2wZLvnjn8q9G+Evw+l021a4umDzy437DkDv1+p/WvtXkryyh9Yxmj6I53Pndkdn4d0XePtUwUs5xgr1x/wDqrtrcLCRIwLjGAevPpUcVjEsUcSxbJWUAAnOP84q68UVn5QB3OCTjrxXxdbESrT5m9DojFRVhpLMflDcLgnn3rlPHlxPb6dKEO5pAqxgYxnIySfoT+VdRcTmE7SwyScZ6D615xrevC91EoXD+T8uxSMgmvQwFGVWspW0RE3ZFfwd4Mt4ZEZ0Yk8sCMnGRx+lemQw+XCY4yFz93A6VkeHkSG32sME8jJOSa2pW8sKcgAdeenvV5jiZV6tm9EOnFJAtvkfeEuBggnNFxtWMs7BMc+g+lMllzHmNhg9zxXC+P/ijp/g7Tbm4ldZZkiZypYYGAMH+dcOGw1XF1VSpK7ZUpKCu2VPiv8S7Lwhp5kV1808eUDlsgDtxjrXxv4G1ib4nfEcXk7yfZLc7vLzyAWwNoHGfrXJfG347aj4uuZE8xhE68bZCOSckfoK7T9kqylu4rm8lAeOWdQZI+AF2twffK/pX9J5Xwz/YOUTxFaPvyWp5M63talkfa/giza209O0zoMoowqkE/wCPP4elderOcMFAHRhgcVh+Ho1t7KEMVLbCSVGBgknn86Zr3iy00KEy3EmB7Hkiv54xdOpicRLkV22enFqK1Nua4SN2DkJFjJb0GOteW/ET4r2ekRPY2tyGmLFQEXLHnr+GK8j+L37VVrYQ3NlYXKJMoKrGBlnPT8QPyNeG/C3xjceN/GkN3rWooZd5KRF9gdiD25HHFfo2RcDV6tN4vGK1tUjlnio3tE+y/All/a85vJixYqHiYfdz3/EZFehRWf2eFd4kBXncpwPy/H+VeZaD8SdC8NaXCpuo4iF2FY2B+YAZ+nI5qLxL+0d4c0OIGe7jLSDashlUIPfqK8DH5VjsRXtRpNroawnFLVnrkZjVypbORg4PP0qPUtQhhJlmcxRIMHPQACvlLX/2xLOJ3hilWMsSg/cqSOvJbBGP1rxXxd+1HrOrrLDa3KiKTjypAWB/z9a9nL+AczxjTqLlRnPFwij7W8bfGDQ/B8Exa9RwFDkod5Ht/kivkn4p/tUvrrC006SVkZmD+bwg99uT+H/1q+dfFvxC1LxJdL9olcFTkKDgDg84/E1Z+HPh9fFmuQxAF0WVAyk9STwPxIr9jyngLBZRReIxHvTWvkefLFyqPlR9J/BL4ayeOL2DVdZkaaSRiV81ycoBkY69hj8DX2T4a8O22k6cqCPbvPLBskL6fpmvNfg/4YfQtLtN6IVSMrKIwCUyPX9PxNexWk0MkBCuOM/LnJxX4nxVm9bG15UYK0EexTpxilIujESlkOQcbe4PvSo7yOQiBXUZJJ/nWY91b20JkklYbcMAOnXrVC78caVpzqJdQgiLH5st09zXwEKFWbtCDfyNG0tzpJJ9qZPHOCMZyagllWzikmY7Y+CWJ+UcdK8k8S/tEeHNJlaEXkUs+wvGTIAH57Ajmvnvx7+1hNrhltNNZ5SSQUR2BLei847fyr7LLOEMzzGV+TlXmc0sRBaXPprx/wDGLT/Ddg6iZBMUJXB3AjHXgV5fb2+sfFG/We5nkfSdwfyxGCxGP72eBg9q87+D/gjXPiNImqa4ZArsVht1JBJBzkjvxivsHRdBg0fT4IwEKxjCpGuP/wBde3mWHwvDkeWPvVSIOVX0MLwf4A0zw5AskdsjTvgtKy5JwOgzzgc/nXaQWIKBFQRoBnA479acAcMCB5Z5HHOaA25wQSBzg9AfavzPEYqriZudSVzsUVFaCMDjIIypGARnNOUAOGYhivUHmnCRMfcyPX3qN4x5qYyzOcAjofaudDJY9sYGNqknKhu9RuQ5cybR7rwB71k674isNGIN7OExgZAHA9a8Y+IH7Q1tp4NppzmeZ9yloiAQB064r2sBleKx8rUY6d+hk5xieo+NPiDp/gy3eSafARSThgD0r4D+P/x4uPGs13aWTSWcDNkjjLJ6e2ev4V02o6Z46+LN3LI1s9paTOY4muGwcDrnv37A/rXReH/2Nrm8jdtRdpFUGSRoz99T02k8j8Vr9wyDBZTw4licXNSqI86q6lV8qWh8e3EMsxSRIizFeRnqKm01L2PAETMsZ3ZC5wK+99F/Y4sIIDA0CMhbenmNkg/Xlu/0rotP/ZY0DTnaKG0wPvSNtBBPpjjjnpX2tXxCyjkaUrmCwU9z5b+DnxL1HSZY47h2ltBldzZ+Q9vqD0r7G8C/EhNRtYdyuA2CVYDP6fSubT9mewnV0t4RGEUqsocKoYnqVyP8966DRvho2gzCGIsAADkev+RX5NxHmuU5uueFkzupQqU9D1my1BbpIyjAgAMVBzxWX4ttVuNNum80xLIuMnlSRyP1A/IVLpemSWcCemcsQMmr19B51uyA5DDGcZxX5FTl7OsnB9TvavGzPzo/aR8NJBK/O7ddMhIYsFOCf5D8ya+cJdLSG5WNeR1JI6H0r9MPiF8D4PFEc2UDIckB13EkE8/Xk/rXzp4o/ZZniuxNbp5tnuLbg/z55+UYGDX9dcJcVYGGFWGrztJHzlfCSbvE+VFQAGIrnBJ4Hf3/ACpBtAKgbRnk16r4i+Cus+H3dmQNbmQ7GIGQB2PvXAajolzZ3DrKvllD0ZcAiv1XDY/DYv8AgzuefUozp/EjLeMlc8KPfrSCZ41CsF9uKe7EoVYZA7VGfmjGBgL1z3r0kcwoJZTzk5yPSrCgTLhxtJ6fWoY4Qc5JJI4x2p5jIQ/MMjrRYNh6x+SoGBjrz1qPG1ypGeM4FPjjPlgseOp9cU0bQwCnj1NFikTRIcvkhDjr/Sn2rGNgxHI5B6VCqEgnPQ5yelPjOVJ3DA4JPQUmUj1n4b/GK+8LzoJJ8wDhlJy3tyemMmvs/wCEnx3sPEpgWGRSwjDEGVWb8h3GcfjX5r427VU5J6103hbxddeHdUtrmCYqsTAMvIDDHI4/zxXnYjDQrb7mp+xWieKrbVlChlAUZLAhgOPb/PNaF1Zx3o4ijkGOG2gMeOmetfE3wh/aIsdQgtobq6EN3HsUiZuHGQMZ9a+svCfjG31QqRIZQ3C4bAIA5P8An0r56rRnRdpg0cR4/wDhXbXrzGKPJAym0ncBz37jg18sePvhhNoWppcW0ZkPzfKVxg+/b/8AXX6DzLb30IdQrhsgkgE9+P1NebfED4dW+p2ckcdoWVo9gJbIwTgg569PrXs5ZnFXB1YqbvE8LMMup4qm+Ve8fn5exrCsgKBGHygkYJ/zk1E8O3erPkkcgDjNe1+OvhUbaCVZYlWCMmRZcfd47968X1LS7myuEYZkLDgg8EV+uYXG0sVHmgz8vxGGq4d2qIo3MRmkxKApUDBK4yKj27B8iFffPFW5grwO2xgAMHJ5B9apvFvijJJODgY6132OQgdTuUA4J6gc5qQxqSHLH5OwPSp7QAFgwyEGd3fNUoJDHKdo5PJPWho0Q5d+8kp5hPAPWqGraajunygs3JU881p2YdpWIkKg/wAPTFLJbGWXezqpBOC3eoaT0sbwfK00cfdWHkqSwC7D90Vjfa2EoQuFifgAjrXeXtst8hjZMHrlewrlNR0nyHPIPYAjpXx+ZZcq3vI+sy/HO/LNkE2mpGo6kMoIUcCsmQ4kKqgC9gaseeBIY3digBx1JzVZ1aWUNnjGMEdK/PcVhW01Fan18WmiDakjkFwDnkDtTYlaN2VsADkMelSxwFWcuoHXtz9aFjU9RkV81UhyuzE0IQFI3cgnPFTxYLnJA7jPBNVixRhhs/yAp0mA69d3UHsBXPJGTRaF0Y8lE2sBgjHvWgGVlAPJ74rMVlk25OXzjHQmr0U2TtIAPv8A1rBo52i4VUxA4yc8YOCK0bUxTwEOOBgEDjFZUP8AriN3yd60NzIrbMZI4yO3rWLRg0JLCIASGBUc4HJp0FqGUtMD0yAOCBSRQyI5KlfXBHepS5iwhxknnPUVmZkjQiMBSMJjOO44pu1XiAKbxnH1NMBDJgyZfONoPangeWAufrU7EkTIYIxtAwDjpgCpCqrGFBYOepJzSKNgZGO4nkDvQ0ju3uBgcYP1qhk0amJAzA5HAYcf560NGrbskhiOcdqr4YvmQ7xgEjoKmIdnDbOMYJHpSC5MFRYAAM8dTyCars6uoUjBBycDk+3tT/mXKF8DOVx/KhkUHqNpGCT1+lKwxPLVWGzBB5wetIYo5YCwBXnkGmSRFJVGSpyCD606SQsxJwABg+1UkA94R5KCJ8Bjgd+aZtZyUOQSOMd/epBDDDFuDAseT7e9JuKMcsNvT3/+tRYTRDIvG1X2EDGO5NRxbokKb95zkDqRTy3mPknDZ4HfFLvERIZcueMgdDVWCwsiiXBxlxweeBQqpG44PHLEHtUYjcMWDgFTkg+lIxaUls4QckDqaCkh0395Y8ov5mlidSCdm1u+TmmAsYwp4TORmmKQudh56884plCxfNKWVSAATzSRorMC+SvU7TiiN5N4JdAc88cUss3lKcEEj5jim0A1FKsc7gTxgdPxqZ7VAwxJvJ6hRzVWaQyKzbsHbwR39qdayO0QRR82M5PUn0qeUdiR/LiJ2kkE8HvmoLt12BQd46kgdB6VE0hVSWYDnGPf0pDKoQ4Rjx69KaQxse0KdoOQMkkVNEvmIBtz9KggumVgpON3qOKfHctG7ADKDJz3/wA8U7FImaEoUwC+TgYHU1LgRxg5BQnkA8g1VW8aVl7LznnjFWMoShL/ACE/Nik0UkSIjxY3EqDzk9KjSNXlfDNnuW6GluJAxTy5N6ggD0BqN52i2tjaAfvdamwxZEwxj3hQOc+tJF5js3BJA4HQmovO8+JpCw+U4JA7elJGzfK0b8Hj8KuwrFwNviALBC3DZqoyqilOduc8USb0K+hOC3vUZkCvw4YZwR3FNoRbjZNpGCMDIA6monYgqpBDdyelQxztDdDggHox7VK8iyjBfa6n7+OtKwEhMaIcyc8AjvTwFiQSLnfngdsVRjXaWLHOO/eiP/VsS/GfwNFil3LTzq5DOCAvOV6A+tEUkfnAsGI6kA81UFwVGcZHbPrTYZvPUNhgCSCO9Fhl2WbZFg5IzxSpKrqB1GR8p6n2qqrB2IztUcEt0PvTiRMuV+QDIz607AWZiisMMHJ7DoPam5kZHAwYgMkH19qpI+GLs4IUcU+Fi5C5JTqFHBNAh3mBTksFGMFccCnbYPLdwSWfGDnoaZIih8MVCk45PNMdQmAoDBDxgdaLDJLeTexwckevSpkIC5cHrnA61VaNsiQjHtnFPhk2u+4k/LgZoAXIkkZ1YoR2NOWRJSEDkZ68nP1qvMG3CQEHHUAdPemvIhdQqkSHnnjFOw7FnzBFthzvGch+gJ9Kim3mUDJAxkKO9DrlFXO/HIx2pXIXDYI4xg07BYQSMm0pxk52nrmnTiVphIQwDcEHp0qv+8dABtPOQScEVLIXdDj7w4Oe/tTsFhobeGbcC4PCnvQzmRly4G0ZJPQVE8beUNy4OevfFAG0NwBKRyD3p2L1HwTM0zEncdvWpEL28Ty/eDcjd2qAEGZNqkA4z6U/eVyN2eSADyDRYaGq8g3SFkz244pYWMj5dQAepzwKgkjUoUY4JP3T3qUOEj45GOp5xTsBLJHtU/MC6nPJyNtRrceUcgEZGcf1ql9nKs6u5UuM5GcU+FnKEAZA4FOwWLEs8cu3IwRzgd6gDSbyxGEXjjqaR4gyEknnkkdql+URIA+T029qqwIN+4B2GPbvUSJ5vmYfIA3c9CPSidVgZHD7wpyVHr6VL9nQhJS+0MD8qnkUWGNeUM6MxKOBgHsfaoZHfduJy3YAc0/YNp3rkDnJ6UyOX7QGDLwBgMowcUrASM0077SQeO2BgU9ZVRTuOSOBg4zULRb0Mm4jAwSOKjiK4AYZ9+n40WKJ5JHcqHBQ8EEjFPJ2oVYEuOSW6Co2JKLgdz19KZLM0ak4zkc+lOwrEzRv5CtvwSSMHp+VV5HOFBBZs9uBinx7hsBPy45Pp7U5EXkhWbByT6e9FrBYUyBP4Mv0JPagyfKQowAeSe9MEwJYA53DBOOhpLhFiGwt1HIp2GDKHgBwDk/e6fhTkjjUBZGbfgYAPSi0kP2IK6Dbk4PfFI6N8vBAHIyMVNgLCqkkIC8FTgLjk1BI5jZDyMdD1FNRmaQ8jOMc8CkLHy9hXJzkZpjSuNikByrZYEkg9RT4SFDZjYKeAO496crJG/BHA7DgGgy+WodNshPGM5xQOwoAAPVTjk9Mj0pqNucgAqO5Y5xUcrGLDEhznJTuKlDm6Rs/IegwOKBjAokjAUNvycAd6SGJRL+9bySMZyN340kVyYwwClyOCR61Hsbe2cg9QTzmmIlltVjjV4X3nOdwPNNZHuDu3EZwM9yfSmrlVbzTyOcKMcUW9yGYFAQyncCTnHvTsMe0mRsbHmDuD1prxEMOMFsH0OfalNuRmTIJJOF9/WlkkLoGkHzr1PpRYaGzcMqK5fIznoBTlwgAZgp7D1qMx7thzjvxSyEMrtnLAfKp6miwIlikTBBYrknOeh9qaIcHJcDacqeuabHOpRVZcHGW45NOEkaxqSSU6bV6gUBYgCSGd8AgHk84FTIjTAjAYt2pYWOXGMp1z6U2NUEh3HAU9c8VVgsSx2qhBGhAI5aoj5kebcAvznio1dRKf3vygngcfhUrTMm8o6qOMgjORSGMaMwkhskH8hTpCJRncAVGaU3XmKscxAc9COgFRHEYPOO2fWlYB8aqd538kfxdaLZnIZVBBI4B6UxgRPEMjaR1HenTSyqh3EAZwCOCBVJDQIj+axY7iB91abEqFjj5ADnnqacJ0b5FcjgHK9zUFwxXlhtcHAHc+9CQWJGiCZk5Y5zj0oDZYOw2gH7vr6ColukRfLOWcnAJ6A+lXrULsbOMKMnPegRC4SZXZz5UZPOeuaguMlUWL7p4LH0p168LqhjfJzzt5FPWF/syDHzA5GadgGW0J5LKQqHJz61LMysQi5V+nr260+SQwlEDKhA5yMgVWI3zPtcHcMBscDiiwDVBclMnIBJOOlOEzIwBOVAwDTPPIIV0wSAMg4yKmCIyEqwyACD1H0p2HYiQO7MQdpPQmpJDyqdZB1I60yaYRuhx8wOSTTXcy7z9wIMnnmiwWJPKkkYhjvA54PQUJKgukVhuiX7wPQ+1KLsDZgEn25zTWlVlLFM5PYcE07FCsd74jQbQcgd6csTRhpGXYVOcEdaZETJtYkJjjaOp9Kel4Zm2y4x2U+tOwERiDqxBxznk9aeiSEKQOhyD3pnnLLK0TkAcjgYFLCZYTJGTwy4DHtRYBXiTe77Cc8YHJzTpivkhArCUjk+gqMDEpw4UKPlJ7mmm5ZGG5MnoCDzmmI+6LlENkouLYM6tkMpwKog28crSwvnj/Vnkiq7XlzK5k3fu8Y3EcVTS4BjcEbCrEhuOTX59HTY+ScmzXimt5TJI+BNjACnAFWY9SgW3YStvlIwFB5Nc1DvecBRhZDg7TyauPHLGUlyAVbEYUclsdCO9VclF6PUleAQKWBySAeCOaS4dpplypJUYQcdagkm82QNs2krnI6ZrOuRcLdo4ckN25GfYUribNk3s1kwHDmQ4PtUc2oyWcgd8FSMlD1A/+vWYkySIHYSO4OQB1pPtLXgLj5RwNrDn6U7iTLy6mNhZSGLHPI4A9KjlkUuTt2BgMMTmqyPbi5RJdwEh2hl4CnHU1HbvJHDLg740OSxHQev6ikMvxbnVUUl5iM/JwAKvNBG9sEeXL8kk5OKxYbhUDkSHJGTg/pU4v1jhA2sI+7Z/WixJoQqsEafvw7I2fLHUj/P9aW43XZM6t5S9AOtUjqKSskaQ4A6k4yePWq0t8/OxuQcBMfrRqF9C95ywKULr5ectkdalubiFbbIcKF6Me1YwkknIeQhIySGLCkxKRLEGDIACNw6D/OKtIhlv7SPLeUk5xjIOBVaGQ+Zl22N1G45yP6UW6yeVH93KNkqOaW1EQunaYhkYYHsf8/yqWiS2r4Ub3xvP3jyB70jSn92hfaCTgjnFVUTKuXyxB+RR3qUSqAVyAQMqW6E+lSNMsFxbsPJkMjA53k5DH0qG7uXiKMAHZTuyec+1MilSB1SZcbjw3QClujiJWB3opy2BnihFXZUnuvs7pICCSclT1AqWOdXZFL7nfkIvBqm04upPmx5YGAcdfarEZDAsseZUGMgdqq4XHSXbRyAl1fJ2qEGMf5xU0N05UbUy+eVPNUVGFDjIJY5B5Oalt7x55AijkEg4GDVDuXI7xmXIyrKckZpgu3hn3TchhlcHqarJ5au7OWIY8gZ4qxPL5nlb7YlEGVx3/wA/4UDJ2vhNCEV1DA5wByfaqUrTtzOAozhVTgketRv8n73AQg52H/P+cVKzvdABVBc5AJ6VCsO+o2cyPKzp8oC4AJyPrSwhm3Asd+BnHQe9JIs6Iqovyg4P1pI1vZJ1SOLeQcgKOTVDEgR453kLHk4wemQaaj+d5vmMBsOdi8E1aDFpwpX5j1BHINVoo2hvQjEAM3G7v7VQyI3DzwHa4UNleOoqWBHhQneGYgAnGKkFskNwyRREZ5LE5H+f/rVBDkPJuRlHQkngD1pXM2h0t7GkgTfvfHOO3tSNJFHtYn7vzDjp701rVJZg6kAkYJA4NTLZRTxyIHVsD5sHp70XM9inNNHLk7wQOS69D7VDJPhA/QqcgkdRUo01hIQEI2/M2ORj1qdbGSUkqFVV5G7uadykZ7RbANzl888dM+lVpd0QduSrcKRwAa1GtRKpdgyMCQAehpy27KUVgpQc7TRcLmda3E0UxRiAwUFSwznNK11I8/lqBsJxz2Nak0NqUiKgGUHIXufao/s4kmISLE2OgHI96LhcytoFy7AEFcEg9MetWVijmJJBUk5J6g1fgsA/zEgPzhWH3/8AP9KsCwVbcxoMkjkA8gUXGmzBeGR7jaBhjyM1DftOkke9MDOMYwSK1jZ/aAQNyhDww4P0pi2qL5jXAZkUZXBySapMdzGaxZ1LAhTnJ44FRXcR2BlJYscY71utCkrHYcRkAYPX6VSuolW5QMDjsF4Iq7juUEdIUwVLHHQcEGq5JIKKAsLHJJ64rVTTo5GleTCJtyWJ7VD9nR28sAgDkHuRRcaZnwwTQSExnAfIwe9DSMmFUYIyWIq6yiXaAGJUkYHX61FczuU3RxbADjkelNOw730Ks+LNItwMjsSCBT4ZGZmYDYij5uxFSi2eSRXKHanLA+lTSWpUOp5jfjdjGKq/UTK1yWuVVncBxwGx19qkdRLGf3YLoPlAABP+cVah06RioQhweACMk/41YSxY45G4H5uOMUriMe3JVwJlDqfX+A1YkmjjIQxhiDkEAcmr7WpjmKhMgjPI5PtUENjIGG4ApkkMRxn0p3Eint2kysQw5JwOlPNuHyG+Zcfka047VVlQYAJPfkUwxSxyOuA5HKkDrQxGTLvt/wB1IR5ZGFKjBPtTVtmmhPzDI+6MVtSKHQqiDKjksucGmQ6awgJb5W75GARSuFygqxDbyQRyalgCzs75OB2J6e9XZbAsiou1pcHbgdfarFtp5svvpuPdfU+lK4XMtSSzpjZkYU4yQf8AIpskk8YHlkYAwSRk9av/AGSW1Dk7fLOcnGcCl+zedbOyAnjJHQ00LmKzOZXQs+8dCO5olun81AI8DPzDPWprayWUoGbymUZ2mmRrkybhkngZ7VexSY2GVPMcgZGep6ZocBcnaIz1OeAR2qWKHdAxAGVORkY5pPs0srJvIHOQCKLg2MklYSRxbADjO7HGKkDS7m2sAMYAxxVliysoAUEnB3c5qp5caXIxuYnOcHIBqWybkovGViMhWAGcjigy+YytIN7E7cDjPpxUBUh3l52qOV6kilaVjIiqAE6nPUe9CYCKzNE8aYZMk56kGo4pzbS4lcbQdxBGTirTsWXEZCkHJyKqSJ58nmgZQcNgcYqxMScl3YsQUYAhRwakEjNGuZAp7A9sdzTGgkmBcEYToOmfal2KrFfvkAEsOgp3BEqzhlBZtqk7cd6rz5CuY3wOpz9afJD+8jz8hJwcjiopkiaM7nLKGyNvBJ96W4XSJtrJbAs2WxwR3NV2dpVR85XOCBwaR0lmO0EMOiAcZ9qsLavHujlHIAyBxVXIbK0c5nJOcRg4IPXNNt7PcxNs2ZD03d6nW2CsFC4aQ444H1prNOFHloAmcMRkHGOlUuw0V4Xe1uFDMjMeG44/z0pTNI85UAnHRRU6Wv2gHjaegzXb/DvwBN4n1V9zCK0hj3ySsrYGenIB9P1Fbwg5vlR10acqkuWJz3hfwldeIb1zkrDEMyu+SEGf8/pXoWpeMrXwhpIsbaWKKNuTGqgFiP8A9f8AOu612bwx4Q0+a0gK2UJQIx3AFyO/Qdcd/UV80eKPEUWqai8s0aokZJTLYJGeB+v+cV9flWWKrL30fUYbDrDxbkV9S1i78QX9zJcykuwwAOAOtZ9lZrJ5iSK22ME7h0J9KfBG9yzTMHEK9FUgEt6H25/lUW2YsyeYyAkAntX7Xk+VuMVKasj5bOM4ir0aH3kkt0kYGVG/7vHpU1yA6pmYqSMlQMZNU4m2vgoC2cAtyKu6hFK9tFL54by+AoH619slbQ+Bk7u73Ft0aBFwhAbILg8j61Yt7O41GdY7dHuHYZby1ydoPNWtFtH8QSLZWEbXM8vG1ByP85r6++BX7OyWSLd3aiQPHtKMCcbepz7k44HavIzLM6OXU3Ob17HfgsDVxtTlgtDl/gN+zpML2PVdRTzG3gRWoXAUEDlj/wDq6GvsPw/4ch0KJbZAoCjAEYwuPX+dXtN0K10uCNY4zGAoXA4GPTtiqHi/xjZeEbOW4uJIxsUkAsSTjrxx0FfiOZZpWzGpzS2P1rAYCng6ajHc0Nd1Wz0SxluLm5ECqM5xk18fftC/tV21jp97YaderFJKPK3owOemBx+B/P1ry/8AaP8A2tZL64fTdLuW8t2ZS1vKBgc8njnGQQK+O/EOv3Wu3LXE8rS/NuG4gknFPC5bKolUqbHpN2Nfxz8Qr7xRe3E91M07S8PliQMcDH+e9cYJZJ1BOEijOck5H+elMNyp83J8xxgggYA/CqzYbDZyB94A8V9XGKirIj1Fmcs5KOFXOCcc00h0TYxwfpzSRb1LkDAYYAPcU4nb94ZJ4xVE3GSLkg7gynAI70pZmchSFJwDjilKhyBtIJ6D1oMQ80ZOF9TUeQXGsu2IqGw393vRb7piEJyc4B7U9kEgZl4IABz3Fd78HdE0zVfEcEOqGNbcSLkTkYIz/wDq/MVz16nsabqWvYtaux6H+zz+zpN8Q7q01bUBJFYQybliGB5vTHHcV+iXgT4d6d4ZsLe3tYDbnOZM8Er6fpXIfDTUPD2i6bFbwzQRoQuGRcEgAAso9PTFesWPiGwuQB5+RtBywK4/Ov4547z3MczxLo2aprofS4alCmrl6GONAkZ+RQep6mrscSRb+cKeCwOQOent1qg19arcFPMXcMAbjgkntTU1y0DBI7iIsSQwDgkH3H4V+OuhVnpGLZ6XMluzQKKrhgPkGSSeSKaTicEcg9PT6VympfEvw/pcLyz6nCIArNkPgEg9B6/hXnHin9qzwj4djG+VpSVI2rIFYeh78GvXwvD+ZY1qNKizOVaEd2e3TSeQpLMEUHucAVga9400jQ1klvL6JY4wMneCQcenevjXx1+2nqElnLFph+yOMkysoLBT04DdeOtfOvjr43654x2QXFy89o2Q6yHLNwe/av03JvDDH4qcZYx8sThqY6EV7p9vfEr9sLw1oTz2tlcK77cwyIu8mQfTPHHcV8kfEP8AaF1zxu8sPnvbwOz4kWTLMD37Bf8A65rxSbV2kYbVPlAkBQcVLpZD31uFYI0kgXexyoGa/dsu4NyzJqfPTheS6s8t4qdRn03+y94FN9qUuq3cspNwyW6SSDLACQjcD6gj9K+/fD2mrp1hECuMKBjPoP8A61eE/s7+HotH0W2smiUmIoRJtBCb9zY+uB19q+h7ePegQA4xksev+eK/mrjjNpY7Fuivhiz3KEFFJk1wzAo8YKnryO3rSP8ANlm5c9MA5HFSSTxmPIGADz69OlY3iLxFBoGmzXLMFIUlctgnFfmdKnOtNQgtWdTklqzF+IXi2Hw/o9xNJOsTqhCsxHp1/lXkngPU28TaxJcuMklXztwG5P8AgPzrxj48/HBtQ1X7Fbz75Cp5J4Ddh7ng/lXafALxDHZ6DbTXNyQ4JaRnOVdgclR9AR+VftdDhytl2V+2lBuUjz51VOS1PqzSkVLZVIDnJBYck81PqU8NtA8zyJFDGACzsAPzNeL+J/2j/D3hrTZVjvIri7xlUWRQyDueo/xr5m+K/wC1jqOsCa30uVrZCBHHKyhsep/njjtXzGW8HZnm+IsqfLF9WaTxVOnHc+lPi5+0VpXg2GW2SeMO6bcj72BzwR/n86+Evit8aL7xxcXIWUi0bkRtk59jXC+LfGuo+Ibue6u7trmSXgMSflHcD8h+Vc7LdiSBC+1XU8N04r+neG+CcFkcIzlHmmeHWxMquxJNNNcKdzgEjAJ7e1fUX7NfjXR/Cnhy2S9nWCWOR2ALbS/PTv3BP418rCZdp3HI6/Q1NHqM6LhZWwRgKGIAFfY5pl0MzoPDzdkznp1XSfMj708Xfto6dplt9msHEt2oYv8AIrbR/COVxn6fjXzj8Q/2itZ8XkxT3EiJkljGcFs9AenA54x3rxX7WQxdHy7HknnmoJJncFt2PUnmvnMv4NyzL5c8YXfdmk8XUn1NLU9auL2QvLIXduASeg9KTTNavNLmWa3uHgmUhldT0I71lx7yVc/MM96n6IGXoOMHkV9oqMEuW2hzXb1OivPG+oXNrLCblwZN251b5hnrz71mza1dXpAkmeUqoXeTzgVlhOd2QMc4PeniZiwwowPaoWGoxd1BfcNzk9LlhtQZWIWTIJ5JPFQvdTkMq4G7jcBz9KaoD5OApY4APPFSJbSzglEJGcccVtZLYExhY+YdynJAB9c13Xwz+JD+BbmQ28EcnmEBg65JIri1sWh+YthvfvTZbYIcqwbI4I9axq0Y14OnPZlJ8uqPqiy/a0udGaBrHdA8XJU4Y8+h49+oqvq/7YmqX5QREwZ+WUN85K57dMV8tqR3LAjqc80nmPzsOcc7jXyf+p+USlzSpmzxdVq1z6Q1X9rDxFeReTAWQxDAneUlRnvjg9vWvP8AXPjV4i1h2829dhIMS4+6R+PavNgfMUs27OPXilE22EbR0POa9PC8OZbhP4dFGTxFSW7NrUfFGpXEhXz2LbQD8xIArvfgj4MXxP4rie8nEcMbK44yf84B/KvJpbkplEJw/HvW14W8XX3huZZLWUo4yPY13YzBuph5U6C5ZMUZ2d2fqT8OGsNB0yNI8IUj3B5MYx06/hXdf2/aKIy0yAOCchs54r8vrD9pfxRp1sYl8rYeNp3BGPqwzWlF+1B4gbZuZIRgbkDFlJ9R0I/M1/O+P8OMyxdWVWcvxPYhjqcI8p+mUeu27YZXVkwckHcoOO+KpzeMrCNiftMagcggEqT9en4V+bV1+09rkjCOF2ypDGV2bAHoACKwL34767fylZdQ82LduVNuAD9epP1rjw3hVi5yvVnZDlmKS0P0b1b40aDpa7nuogEJMjCQMM+nbn868k8d/tc6fpQeCwlgF3IWCEMSBjkN6j8MV8N6r481DUpH87UZJy+AdzHP09h9K7r4HfC288ea/EZI2MMUokLNkKc5zk4+nfvX0tHw9wGU03iMa7pGKxs6j5Ueq2fi3xx8ZL65S0uTbQ4UGePcSc479O36ivdPAX7PdpY7LvU4lurlsgF/mHPVvqec/jXf+Afh7aeHLBNuxlBAIK4AwAAPwr0L5MHbGF4wAoAzX5VnXEbdV4fL48kI9UelSo6XkYmi+FrbTI8LBGuBtBCgtjPHNaws42YDjHXA4P1qaJWkUqxGV5BHr/nFAxEhBYFia/P6larVd6kmzsskE0O3aUbbjkgHFNkgaSHagw/8THv704EkDfgjPBHekYlAvzAEnBPYCsNBimJCojDDPHGPao5FaFwARjGcYpxyGwpViD0HU1GZWDAkkEHBUniqSu0kLYJJNgfOQMYXHTNYGo+MrLT3+yPLifdjGMA/j/SuE+MHxq0nwbod23m5ZMk4kGSO4HucivhXxf8AtD61rOqlobu4isTJvFuGIK89Dzya/S+HuCMbnUXWa5Ujiq4yENEfpHa+ILO9mBWeOZVHBC4B9uf89atXNvaTw+YJFVc5B4wDx/j+tfn94N/ai1C1lCXISOAkBtqEtgep3d/QYr0LUv2w7XTYBg/aEIJVIHACN6k+vH6da9zEcB5rRrclKN/MxjiqbV7n0V4i8KaRE7tMIY9xOdiqoAPPI/8ArV8rfHhvDlk0ixRqZyc4clsLjGefXHSvOfFf7TXiHxErAS4KsTFMjbmC84HzDqM9a8j1PxDeatva4lZ2kJIctls+571+p8NcJZhl7VSvU1XmcFXFwldFfWfJku3aFdiA9WFUlOYyzHaAchSOtNE8hGwYCf3iMmmeWBndJv5zweBX7XFWilc8Z6sbEuJSxJz0A7U5mYYwOM8564pp+UAkZ5wKXLuflAB4B96sELJOTtXoB04pFJKgAZOaVclxuHJ6L6V0fgzwnfeLdet9OsbWS5kkbDiNchF9Se3UfnUtpK7NEjI0+wmvpzFBG8znGI05JPpXo3gz4CeKvFSPJFpzRWgXcZJgVIGeuO4r7K/Z0/ZRs9Ft4r3WIYZ78L5gZVxsbsvPp6+5r6i0zwPpuh6dHZwwRJHGSwwgBLH1I7dOK8DE5mqcuSmrmij3Pyo1L9nXxBYWz7ozKVOVYKEJ9wMnj8fwrznVdEudBd472Fotp+8MH+Vfrn40+Gdtqbea6LNGDuNsIlCtxz2z+vavi349/C2COyu0S2SGRSzZ8vaBtUtn8f6Vnh8fOrNRmjVRR8uaTqg0++jurWRo5YyCAT1r6a+CX7Q6zvbWN5KlsqkiSADBJyxyDjPP1718qyKLaVhJBzHkBRjPWrGn3zWk5lgzFKPm3A8ivYq041YcsjM/XTwP8SoNThR1lTyFQKA5O49sZx9K9Jikt9UtF2SAS7W2bjkdf8/nX5c/Br493Gk+Vpt9O5cHarl8h84wDzweO3pX3J8NfivFq0MAwZd68hW3EY6g+/FfKYjDTovXYR1HjPwPb6hHMix4Zl+Vg3ANfL3xN+GNxC0vkrh0TfGeCD19K+y7TVra9EbSrmJxtLHBAJ9cZrnPGPgW11VJcINjIQcA5HvXq5bmE8FO99Dx8dgo4uHLbU/OTU9LfT5NsgHnkZeMg4NZupzmRw8cYTC4UHuP619H/FH4aPaQTtbwAxoGLdzwPX8P1r5/v9Il02723kEoSPlS/HXHH61+w4DG08ZSU4vU/MsZg6mEqOMloYXzhlCBt/8AHuGOabMjABgpDg/NxzVud1OfvK4yd3qPSonLyrhjgsMj1Neizh2K9vkENjccYOadPMvCqcsMA8YxRGPsso4+6MkA8mkdFkcGJQX65bpUlob5O12YSgnqQDwKoanprzQmRWG7PIArQNlsypkAkY8kdDTAsyOEdvlPQ47VDjfRm0ZOLujibzQmUFmJQ4yDWbZM0Eu2QbyDgAmvQNTsBIQRKGUHAx1zXHavY+TKSEIIGfQGvj8xwLu5xR9nl2OUoqnNmZdTrLIdhJYDHHABqlKzQOh3cnkg1fiuUWICQKATgnb0qpdoki7wCR0FfnuIoe0k7o+qSTQn2gTqVIGR1I4FOlX92pByvY+lVnRYvLKrjPXJqdplKFMFQOpJrwatFxdjNwJo2BbeTgryfepo7wiQsyEsRjPp71nI4hxhuBwQe4q0JgsYJIzjPNckoGLgaKS+WqH7xc4AXrV2S4ZCrE8AY4rnPtmWBU9Oi1b+3ZKFzx3PoK53GxzuDNyG5Iy6kts5IHP41ZW485Q7AEnO3IxWPFfqo/dtsDDByO1SW95v+Uk8cjsfpWTiYuJpyfPEJSQjZxkd6Ek84hWcDHrzmqnnFxtPB9KVZkVlXGG6iocSLF8BY2ZlOGA6HnFMSZowzMc543CqS3POQQSDyueDTHv9seWPBPIHBPtRYnlNJSjg5bIPJPTHtTXuTGRHHz0GD0I/pWZFdMyFWXbvAA55FPjuQoByHAODmmlcpI0ZGBOcnIHGOg56Uzz5G9G9ARis8TPIwYnCA5PNK+qASbtpznqOlPlLUTRW8253Dnpu64qNp1c/LJkjBOeMmqBvf3ZdVIyec45pkt2NqFjz6Dgmnyj5WaayiJPmYEE5BPam+a27k/IT1HSs1b3o4CtjgBug96QXofKkYK9c9KOWxLRqLeMxPIAHG7HSmSTO8bNkAZ61nfbEdiC4JHO0cVXkviAzE8cjj2quUfKaiXKpEwJyR3JpFnxHlnwDwPas5LtJIQSMHGeeKFv1VcEcryCe1OxSVjRa5kACkEqfzo87aApIwTkY6is/7cszYIIx68Ci4uQGG4YKjOQevFKwWNB7gplzgI3A5qpJJuxliRnHHHNVhdMUJA+U9e9RGYsDhssASFH9aYWNJrgiPygM8c/SpRMY9pJCg8YrHjnlVS+0bh2zUtvcmXJY4I6qetOwy2HDysu4DnvzzUTkK4VCSQSC3aqzyAEsp574PAFQrdOHHBC56+tTYpGirg7Ff7wOQe2aEdR5gZiCTwDwDVGe43ugTljgfSlnuvMBJGQDg9quxSReV8A7ceoWlim2xCHO9M5Jqp5m3bg7gRnA9KlgZGilkLbSBkD1qWh2LMTboGZFxg4FNW6cYJ+YA4bjtVM3BeMqp27TninFiSzMSA4xjPepsMutOvlkRAKDyeOKqvcyB8kjAGOBjmoluDIhjwQCcdORQECkAMWJGDmmTYV7x3I3NtI5I5JIqSHAy2OOo5qOAqjyHI+UYO7pRDKoRiTg87SehqrAyS5mKGME546njPtSwXJifOMg9VPJxUHmtMo3KCexxjFP8xmCvtBAOMGiwi4zYXcDuB/h9KUgBCD6Z9jVKZmRy3KAY+UnpUslxtTHJB5A70WAbHLECCxLDOMDtVmKXzFJjAyMkA96quF4xgH8j9akZCCr79hzgY70WAVzLcKVUZlPOOmBTZIpPJQ7gHA+dV9KWeRcKoLA5+8Dj8KeqlN+4YGM884qbAVyGiKM2DGwxj1q3E8iu5jAwBgnFOWyFwquh+fPygnj6VBLm3jcyAgkgdefrTAa6sMmTlskj0pon4wSRk4JPGPanySPgNtyMYIzyaVVgZFyAM9iehpj6CNbbXX5yBnuc07IdwueF/Wo5EaNgRgqemTzilX5H64zyM9aLDQxVMMu3JKE5I7irM6xpGChBmfgq3BAqtcTHcNzqMd8YIqKR90g8w5IxggdaQyYzeWdmCHUc+lPl/ekAsPl5BB68VF8sxZiMk4GR/Og25VQiuASf4qAGn9wAcl3zjA7U6S6lYJgBccHAyTR9oQS7GIY4xketNmYncFHA5JHeqQDmufMDiRSDxigkSEBTyRgEVBueQhW4HQHvSNJsY7ATjpiqSuUiczMg2ZGSMZx3qLzAVBc421Arbi7OST0Bz+lAuCQVCZ2jByOPrRYdi6kqTAv8oIOAO/1qORtihQOCeabat5rKAOBweKRmG4kndg4IHUe9FgsRzsfMXeQEHHFPWTkeW+QRjGMDpTZSCRkhxnOBzSBlI/hGTkY4/CqKFz+5HUjJyAeajDAqVUlWzxu54pfIYQmTepiJIPrmmSx7EByD0wc802BJlNwHXIxzSxxsoJY4HT1qOFS8bOCMkYCnv71PGiGEAjJj5bB5qQGMSAVzkA5GetKWMYXCkr0JFCuyOSFBPUHHSnQyskqKylhnOBTSAbJcOFC8YHQ46/WhYCYnIXJAzg9RSn5JCwwzE8AjgU2TdKpAfDZyMcCqsMrxq5LEs20DkjtVhLlGiKAYI4HHWoSrR4OQT39KTznKlUQYB5YDmgonV2RCM5DcgGoZ5WB+Vm2gYwOppQ+GHBL579BTWmaNwAobPTFMVhYSsjK2DgcnHb3qws4lYLIFwDhSRj8Kgjd3YgjBHHA702537VyMDdjA6GiwWJGbexGCSDxjgU5t0mU3F2xwew9qjR1EZONvOG56+1OWTyW6cDkA1Nh2I+d+Sx+U8gdzUySoYvmOMEn3zUGdkwbAZTyef0pkpB+QjqcjHUUDsSuGMuQPlbA9qfEcMQDyOT6GoslY0QsX55I7fWpIpViDOF+YjAY4JphYdBcbDIHiUsM4J6GoRdNn5CCmfTk0kMy+aTICQey8UkVyySHAUKORkUDJicgNnB/iA71BPcGNCwYNngHHQ0rnAJyF3diaZDMfNZWGDjHTFKwWFhk2gByTnIJPJqRIlWNpD2GQBxmoJXyMEAeuODQxMFvIC+8EcAdRVWGkTQzu64LgdxkZxQclQWYlQeR61XEwhEZPA6HjrTw5aQNn5MYwehosIlcguQASjDqOADQE2xq2ME9M9frUM1wzIoUDaTtxSPPKWJJ2HGMtyKLDLIwY15+bsAORVdkZZMg4IPIPT60kcjsQGYb8gjHGaCzs7AL8/GKLBYmeRZYjtPOR0qOScqrZBAPoOajkH2fC8FG4JHapoF3t87hEXkKeTVJFAVXyAM4BOQT39qiSZ1dFQ7yOSMcEelNlYzswAIVTnB4BoUso3DgjjI/lTsA84Y+YykLkgZ4xUiMjSIuflzncaiedZPlPykDv0NMT75OMgYGRxTsBYdzHuk3ZBJAx0pkzmVAFOCeue1M3fKVOCCeO341E3mRIQFJJ/h60rBYniKjMjg5PHHao92XLEkt0B7CnNHsi3FuT/D6UiyyyNgoAAMAgYosOzGttZBn5WU8+4pzyB0I3H1I7YpnyN3zIOuaRZlUk7Mkc57GnYGh6OsU8TqecjKkcCrLyKUYhy3PJHaqJY5LgEg8EnoKVQyW4iYjDtnI6dqdhEjsJsqHwMc+ppkc4XKcqcYznkU7YiqCvLdz2qGVDjgAHuD1+tFgHxMZSS5zg4yegqRzsQqDtHBzjI+tQicLCUK5b0HepPPMZAZfkPbviiw7D5Z13LvIZgBzRJMGY5K8jOO1RtteYFQfLAGc9RRKQEKqQ4xwyjvSCwsc/wC8UDgdNx5pZfMPGQDjoOlR7VaBFYEAHr70SyM6bA3HQY64p2HYcJFjwAfmUZC55qTeJtrBxuJIC46YxUSxqMsRg44z3PrToplEbkJvZedy9uetOw9hjPtmAcZXPJHFSocvmLKgHIDc8VAJnilIDAlum4cUsLtbyE4ymMEDniiwrEt1tAVVJLnls8VFFMqEAoZCD2NRzS7pRsGAfeliBEhVgSSeVFMVj7WlnNujQuQEk4wRn/PSo/skDRkhyoHRicgEd62p9KlujGdgCZyTjlR61TGl/ZLtxG5y/WJhkfX/AD71+fxR8XJvqURaMpS4tUaTB+8DnBq29rOuSELFujA5rVW0g00fZsgOwyVX3qqln5rkfaG29AoJBH+f6UNCRizR3BAVSSmeQDgn2zSmC7kCbGVgBtJPb/P+etbM2myzSRxzyrJFu+URjDY9Prx/OoG02C2cukrHbykZ9aVhlT7ILT5WlCnGSzfyqGWNozImCDjIA6mtSe3RoDPLEyu64Gf5ipE0+Q7HXbsQZDEZGaLMFoYtptk39CUGCO4qcQqkZBBjB6k9vetdrORpS5hCAjEmBjI9v0/yalntRbyr+6IQ8rnnNGpVzEFp5rDERATlmA6iojZl3dMFoyMlQefwrdnkVyNoCF+COlOktYYoxsQh8bgSTyf8/wBKfUi5ziI63ex4ZAnRB0JNIsHm7iVJKE528fhW/HdxmeJtgMn3SMYPFTIVu4pDIoVXJBAGCD61L3Jvc5a5f7PiXeBH056H2prwTFlSPJJO5j7V1b2UbRFVKAcZ3DOP8/41LHYQGWJ2QDoAc4Bq0TY5iK3lMo8s/MRjjoOKEtWcgGIkocjHX61089nFh1gAIJ4deQfakSOIIUKbJmGN3UCkOxgx2suQzxkj7oUDFSPpqTBg2VZhhVPOD610lhGu2RZEyIxuGeD+dTWmnGa2kuFwSxw5x90Z/wD1Uug7HNfYIJY44ZQXcEYccDpVyXTGgkRDCTHjPy8ZrZGkAknzBvGGAxkgf5/lTBp0sssUSud2SXBbOB60LUNjAmtUdSCihhnAxgVHBCrR/ZjbsZZTgBeMV08+ixxXC+YjOpHLK2Bn/P8AOl+zxzzOF2xIRgEAcUbDONSwFs2wo0gB+hFPfTiELDIAJIjHGTXRSwKt08RIlcgYC9SKcFQMURlV0H8QyAfSncVzkzYzpKNwJTtkYOf84p8lpPbyqzPz0CgV06COLe0sZkcckLwT/nFJ5a3CGSNQik/dbkihtsZzMMYXIkIfJzg9qntoiEIjiLIhycen+cVqSWzyz74YwoU4LkAj/PSn2ekSoSV+RSTuzyMetTYDKmjl27reMEqcnI6VAZ7iUBWTyyvVl4rpY7BZuB8iKSWY8VNb6KJopXjiPlZxl+pI9KpIaOUkt3kYAfKCMBjzk1AlpHhjcgll5Az79a61fD0j3RRjtVRliehHYD0NPXwyREZQ4kkUnbuHB/z/AEoLucr9hcgP5m0A8Oc4pJNOMpDRvjByQwyK6qHTpAWaTDDA4Azt96ng0bzHKMQDyRxjPtRexDOcg06KRZcgsqpnA4z7CkNn5MXnpbsnAGOx/wA/4V0P9mSQTM3l4jxg+/0pXtQ0hWUNg4GxeKDM5y0tQ/mAL5TAZbcaW4tQZAREUU4Xb2PvXQHSozcIgBRm6OTkZq8+hpAqZJck8HPWpYziW09ySQm5c4wDyKc+kTokZmiIJJKnpn/Oa7VdJh2HfiFz0B6CoZbOORyJiWVRn5T0q0I5g6HEJICVPlk9ehz3qe30QT3DSqCEQfd6E+1dQdMikSOQXKeUBkoByBj9P/rUQRRFCVIBzjA649aTY0c4ugKkpkaJiSOhPQetVp7EmMxlC75wAgwcV2ty1v5ESx8SZwdxzRKlrFKJGCoQuWYkYNJDVjgU0aea3cSxOpjJJA9Klm0do4wGgby2XBZhjFdpJqdvJO20hkx8pQY3H0p1zewtYE4EwXkgYyKpFbHnUulZKGSPYg4AXjNTnQIJ4AV+cPwMdQfSuse9gkgCsiEE5ZSMYFV7i9t7FkYFPRVUAc46VRLscvH4TlVTAPnkIO3IznNNsvAsw3OJ0JUEElc/hXTR6qUZZI3UKScsB0pbfVNlydzfLkEhurUAc63hWGJkfeBKTyexoHgxZtxUgAclDyfrWtNex3F9I8SEIDwG5FWY/EFt5bKCFZTgAjkmm3YE9TmLnw3iQYbMAGGwMZxS2XhwvJGPK3pnJB5GPX/PtW+uoRyfLOAUYkhlOKqretaXDiNgTj5GJyB707jvqVbHw/Etw0aHD54Y8hev/wBercWlJbo7OgB6MSODUVr4ieNjIDH9oB5IXIP4Uy41cNbSoX5fgg8Zp3sUMfTrZNrOodcnBHBBp8mk28bmQjbGBuJbkAetZ39phFKSEylhjC8YpU1DdGdysQ3yqM8DnrTuSXmggICpECDyQep96b9hgwpRQDz2yBUPnmW2I3qjqckn0qnLfXDhkU7I+g46n1pXAuPbh/mwu48bcDmmLaxeVKZQQCCACcZPfFVIb8yvyMhT9D9aszFiyyyDC4wo9aVzNsRIEQgqQSoztxyagEkhmKtCTHnPzdTU32iEKZNhwwIJB/SqrXnzFi+R0A9fahMm4XVrGEw4OH42knj3pPLMcMkJAI2YGBjPtUd1fTu0YWMFEOdx6fSpkuSRuwAByGPAFaJhcqC2eNicAZHOe1SgKVVSArE8EjvUjtJMjklVlQbgB3FNtp5bkiNlCxE85A3fXNVzFJ6DmieNCRHhe4OPzqtLalow7rjkkYPP1q8zlZMswJAwqnmoJ7j5ljQgu554zincdypE+yQoFJUDgk55qOOwklJ38EtwBwQPWrjYEoPAI6KKlJM3YqxOCR0rNk3KyQ/ZV2EZDcE9Sfami3VQfLUKOuTz+NaBKKcPy7ADaev+eKQIqlxEMRgZyf1FJMdzLk08Dl0Yp1JU4AqN4NpMajy0cYLHtW1DZyXELYJyx2gemO9NOnZUIucA8u3Ue9VcLmXFpjykEBgFGMjp9alWzSKcFlx2DdjWnJZssaFSQ2cHJ4+v+fahrFpVjXeBz9eabYrmVPCHIMZGzON/UUxdNSGEMxBwckntWxcaTJKoIkAij52hep+v+e9QyWCFhyzDgEZxRchsy4baN42YkAA/jU7W0eDuBLEcc4/GrEWmsku0DeAchh0x6VONP8wtvO1MYAJ+Y07k3KP2OIPubOCMHFTx2qnY6KZSx2qB0PtVx7GIDy9wB6gZ5NbGiaCyRh0DRxIdxfODn2rWCcpcqOmlF1JKMdyp4d8C3erXAkdltoEPzebwPzra1Pxgvg/TVtbIJEVyzEgbjz1Pesnxv43h0TTJYbR2SfAARTz714Rf6/dalqE00zN5pGOW4+uP89a+8yXJqmI/eS2Pp8NRp4ZOc3qdXr/jPUfE2okTzb1c7Ywf881lLpVwkW6V1lKHJyOuaqWFrcm1SZWDK0m0j+IH1/WtJpQkaeZkvk7owfyzX7flWTxopTkrI+VzXN3K9GmPhknVU2qAcbT2BFTXFkUgJ3gLjOCcmoXV0gR5FAXgqQc59qmE8MkMgiTquCWHANfYJJaI+Kbb1ZFBMFgAfDkZ+XbWpoWgz+KNVt7K2KRvIdpZ8lUHc0/wzoV54gvoLGygee5kISPavcnufwPP+FfaHwK/ZysvDTLqN7Az38zDDF8qBjOcflXgZtmtHLabcn73RHqZdl9THVbRXurcp/s9/s/PokFs94WMRO4y7AruDg56nrj8hX1HYaRDo6Its6xBDjCrgev9ak0/T/7GVUiCiIhQWjXBz9a4n4mfFax8F6XeSyXMaRRxgqz8Hd6j6Y5/CvxHHZhWzCrz1GfreFwtPCw5KaNTx38QrHwzpU8lxMEkWP5CWAJY9P8APsa/Of8AaB/afu/EMt3ZWlyofygpkXoQSc/n/npWJ+0L+0dfeL7yeytbqSFGfe5BxKV5AUj+EHg/TFfM+qXyPMZJHPmsAu1iSQBXo4LLtPaVvu/zOxvsQ6hqcl1JJJOTKxyc5OeaoK00catyoPC56GlYZYKoyOuD1ps7PKFRQdynOB1r6PyRkNU8gSrwMkspxmpYgn3Bwc5zTWYlVzg+v+FEewltxJxzxxigB5IVGwc7etRLKobJBIx0PaljUszHcPpUqEhsFAQRzx29aTHYYpLk5HPYikERkkAYFVByS3Ard8PeHb7XrmK3srR7lpX2qqDJz6/59K+3PgV+w+rwQar4nh2TowaKEkkhiOOO5578da48RiYYdXmCVz4VstJmvpzHbIZZMZEack1eXR9R0OcTzxS2xXkZ49en5V+zWmfAbwfpmn/Z7TS7e3mCAiQRgux4GARjjnpjvXzx8d/gFppsLtmtI0MGWV1TJC8ZI/2h6/X0ryv7ShJ2lHQ2UbHwNY+P9bsLZY7TU7mBd27EcpB3f5/nW3B+0D42tRGn9sSxIvygx/ec/wC1n71YHjnwx/wh+tiIghjgtGSCRn/9dc1cTLKHXgL1yPWtZZfgq6vOknfyK9pJdT2qy/ao8ZRW5jkvnJCbUkQbST6tjGaytT+PviS+tpGkumLOMOI+Ax9T1J/EmvIoWO4IrMRnjB70vnsJig+5nkdzXFHh/K4PmjQjcTqz7nZ6l8S9X1G3ma7uftLyDDPJyAvoB0H4Vzs2u3k0Tl7gurjHJJGPSskuZeowc4xUoZk3bwEAAIB9K9WnhaFHWnBIl1JSWrJzO8m1A5zjBdiTx6VH9qfy5EJACjIJAqIyhZAyrkEcjPB+lQwFzv3Dtge9dBBZ8stGGD5PXFdB8OxNc+MNMgUACSYJudQwUeuK5pQTjt2rrPhZIsfjvSZS+xoJRIvcEjPX8v0rjxa/cT9GXD4kfqD8GtMa30+1VyZF8kMWC4y2FAGT7Z/ya9e+VZVIBJwARnA+pryD4Y62kGlLJcyGKGAqr72CrGMY5P4fyrO+Jn7SGl+Dba5jjmDyNH8ikDc4PGQD+h/xr+HM2yfG5hmU4Yem3dn1VOpGMNWek+MfHuneGNMuLi6uY4vKyAjkZZuwr4g+P37TD6nNLZ2rSyGRmQmBhhAAB3/z1rzv4uftAXHjJbiG+81w0jhFtXwqLg7Qf73OM/jXhE7SXDGRpcBju3dAD3r924O8PKWBisTj1eb6Hk18a5PliaGpavLfXrzgMC5zuJyTzn+tbNj8UtZ02wWxt7hkgBLEBs4J6muVjfy2GW3hhgMOgqIoFZs4B7HHBr9v+rUVFQ5VY83nk+pt3XirU9SjAubl5UDZVWJyD9aoXF7I3y84YYY9fxqtKoVRmUGTAJAHSofn3AKC3Q5FXCnCnpBWJbu9xJ428zgHaoGKfuXyxtG44BwR19qVNz7yxwRzgCnRw78tjBAyM9DXRyt7EXS3K6EzdQOuCKX/AFGRtIJ4yasQ2kzAuIiUzgEDPOavR+Gr+9yscRkIPOGGR7V1Qwdeo/dics8VSpq8pGYQfLAVQXBycUpQnBJBPXHrXRweGZEdfMViuMFkG7FaVn4KWS4ELSybHGFdFwR39+ldKyrEt7HFLNMLFfEcO6/KV2kE+nFOjhPBUkjoRXqL+AoGCLEDK+Mkr1YY9KLfwna2aOJ7QSL08wswIP0BxXfDJZNe8zzJ5/RT91XPMBaPyRkjpjuPenDT5lkUENg84IPI9a9Ti0C3hKARKsT8Hco4pz6NaAAbd8wYAYBrdZLF7yOd8Qx6RPMGsJYmDYyM44610FhJsteYCGUcZ4JrtE0GGNNr28aEnlkjAP8A9eo00NDKIltjKH6ZXIFarJafVk/6wPpE8/1CWW7bcFAA/wBnAFVY4JFVc8fxAsMD616i+gRW0ZDRqZSMqMYxSPotumzesbkHGGFDySm9mL/WB/ynl7aXKWUEhNx6nOBTF0qdtwKHcD2BwRXqU/h6GbcqfJnnOMAH0FI+iJEFjj3M23h9vB9qyeSroyf9YH/KeXS206RCLI9do61Elu4QqQcg84HSvUn8O7Lcu1uItuMdyD61U1bwwkkUTeUAeQHTIB6da46uUzp/C7nVRz2E376seam3YMWYYwOM01VdcjqO+ByK7mbwXsQh5BjG5cdaryeEXiAwRg9CQcEetc39nVuiO/8AtjDPdnIM7EFsZFMO1NrZHPAz0roJdAmgkIkRSBg5B4IqndaerkgRttH8WMAGuaeEq03ZxO2njKNRcykZiuyBtpB+vNRsAVZick9AKsvZtAvyksB14/So2iLZXGB1z71yOLT1R2RaaumR2LL567vm57da+0f2ffiLomieG7aziuYra4c4Jk+Zi2S2MDr97H4e1fF6R7DjHA9OtadhrF1pa74HKMpyT6185neWLNcLLDydjopVPZyufrTpfxC0xrOEC5iLkAHacg8dcDn9K6e08RWEwiDToHbggkAg+lfk7o3xi1/RAhgvmRyMAyksQPQDNd1o/wC1J4itLFre6um2E/M8DbS49Cp+X9K/n7GeGOI5uahI9yGPh1P0tXWoGIiJ8uRSVKY5JHbHWnnVIYVPmEAk4y3HPpX5zQfte6zvCMZDCcrsjwAF9cHgHgcipz+1pf2txGbaSTYoy+JnVm/4FkEV5D8MswRt9eh3P0PXXbQqDkkkH5ehHtVS+8SW1uqTStshHKs+FDZ96/Om8/ao1SeN5EeSJypBdZict649B6HJ965LW/2hfEF3CoXUbiRSpVsPtyM98df511UPC3G1XacrESx8Fsfop4g+L+h6FFcyT3QieOPdGGcAvz/9evn34vftdwJY3MWl3OWKgrFEykk+5Q49e9fGGqeO9W1W6uTLcyztMoV3lct8o7c9BWBLO8rFGlY84JJ4FfpWTeGuBwMo1MS+aSPPq42U9Edn4w+I2reLLuKe7uXlCnKwA4UHucVyIlklmLSEDJzxwKi8+SXh8EIMAgYNRu5LHIPHBA9a/YKNCnh4KnSVkjzW77k7TMXYhiDnBwcClLyElXYn0A6VByDtYYGM5xiiUkkNz0AJFdCJbLDXHyooPAPSmfahvErHIzjFQkE4CHOOc4pnCHBOQeuaCSy7mXiMbU/u+lITsjCtw3X2PFNAOBtPB4zREVHGMnpluc1exI+KUbVB5BPPHQUoBJXaCOc59qZ5ZLHnB9AK0NMsmu5lihy8shCquCSWJ6UXSV2Ulcu+GvDN54n1OO2tEMrjLEqpIAA74+lfo9+yv8ALbwx4finvxJLNNhnJUBS2BkFfQdvwriP2Tv2fIrTT7a+1S2+YkuWKk5Yjjt7DivsS4uYPC+lZdGUxqMITgk+v0wK+axmL9t+7ht+Z1RjZFyVrPQYQ0YjgjByRIRx0+nvWbB42067mliV93I3AMCTz2r4v/aI/akvG1m4sdDlBt1VULhlYEj+EHrnnr04FdT+y3q2teJdKS+u8ztKzSIzJgsF9vbJ+teRLD1KcfaSWg07n2NK0TbUZMhiFOVGCK+Sf2kZ7OztpnMi+b5ThkzgkOCFI/wC+T+dfUk90troytLKYnUAqXHI6cf59q+Ev2vfiJDcwy20aGV5GXbJGQDu3HDfTAP5U8Mm6isWj411a3IupZYmZf3jBozyRz0qpEjPIzMCB0FdFpWj6jrOpR28Fo8s75IUDJPvXa6V8BvEf2eeeWykCRjeqlTkg+nb8OvtX10qsIaSdiOVvY8xSVba4BQAHIPHXNewfC740XHhrU7eH5jbSMFkdWBKjB5wQc9a5LxT8Kda0CUsYECgbiufm9xg4rjYrx7YORECOgPTBrOajVjZ6ozP1H+GnxUtdXcMjxgbQ0bkk7hnHOceh6V7fa38V+jhsJldvHOc9q/Jr4VfFe58NahbRNL58Tna6ux3AH/DB/M193fCf4sLrwjkhlGwYD7zypGSvT6fqa8WvhJU25R+Eg9U8S+ErW8gl224ldhkkqDjAPPr3NfNHxU+GkcjzYUwjbujkCfLkccfmfyr6x07UEvYllCljICVI6f561h+LfCcdxGzbMhxu2rjOfb9KeAx08FV5k9DixuEjiqfKz84Nf0KbQmk3QmSL7u8c4OazEtnniywxtO7aOor6Z+Ivw2j1CCUvA8BjLMF2kDOP/rGvnfWdEm0Kd1G4FWHHUGv2HAZjDGQSv7x+X4zBVMNK7XumLJGrSeaVyc4APH40hjYSjCAjpx1rT1SFILaNnUl+pC9KzfMDxb/9WAM565r1zzkQfaMzCPyjuQ445Jp1zI7EqACMckdqYiiNiVLZPO7vVd2kiYmL5yecHqaZqh0kqQW64jLPnBNZ+pWS3UYDKQemR2q7uLxNI45Xkgfh/n8aJroyWoTySCRyfWocVJWkbwm4vmRwWq6VFbZVGaUZwc/54rKt2xGVI+bOOa7m809ZQyBBubuOorm9S0R4N7YJbkqo6ivkMzy1Jc8dz7XAZjGS5JmTeIDgA9Oo71nSyM0pI+VfQ1sWNqZHCP8Auz3L8CqOo2wt5GVSHAOMivzfFUmptH0y95XIfPBLHBGBkd+aqi52Odxz7VDJOUkGQSOhqNwAUZwSmc8cGvJlApxLf2j585wByCDUiXgOQDwTzk9ayJp9vQmiOfCHse2awcCXA3heRog5Zj6g9KsRar5Wed2RgY5IrmvPII2nIz0qXzsZ4wTwcdKj2aM3Sizp470mBfnYk85zzmlfUWGNzjOMAE81zSXGxTyc/XihJiXBIPtU+yiT7GJ07albxgBSxYjBJPFPkv4yqBSVb/aOc1zpkDINnJHXikaVpsEA7hxip9miVSibovVBwzcg46kU9tVSOIpGGB7msRZmOAwx3z3p8G6ViVPQ1PIkS6SWxotqBYHaWAA4OaIr1mwoLEtxz2qLeBkMBkdgKkQAMQBjjJNLlIcSSG6bcwk57DB4+tJ5zSqfnxgkc1ZS1EiBlA3Z5PqPSnC3t2YDfgj0H86mxnYpq8yoFxwDjJp0ivvJV8gDn2FaaWKuQNykHgY7UxbVY2YOpA6DnHNTYmxQeOUbMYPqR3o8vMhTnOM9Oc1oW8KmR1BwP9rrRPEvHl8yJ1NFgsZ+xjjqXHQDofaiaJlYHoCeV75rQjUAhSAGI+8OxpBaCSUg5Cd8mkIrNCVClBx3yalaAeUcDac5JzkVZjiSFirqWA5B7Us6AKmxeM854B9qBWKkUbPCVBwg7+vtSrbhWJJy2MjHX61aMJCoNhCnqR2NNjiVWJ3Alhgk9qBlUQ+YysSUVTk96k+zAFmQHaeOtWihVCFIJJ61KysETaVBHBHY0gKcdv5Ks2MZ455xUX2cbQWJAzxkZBrR2idCVP3TkioH/eo3Q7T24pAZqgAnjYOpz3oRVkIGQM0s5O0Ag7ulMyQh+THYkdvetC0iZYpggQDlSSSPSnRBpSyhSMDkA8GmRM8QUgEg8Z9alkZWmAjIwANxWhooS3hVHLNnOfzqZljllRmztB7cEj0pzz/ZFaPKkOMHcMnHHT8qiY8AbwE6gdzUtBYkBjaZwAcL1x3ol8yDDAAnqO+R6UnmZjIRlEjjDDHuP/rVLCBE2W+9jOP60WJGtm6UsYhmMYYgYBHpVdh0BI2A5PtU9xKY4mwSCT1A4IphkypUKCDzuPUUCHOCoBjCkLg7j3o2eWD5nAxkAd6a0ypsTncencUgDPuVnwcZGemae4yWeSF4gAxZm6Ajp9ajWYbkO0EAYGemacrRjO4gHuCM02WDLZXlDzj0pisSBY1kBGd57HmoGXcXIOWzgg5pQ+wjnL55OOBTzNuiJ4Vug9SaVgsMiiQ7GDEkNlgO1TySpLKQrHI7npTGVUiEinaeAfU051SMZ6hhjgdDUtBYSNmZl2k5HGQcY96bc+cXO4gxDjBFJkWxWXOSOw6GiBknjZmLZ5ypPWhILEnls8absqpHykd6YkP78q5AVh0HJNBlZ1VFwAnJyelIkiKSzv8ANjAwOhqrDtcjQ7mJwdoOAD2p7R+fIFXKsvQg804yC6IbdgAZGOMn1qOWVFddpJPcZxj3osOwNZ+aPmffjqQO9OVFVSD85A6ntQr+WpIJwfTnFNXMqsQeCcfhRYqw+GMqUOdgJwW60pURvuLhnP3VJ7VLJPCY0jhTEgPzOTwRj/8AXVVlBIO8M5OMY5ApWsOxKscYdztYuR1HAHvTo0LqSPlC9c8GkfeyDaAAOrDsaY7bMF8HeMZ9PemkJIVisQzjc5HFQEbF+UEE/eJ6ilYL524tnABAFKx8xiOjdfbFMLEahXQ4BBU5O7vSwSL5hGPvDBI6U5f3RwSXJPIHp6VD5atyD5Y3EAGgosbvJz5bbQeMEVFEwidiACSfzNKXUQY6tnG49MU2NAYWLMFOQBx+tACOpwWC89BjmmIRIo2kY9RTlDKCu7aWIGSf1phhUSlQeB/dqkUhcL54GDnHHPBpJV+bKqSR1HYVKDujOR8o4Vx0ojVlizksd3rzTKQiRFiCcqV64PGKW5YSALGMYOTjuKVnKyBScowwQB19qpsZDJ8p2EHjIyKQmie4V1kG1iq4wR3pN+3HJBHcnk0z5xKuWDIB83qTSMjSbSDls8fSgdhzOqu7LLkkZwelNV9o3buGH5GmCIwyDcQQT6dasSRIkJckYPKr3NUkOwrASRF2OGxjGME1Gj4jGQRyANvU0wSNGM8lTxz1FN+2OJQEUbD1+tNATvllAI5zkkHBqFSnmJ8+SMjANI0kmDyMHsR+tMZJEbJUFmGcrximOxLh4nMgOEPGD60PG6SnvuwRnOAarHzTMBuyp9exqz87Fi44AwM0BYY0gVWBy0nTAPGakjJIVH+9jJz0AqssZMo42KT95qfliQjEdeDRYdh4hTlS+wjlR3PNDIygYABXqTzRHGkwkZvlZBlcE889KhjZt4WUlQTjPpSsFiaViuxkYFycY7H0qRCJAwIwFGeeOaijVXLLjDr90njNL57eXwPUEkdKGhkKBlbduwhONp5oD/MQAM5wAec0Q/OXGcYGcHPNSKFRt+ckAjaBzRawDt0aYdiGft6CmzXWYw2Ar9D6UiNkPuVSHHB6YqGRdwDBwQD/AJFOw7EhCyOMjGBnk8mnDHmDKEAjk1VOfNQE7QTwe9TzOFztfJI2807AkSssDIpZTkcgg4qGM5UlVJIGOOlNVfOXynGTnORxQivFGZFOMHAHc07DsS+WpAXIIYZyD0NQNtQlAcsPX0qaKRXAcDB6EGmFjJvwvKnO3qT/AJxSsFhLh1xHhcEcjHU0rExgKhycZJPWo3mZGG1SuBnnqKeZGmG0EDPU1SQWIUUNlWJ4JyxqUxiMqQ+8Dr2zTShGFXlzwc+lTzBtwLhcADIX6UWGMkk8tTznjAx1pqs0bIScAc4ODmo3AViy8j09Kah5AwSTwKLDsXF2qhZ0JJ4DnoBx/n8aiaP7+SVXGQe2ahlyJBEGOzryaWN3wUY8nglugHrTsFgVcDGee5JyDUrF4iBu6kYIPP1ppRCQAwyBwQeKijLLJnepIOOmaY7Er585WUliTgAjv9KVp3XoQc5BB7c0NJsjLZ5AyR3zTHbBDFPvDOCecUrBYVsbQGUbwc5p4VBEZEI3jA2nkn3qtvbc3RsjHPIFOSQKCAys5ABIGMD0pksV58ggLnjOQevtTiqtGuAd4/h70zKxpk8EnIoBMgJHHPAPagaQ+3AJIORnjHrT7lDDjCna/AJ+lQqdyljwF53djUk1zugCIdwJyQ3OPegdhjKVOCeRgk45FPBy4zyucFvSq4+c8kgZwSelIshAKkkoDxQFieUNExAIK9x7U+1iGCWGQejA4FQRqqsC2QM8gnr7UO5OeSFH8I7igLEzLuDK+QUHA6ZpsaAHqBkcd6jjYyPtyR/tNzTZ02SMocE0AThfMUgAuBkgg96YAu1huCnr6VE8+0LtOOMEg8n1pbydA0YiAOB8xPc07AOO0oFLcdc9zStJnlSV7cGoZSoUAHBY9KaNzYKnAXrmmBO4zh17HGKdHGVfd6/mKPPUw8sA4PIHT60kLqZHwcZ5G45xTA+359SiaCRDdmIgZyGxj/OKqf2/5lwgRhIcYOOSff8ASubkM9yGikAQ93xwaeWfTo0YrvJG3Axn618Ck0tT4l6nXW2sg7hMyqOgLcmm3uoymCTBWFzgiTHJXPQe/wDnvXKRtJPGsjDYSxFW4VJSSQuXOAqqegqWrCSOkTXTdwRLKoQgbN4AGR+FH+jGXaJck9SpJx7VixKyl9rYDqMKecmmm7+SMDG9M4ZeM1NgsdEdUilQmTkxnoeOBTE1uOVjuPlogyR2rADCSSRkOZlUE56VFbgp5rPnO0HJ6ChFKJ0reIYI2DQSh0PTPIB96jl8QCS4GRkjquePoK59QjOAAqpnJJ5zV1LaJWyzEjGQDRYbXQvDxDZ3R2rauGVuhOCfWpjqZkjLbGJHK46f5/xrnmB3tOQMj76gY4q2gjCZUOwPIIbof8/54pGDL41BZ5ZJVAjUKNzHgD3q5b6qgRFMRK9QQec1hvFERIHfYwGVz0+p9uv+RTrVZ4pIt2STwFA6D1oFY2bDUGuFuIyC5ByFwAamTUYJYFjZWR4ufLP3j/8ArxWXEsz+bIDsI74wKCuWyxO5hhVHU+9IaNBtVgt5RblW3yDIAOKlNzGSCCdhGCTwTVFDHLEBKQoJwHYYxVk2RnO/zVQoANgGSR/n+VSWXLaZHjZJCUAzznkj61TW6fz/AChIxTOB5ZIz/nFSRsEJZRg7cANyD70kDoFdgVMgHOBx9P8APpQBbGpzrGdrZiHy5HUevNSpdSIxVBwwzz1z9ayluRJceQnAb74J5A9f0qx9rEVwFB5Xk+/tQiWaC3Ug3x7uVGTvycVFHcW93L5PORz161WiYyq5D4LnLE+lS28Xm+ZJwiAdQMUyWWBEquoRduPuknk0jwRxys24yZUEqOOaZb38iEIAArfKN4yfr/L/ACajaZ7uTZINo/jZeOPrSEXXmUbQXUY5IZakgtmnSUshYHnK8ce35iss3KwBeMxgkAnkn3p6arh28iQmMDoe/tQWWoNNTGUdkiQ5YMc59qsQ3CwgRr0ycu3esC+1ae6EcVu6hlOSccGmtf3JK+a6kKMgKMfjVjSudLHqcMCyKzK6jkjGD/8AWqudeEU8CKjIGPAJGD7f59a5eXVpi0kRUFWxjA5Pt/n3qjc3JEa4l/ek42HqB/nNO47HoDaxahlLSqpGSQTzS3WtrKiQRhE3cg55P09a838+QBvm3k8Z6804TXKQMmGU4yrtyDzSvcSO7l8QQRyFY0USkAEA5zUX9uifEkieUinlg2M1yZD+QZJpFQvwSOCR6D9KrPfGSGWK3k80AYQjnJ71ImdZN4h/eOy7iMYVSc5/Cqs3iLzrtR5qlwBhD1/z/hXFI808XzXCpIhw2c/5/wD1GlglnlKSghHU52nnNMybudrea0ZXYK7Z24BHb2pg8QyPbgeeHIOBznGOprnBPKqeapDN0KkZBqG3YrvmI2xseT2HvRqNHSz63LFNwxy/GDzzUdz4lZY3O0lccEHABrAnkiniQKWDA9z2qBbzBfJBjxjGOnvVDOgfxS4QRiVRG4wMDnPpUH9vOyKYZD5mSC2cgD6Vz81mzRIoHAO4sOtPi/cRGJIydw4Y9RSZRuLqLWpa4EpdmPUsSSeeBQuvY3NuaWYnHlsxOOetcubl5pkJJ3Ido4wBipTbTwzPkFIpV/1jHODS1RSR1V34hQKqMBBgdCcE8VV03XZXeXYxCAZ+b+dYX9mz3WW83KY2lmGcU6O2dICCdoXhyOBirQ2jTuvEMnDJtYofmwe1V01Sa8QpLiMA5Le39KpTWLRIVjyQRkgdTVgQMoClfm7d+fSlZkWBZ5hE7K5YAkAnIzU9gbiVROXKhDyexpkUHnglwQAcY6ZNT+cAvkxZZ8ZIHQUWJ2HTXc00aJO4RNxIC8Ej/IpIJn3lgysBkEY5x/nFSzRo0ETyREE4BGeT9Kha2iCuVfLMMDHaqtoC3LMzJ5aZmUoOTjjb9arW8n7p28zLlvunuKfbqIoipcMAPmY0zYrINnUE5z2HrTsWVQs4Yu0fBJG4HAzUbxSR7i8m0EZGR0qz5++NIclhu4x2NWFD3OY4QpYDBOMgUWGZMsxj+RBudBk55NTWV0Jrj74BC8L6n/Ofyqwul7Z+GyD1zU0FjFZMWjQAEk7utOwFNwuR5hxk8NnAzSMzoAQ2BnAyM/jV8wQ+YMuNh5BPTNWJbaKBAcqRjIU1IWM4QlcqhBB5Le9OKSIMkMRjAU881ds40dZdxCL13HsP6UGNbeE/PvcHIyeT/nmgyaMcWrnc25irYOz37ipE01pjyCQDwBkE1ps3nkGQY29ABir0DRN8zA5HBZeARTsSY89jOQMIVYjjPQ0SaQ81uPKbLd8djWvdzxKQ2SQOdp61VjDopwCiMcg5/rQySCDRJQoZpVJb5SRnAxTH0cxyo4lYBSckdDVq3iMczsZCAcYVjwD61LK7eUwRwy9cHmlcaKSaducky8ZwWHAFWV00W0pwwL4+UkVVe6kibJRlPGe4+tJJKJl2uGI67gcAVaYMkubTgMZFEuSdwHH0p/2ZVjQs/AGcDjNQGMshCc88ZpzwExhXJc9SVOKe4idXR8NjCDjJ60RTwhnDJy2QAev1qsISgIKsEYY2k8n/AApfLxGuZVODkEDkUrFIkubgWluvlIQxPygdc0yLUpBF8wzJ0OBwKsymFoFkIaU9cjt7VE8u+PyggQDDEkYJHp/KqGPW8LOFGGJ6gjpUJuWcBWKqhbCkDAqTyzJCVXG8jA45FRXcRFukuwuykKVXjA9adiSyHSLI3FhjJYHgVHKGmAEYz/tCo4Lkrt81FjHAG7vUkepkMyLGAi8kletTZk2uRmO4jiEu8AjIAA5qP7LM9u0iyZcnABPJ+lS3kzzFXwUYgcNwPyq/pFp57LczLsijJOG6E4qoxc5csTSnTlVkoR3E8O6FJfXLzXb+VBGoJ3HlutVPGfj210ELbKzHPIiXGV68n8qp+NvHj6PZyGKILEfl7ZU+ua8O1q+n1yZ5vtJkWTJyP5V+hZHkbrSU6i/rsfVUcNDCU25fEGq+Jb/XdQuCGMpkbCrngntir9lpZMkRm4CcEjk571W8K6THBIkkrBZcdDyAOeP8+1dbNp627JKj72bkYHFfv2W5XDDRTkj5LM805v3VJjLSGKCXy7YkqpBZsZK+9I8BE8kJG58nMgGM1bhhFvEGgfEr8NkZx9KhtzcLcMDhieGIr6W2h8e2QSGJ/LDMRGPl2j19a2vDfhK/8U3sFvpyfuy2HkbgAZ61XsNJl1PVrewhh3vcuI4wOSSfX9a+yf2d/gEmktDf3ys9xEwKRSEtERzzjHt+GK8bM8wp5fRc5PU9LAYGpjaiiloaHwC/Z7i8PRC7liE2obVLyPwSueAO/wDFX1FY2iWEakQ4KDALLzgDGKj0izhsv3SYRdvIztJOc/0riviv8R9K8D6G8gu4Y5XUySFjjYo6D1JOT+Rr8Gx+Oq5hWdSoz9bweCp4Kn7OA/4s/E+w8C6eWa4CuwY7QwA4X/6+Pyr81f2g/wBoafxZe3cFhOZLRiFLFslSp6D0HT8qi/aF/aCm8Z3t1ZW73EMAGY5C5Ri394enTpXzncTPNL5U9yqnG8f7We3+fSvTwOXctqlbft/mdnQr6rcvJN5u/Erctk5J96rNB5oBYgerE1ZmSH91hNz54zUDITKVAIC85NfRkiIFRhgcg5B6g01n8tyQwznPuadMNgyOWB4A9KYyrKQwGDS1EK6gDKjB6880jp5ce4suSBkAU6InI6BehJ9aXyWLEDBzyAepouFhgUeWHXr7V2fwu8IL438QwWJlWIFs7ScFhjOB7nGPx9q5ePTLgknyCu3BbI4Gfetnw1rF34Q1201K2VXeBw4BYgEjtn86md7PlGj9Ov2ef2e/DPhELJ/Z6Q36fNJJcBS55PQY9xXuHjHxdpngywMrKGlbJC7to3EkBfzH6ivnX9nz4xyeK7O0ulmSCXbnyJlweCcjnscZGfUV7v4l8KjxrZ20h3Slh8xjXkD2Htk/nXxGL53P95uaJI830P8AaNuPEPiW4sILdoXt1LGXhoyc4xt/L8jXZfE+dr3wpJJMFdZVEbnblhkgFh9M4I9/aqXg/wDZz0/wvfNf3V1O1wzFwxAJxn7p6eg6elemTeGrC7sAGAWMkou5hkn1/WuXQs/Jz9o/w5qF14suLmztWeJQ5ckAjhjjH4EfpXha2qxoCxySdu1eoNfrr8W/hJp19pJuIbYTyKCo2qWyp659+vJ9fevzu+Nfwmj8K3sl1pto9qkjkNERkB8c4/Xj/CvpsFiYziqct0ZyPEZYZEJwMHPFMifyiTkOe31qyZDas6MwlduCDyRVZUYMDgHHJPavX5TO4LJ5rMWAHGBjinbRKSkoyAMgjtQcglFABJznuKTO9cAHAPOe9HKK418KQSSAOgFN8xmOCD9B1NOm5HTBHakXaAjEhG6AnmiwCtNuAwMA8Y71Y067m028SaBtrqQQ2OlV920DJGfUikD5ZWxgZxiplFNWY1oz1S6+Pniq5sYraO9aKJBtYo23f+VcRf8Aie8vryWSW8nkeQZYSSMwz6ck1jMS5ODj0ApsLeZIMDOOvvXDDAYWjLnhBJlupJ6NloXTMwBAKd8j9abLIfPGCCmMYApY1/dNuxnOPenxWUs3zqhA7EjrXdGLlZRRLko6yZCwZwEGFA/OnzPlo1Ucrwe9b2ieFry/U7EVy/AUtyK6Ky8DxxFDcJ84BDbW4P5816lHK69VpNWPIr5thqCu3c8++wzXDHYhJHJIHatKw8N31x5ZWPKMMnZzivRbbw9Fb2pMNujK3BV1yTz61r2GjTbHcW0qvERgRqRjIPWvoqOT0aa/eO581iM+qT0oxscLpfhGJ5sszsxX50KjA+nFasfheziOD+8CnhCuPwNejad4Ov7y4SK0s5JUwoLxoSRk9T64r0Pwx+zbrmoWrXF2ZLdZJMKjxgKAOvJI5NbTeBwfvSaR57r5hitFc8OXRorW0JICOw5jjABPTrV630ZRZiOKJQAdw2Ljn8PpX1Zpv7G9u9yj3l3PLlQTA5wxXHXqMde+e1ekaP8AsyaJYW62rQs6YywlY4I49G5rxa3E+X0l7jubwyTG1X77sfCVn4fu7n9ybZt7dPLXJre074cavPJGqWE8km0cRoSSMdsda/QWx+CHhjTEKiyjUMigsqYYEdgTkitq28D6Lp8jFLNIkkARlABUe5GP1r56rxxh4ytCP3noQ4bm178j8/dG+Cmv31xDcxafNbRxvg+epDhe5x/nvXUWn7Puq312VhSU7ypSR0ZYyc8EcA9q+6oNH06zKrGiEA8MANx9uOtWEFnBnCbAWwAec/nXiV+O5N2pxPRo8N04r32fD9r+yvreolImnjgZG3sRETvweg9PxFb8X7LVwZolhhaSfdksbUpnjpu5HGfUdBX2A4Alj2R8qc5POR/kU9J8FkliXuVBXnH1rzpcbYhnYsgw66HyUv7KTLhJWAfJMpAbG3sR/nFSH9lG980pBJGYgAQpf5xntkdPxFfWzyq6ghQo6MBkZ9uKYFLEKFLYXAA5OMVz/wCu2JezNP7Bwy6HyPJ+ydOyi7nlUxb9gIXI+m7ikk/ZVkikRGWHy2+XMgZivH8PHJ6f419c/MlqU28kkHPIxmq2EIMQi3EDJYcGqXHGJXUHkWG7HxyP2WLyJQULBSxCO6sA4z2Jz/Oq11+zXe6ck7QCV5ZAPKEsYOW9MglcfrX2esahlZoo944G5AR+NS2yxwgnGCScqOlb/wCu9eOsjN5Bh30Pg/VfgBqkasoikedVBaDb8xPr2wOKyNT+DWs2EOHs/NTAYKq4KN6Nn8OlfoG0FvK582IMvXBUZH+fSq02i2jYbLOhGGyAFK/3fcfX0rpo8cOpLlkYz4eoW0PzY1X4b601uboWbPFEMukcZLEemBVN/CN0kJkS0e+SLG8xgBQeODmv0cufBGkXS5+xRIc53BQG/NcZ/GsHV/g7pl5BshtkeINuEZ4UE9Sf/wBdfQ0+McPdKSPLnw/Ze6z85td0Bmly0CxAjIQL0rMXSEntzhFweBuHzH/OK++tc/Z60i+LzR2xBZSuYlyQcdV54PT8q851X9mpjAQhV0VyAqgGRT68dfwr6ShxFgMQtXY8qeUYum7QPj4eFUZHEm5IW6jb0rFn8PQK0vkptXoATkD3r6a1T4HalFd/ZpPmAGSxBGRzgbcdeOmTXndz8Ob7TpWNxY3HllyrFYztVsfdJr01LBYrVNGSljcNpqeLXGhF1IWIg9cgYz71QudOnjgYtDtA4A7165eaS9mm3YqLIcAMMkVjXuhRS5wO+Cw6Vx1spp1HeDselRzupBWmrnlkkOCgPBIyDjIPtTNvyZDAkHkdcV3tz4YS6VzgMIxyF4IGawrzw75Q8xE3A8ZHBzXjTyqtTV1qe9SzShV0bsznNoh5Jz/sjqRTJZhIflG0+hq69nMrNtQFkOCp7VUaBxIxYAHrXmODi7NHrKSkk0xiZVW2jJxx3pkbEIFYYOcke1DbhyoI28n0pjOzkDaSfbqaVixWcmT5eR2PQUwMWZhjpySOlLgZw3T1HY1GzgDCnA6GiwXJEm+baeOOpo3g55we2KjQZHI56c96F+UHBBPYY6VVguPdnYYJHTtUsDt5RDc46Nj9KrKwjU/LzmrG4lQBwpHU00FxE/dD5uR6+1Sho8DcNyZyQOCaZuCbSDuwOQelMUEvluh5wOKLEjmjaIErkfX0qRI8kYG70A6k0oYSYGckHj6elWI0w/yfISOaGAtmkTyN56kgD+E4r6e/Za+Ah8T38WtTiQ225TBtGAcEZznB+mPSvOfgP8Hrn4i+LLNpI5VsIJQ7MBlpDzwB/jX6kfDvwPaeFNKtYYoUSJYwr5GGyARXiY/FumvZw3N4LqbPhrS7Xw5pYgjAtoEyz7lAUCvmH9qX48Jolq2m2sqvJKwhWQsSBlSeo9ADn6ivTP2gvjDp3gvQb5FuD5qqAFVQwLZ6fTk/kK/OnW9Y1T4keJ7uKO7W7nkb90nLIhP+efpXkUacpvm6I6d0QeA/Cl78TvEVramcrHPP5c06KzbQPvdcnp/Ov09+DXwyt/A/hq0tYlBdUG+QKTwRx16cfzrzX9mH4FweGdGsb2eIG5EQPnSwgF2PBK5+p+nFe9eJNdg8H6dcTzthWUgHcARj+fWliMQ6unRGajY4j42fESHwj4cvNjgFFYsqLkjAzx2z8p4+npXw7o/w31v46+Ipr6YT21m7llZ1JDJngKB0JGPz969x1XSdS+OvjOZowz6XDJuDRsPL3AHhj6/419O+BPhzZeCtMijtoCjmMHaDk4Pb+Vc1Obp6opHmvw3/AGYvDngmwjBhaWbywGSTLn82J/lXop8I6dbQOhiW5JygBUhQPTFaGqeMNP0qUrPKquMAlpFUA9s5oi1a21wwSRMIyOflbJ69ayqTnPWbNdjxf4o/Cuzv7B5xEskcZOQqYGMDnH5flXw/8cfAH/CMFLmMb1kdpHwu0Jgj+ZYY+hr9UfEemxHTbtmiPlGIAkHpyOf0FfnX+1jeW0AsrQxPifdJtDcBgzL+Py447Zr0MBOSnydDOaurny0sgLHYhR153A16X8N/izd+E9XtjIZJLYsoKg4A9T79efxrzeC3eUOYU2EHljyKSJHf5WO0rxnt9a+mklJcrOU/Tf4RfFa31bTklWcoG5ChgcYzlfrz/KvfNF1G3v7QsxYRueAOSTn/AOvX5K/CH4oX/gO8ihLLNYNJloxwevPP4mvvv4RfExdX0kXK3wIJKlZeBGQ2A3b2/KvmsThZUnzL4TRO56T4t8G2uowuyIcuCWyOCf8AOa+ZPin8NprOSeW1jEojyQiLz0zjP4jivsPT79LwIMCZHGTg5Gc//X/SuQ8d+D01KGcoyhwCdoOA4x06fT8q1y/MamBqqUdjz8XgqeLg4zPzm1S3ltrgiWQhQejLgA+lUJnSVN5YE54CDAFe4fFz4dLF9vkSIxeX83UnDDBI+n+PtXhGoWc9jKqSpsYAkDuRX7VgcXHGUlNH5bisLLC1HBkd5Kyuqp8gPXiqxVlZnOEOMKO5NSJP8wJDN2IAziho4w5fLOCcDPavSOVEDGQL9wEH+HvSsZTFHHgADn1q4I4wrDeMEZGeoqmkhDFA+T2I607FIYw8khTHlic7j2FUtRhMiSMQCSOD3FX5A8ikNjJPUdqe0ReBk+9GBgNjoaynGM1ys1hNxaaOG1OzeBVnYZGeQvFZTxrcq6N8rdciu8v7ATQOQN2BgY6Vxt9YTQSOxXp2HWvhMxyuL5p7M+7y/HKpFQuYF3ZkZBGAOtZbJk49DiuiK+flSfmIyM1m3NkVPAJHqK/Pa1GVOXLI+kjJSV0ZEkWdxHB64NRDjBP1q5NF5b4wcfnUM0e7BAIGPwrilGxZGpAJPQCpNwzyM8dutQch+hBHrUigu5APbPPSsWhWJ4to5JylPYhc4wfeq5BDBQevUjpUpBA6j0BqbEWJkfy0fByWGDT4iBnPBxg564qsHCHr161Jyzhjz2qLE2JifnBJwDxmpEcqMKcDPJHU1CrDzD/Gv6CnxPgsMZ7j2pNEtGnFglT3HJJqUsEYnG4dPassSmPPGQeOKsJN5bckEHioaMmjUtJTI4H3Ywc5qwgCb0wGZjgEHtVFJ/LGGCgYAx3qeOUAqRj0/Gs2jBouvA0IRw5Vh1UHINEY8wbmYkdwegqs05YjIO9Tn1qRi5JxkgjcVHes2ZPQnAUZJI9eKYCGyoBBJz7/AFp8UayKuWw/df6U2MKr7c8dPce1Zkkz5aNFwAQePU05JC8LfLk5x6ZqBySyc4BON2eKewaJQpOQTgKOM0rkg2/yiMHPUjqae3MaqxwCeneguIGG0bmYcDPSnJG5wx6nnGOKLiGF3QDJJVRyRzxTo1R1KqASozg9RU4BdwWYbSQGAHIFMfy47k7QQcdeoI9KQXsMhgeOMs5BDcZA4qSQhI1TBDEZ46ipCojIZSxQ+vQmml/NYDIHOM+lArkTW5VQQevf1qOeMogB4cjPHQirE0JfBDYUHGc8VHK+T8xAUDqRQilcyZGKuVJ2nIwSMnNOLeUQp6Eck0Nas8gfdkn+EdRSKpBAJ45OT/KrRqhvmsP3ZOEA3Lx1pYwu0kHB9P60TfKhGdwznA6jpxSFHjZQoOSOgGaZogMTyTD5lxxyRUhh3SF87ABj1FMid23BxgqeCP51N5Zc4dW3MQRjjND7C0CFow44JXOAwFKxDOdpzk4wTSCXMirs2onGB3NNZsMwAyOcY65osTYmLtsKOMgg4wKYkavtUnBxn0NOgBI5GSoJANJFJ+6ZzjIJHA5+lFhWEYhCvzjdnv1qZgpj3ZAfHQdTVdk3rux3zSB2VlZMEdOeh9qZQ6MAyHIOccmpWYeaoAJOO3QCoij8hclicgDrTo2ZjsBUN13Z5oAkcCMMwwH65pFRZIx2YcgCqpiKOchj7A9acrZYMpOB0Hp70CsTMDsKkhsNnPahN+0KHAGerdKrF36yHgnjHGKlJ3KSnOepFA7aj5EzKVIBIGSR0xQTFHkMGwO69zUULIrE5ZhjHJzg0k8wJHG85xx6etA7EsSLIjHJBz09frUca+UWP3iegPaozmRioO3HJAOOaWRpVyigDPHIzj/OKdh2JdxfGMAnggjgULFluoZyeMDjHpUMaOGALYzwW7CpFyLkKAQMceufWqGTQqJ9y52n3HB9qbHbhSQxOM4K96jLMjkdCvJHrTjcJwHyG/pSsMmMwRmCKBGcZHemnG8g4HGQQOaq728wkE5HQHp9amkvGxGVQE5IJA4HvSsFh+0KFYMQMk4Hehi00YcLkE4wB05quH3yKrnOeODikeaTKop3Ihz6UWCwbsTBCNgzkse5pzXKoxXkg4ww61HJIJFA2kHOSc5JpysDGBgBQc807DJ5JyqAgq4xgbRgk1Edqx7CCSRnJPFQFyZDsHHrU00ibgxGCBjHrQNAdqKFA+cDPPTNNaJmj5OTn7vQUw3AaRCDgtx7inTTkRYzlgemKY7AXUugjB3Dhg3TFO8ppGbaPkHU9zTbNmkQ+b8pbgMMYojLQl9xOR+RpoLAGwuxQR6Eng0u4ZKbxkdCOKrtNtYBjkE9uBTJLlGcADkDrinYaRZ3BiEJxk4ye1L5e9toOB3L8gGqkJIU4YPzz3pyyHhcnOcjvmm0MsCIxyPlw5UAgjgCmBmRxtIZSOBUKSeU4kPIzkhuc05pN7IcgITwB296Q7EsbGWR9xAIHOe4ps0xaJV4Cg53Dv7VGY1MrHfnHQDvUTTLsBwGKnoO9MqxK0m+A7eHU8L600qcBgBg9R0NRQ3CscsAj9hTvO3ODng8Y9KB2LC7WQb8pxkMehqPz9oGxtxJwBUE8qyA7SQBxgnOTSM8RiUg4YHqOBTsBYBZsEFfm4560n2kbCHB3KSPY1Wa7wyquARyc0sLocljwT0FCAme+heJ0ZCWI+U56cimmMnYwbKkcj+tQXDoZBgYJOAOgp7XLDGWAAHAAqhpFggRg4J3HgE8Co4SXcrIcEcgnv8AWmfassPMIJI4I6CpJngaJUQksOSxPSiwWEjJacdznC54GKsecjoxxkDgj1PpWdFLtbbuwfWpWlxjB+brx0NKxNicOi3B2OTwOMYpJpMz44AUZB9aqPc7eSMHpnFPBVwSW49CetAx0mybCgEHnOTxSjywq8Df0znrUKth3yw5HT1qOMZI3DIHWmhlnzMEjAwDnOO9RlhJgjr3B/nTZARhgQSeAB1H1pu91TnAIp2HYt5MaY4Jx1HakWUyKQWUIozk8c1TzuU4JzjkA9aQOSoBHFFh2J4hjLnhT69KljMZLMQUYchhwKgWbKEcHGML61FKxC8HaevNFgLm4O+4nJAzmo2uSx6Ahjj5Rg/Sq7R7cLvyx5z2+lPYBVHAJ6GmBIk3n7gIioQZ3dyKRpPtEoCggY5yeM1H9oZeRtIA6DqaZI+cKBgE9utAExZkJxlT0weaiRwrFs8GifcjMMHIGMnvUaphcHgdTTsBOsavg78k9CelK6mMPhgSAPoaYGKYZDx2FNaTzG3N8o9BRYBY5Wzk/KR2Hc07buUkuqNkkA9aSMhWAAye5PemyFQQ7Zz6CkVYlYNNEWyMryT2NOeYufMYYfAwAMA1BC2VbHX0NODFMAjfuOOO1ArDWAbcVyAcfnSKnJTPPXPWlZFGSXySeAOMU1nYE8gIeuOtMEhwbzMKwPoMd6m8xNm1TtLHGSMge9V3i2kEE4PU+lPCbXJJyccHtSGkOimEimMYwTgk1JbqHjbackcH6ZqBHEZKADA54659abJIX2bDg98d6Blgyb5ABhe3/wBeoJBu6dAeMdzTY1yxA6gfnSGQ5KkEEc0DsTyKAqhshevvTWdeNpwAKjnlknxu+6BgAcZqNSc8nHHSgViUsBgYJHZhwSabnBIYjPUZ70pyxXcCRjAA7UhRBIFySTggn1qhWAyKMBhz1zTHLCbAUnOOoqSRQG44PpTQrRvhec8UwsPP735TgYHH1pRw3XAHXtTCCHIJ+b+VKfmyQ2QOD2AoCwTOm4HoO4FHmEhdqLj170RlApAIYjofSmxqwnG0jGM49Kdh7H2ALhpJkRiNgyeByKuCDauWBIIwD15qNdKkEfAYBTuORlqvvbMksKRqWcENtPX61+f3sfEopmdYctjHYRkck/5/lTvtLGPYQvTIwMYNaCx7keN4vnByp4wf84/Wpo7e2gjZZE2ScHc/Of8AP+elJgjFzIEDbuRx9faprSEymUTACPbkMMinyxia6XyGAP8AdPIFSHMTxjpGp+6e5p2AqxWjrMhjBIYkMT0PtU09tceW8gwBHzsPOfetGC2WaN9soygyeMAVDaGREO0eackA460xlBLKSUK0jiEZyxxx+VXYbSKQFfMYIBwwOBWtbSzKBE0C7H6gqCT/AJ4pJ4FghdIYM5GAyjIBqWxOxThhR5wSAoI29Ov4UrB7MuI1V0U56dv84p0dpNGhEq4XqSOMCmLBNEOfmLnAPp71BkyY4vFjdowjg/OuOcVHslR/MEJJzhQTwfemiOaNmZcMSAMCrESTxRAyKSM8nOefT9aRAT3+508uLD4xICcimQXyGVlddx/hxwc+lLNZZgJZG2vyCDg5pljZNHv3JlWGFf8ApSGTzXkW+Pu7HB44HvRNqRhTywCQx++o4PtVSe2min4AULg7m9alezuHUSlwdvT5eM0iixPcNPEpXPm4AIznNMt7olQiYZySCMc/5/8Ar1F5ZIDEEccBe9QL50cyqkJBzndjigC7YXtvFciKVSzZyzLwcelT3gt55GdCY7bsS3Oe9UTbybidu6RugXrmnGDEMUTgglicHqKCWXBeI6EAbEPA9T70xLuSKFjEd4zwQODVdoF2bGywIICrwSaWDhQfu9uTx+FMmxLukmxKwaJ04KMe3rS/2g5VkeMlhyMHgio3ilSVZZG3AnBzwMf5NEaK0jq/QjIYHr7UWHsOW6JcoAMAZJboKp3Mxgj/AHUbbTnc3Yj0FW3PlzKrEIg53EVI8IkUF2BKcnjAAqkguZSTJFOkgOGYfMp6AetRPeNJcYjBABBLHoau/Z0vEZ1GGXkD2qxCLSG1FsYMlySZByR71RSZVWONkJVgZSORzkGqcybs+c6g98DrWmojUbPJZ2HQg4/z/wDqrKu5MShdpfPBVeoPPNIZVSdlU7l2RKcbj0qdpGdzuclccAULEZBvjU7MYKsM4NP+wtDkysAcZGDkUroEReW9xA+3LLyAO4qCGJ4h8i/OD8qjk1cW4kst7TphHHynocVEl80bMYVJbGAGGc00yWRDT5dwJjZC5+ZSOT9KgniuInEYXymB5JHJGK07e6n8xHkcEZyQ3Wo9QuUN4ki5c54I7+1O5A2O2kjiAlYIoGV3cZNLJEZcJEN7gAtjgEU26uJBlxGxcYODyAO1Ilyu5FGR347UXGM8uT7Soj2tnhs9BUhsooZQoIIz82OgPp/n0pkcgkkCqCwBzkHrTbqbMxVBwwwFzzmk2MtuVSFowc5HBA6VTubRfLBLkMOQFPWonaSO3Zwju+cbQcYFXisZiUIxDsMDfyc1NyhtrCsKmacqxxgYGMfWpGEcKbzJvfP3SOPoKqQpJIjkHIQ4IHIJp0k+5Qk0eVySpHBzTuFy090Wi2qAAQMt2FRecZEICZ7Ajoaqxyecw83COD8uOn41YF5PIrKVXKDGAMH61aY2yUFsICuZO4XsPWnR3LWzvsAIA+XcM5PpTLdzPCRtIboVz8wPrVWSGcoVCEyHhQCM0XJHf2soc71II5GeBmrEE4IaUAEdCw4wKoeQxUk4L9CxGQBT4rVjGRvwOpY8DFFybksd28nnBQWdeQG5ApDd+cQrgK4HIHGaQWzhyVzhRyRVt7NVJGCXChgfWncEyl55jGA6lSSCpHI4/wA/lUsTrACQfmAySecVImnNtEmwlc8/nUItpZbx1YhFI+7jBFIGxwkZVExT5DkYI/Wmfa9i7ox8zcDHc1PLE8ISMD6A80+2gQsWcbCODngYp3BMaltK8x2vyAGIzkmo2lYvtkBJPCheM1e8t1U7eCeAfUVCbdlnRmBJ9B1HvQO4KNyjAOxeQOhJpUJEZMmCAc89BU8toRIpGZB22nBJ9P1qYJHPKiBMkDB29DRYTZUeBFTzFclcZK+9MidZWCBS5fge59P0rSFohZxIcDHCjg5qN7bygu0jJOAcYAFIi5BCnmyGOTjPGOmK0l8p1MJZQOgcCoPsxSQEkGMAEuP1qlP5guAI3DQjnC/zNAF9li2zwsFlJG0EcenI9KrMsX2UR+ZsMZ4Y8jPpVYpJ9rTghWGBjpmpZ7fauFO9s5J7ChoLDpJY3QHGdvUrx+NRNIFicrkA8D1qWRYrWFGlcHnO5eAeOlV3cXELbJFVycAEUrDSJ4huaJXBVG5IPU0+VIlYy4xGnBJHy1WSYmIZP3DgGq73js7iMbRjBVufxq0tQaLeVmnEkTKBnAPQE1HFqMMKy9DLnABHC89aqLdbQEQZxyccCoZpmMrAoGIGeOD9K0SCxpXFwzgORkYwG6ACq0mDHgAn6dR71SkeR1DKcYJyD3pv22VYkK9MnnrVWJLqanBEhiBxjrnkZqRL4yEs+AMAKcVkboUAIYEHqB1H+f6VIqiVmwxII45xTsUW5p3Lhg7IFHyhTjJ/yala9WTZtfgD5s9BxWawkyfmDHocdQPpRCCx3AEgHH1NUkFiW5lLSljkxAc89KSGeUjOQFXkZ70l0Fg3gggINx9D7V1HhPwRf6zCZ4raSa2wCWCHaB9emeK2p0ZVZcsEdFKjKrLlghNB0i51NmlYgQRjJGOT7CqPjLxRHoWmvAkqI+Dgnovv/KpvG/iKfwjZxIv7iNAcEYGT9PwrwfUtYvPEOqGVvMnLMWII+UjP/wBf+Vfb5TkUpyUrH0tGjTwVLnl8RQ1rVdS16cQrtmVpOMHitfRPCU3kGSQKm08gMSSRV/StGhh3NjC4ywUdOf8A9Va8UstlAf4o3OFyetfvuV5csNTi3Gx8RmebSrNwgys0cKZVoVcAHYqnGD+FQozQnyySQTnBPQ1ZSzQMsgY+UnoOQalEQvrwpIQvbaR1r6PU+UuILaOTkkBlHCg85qa00ua8eMKT5rNgLnAP/wBemLZPG7yuGwCFCxj5mJ4Ar6Y/Z6+CmoX93BrGq20McShHgt5YwzIp/i/3j/jXDjsdSwNF1KjO7BYSpjKihHY6n9nP4FSxRW+qapYB7xWwpxlFJ+6OeenNfXmnaHHotmLdFISPlsADknOOPrVPwtoq6RbIEYMEJLBl9un8/wDIrN8d+N7bwnpk7vNHFKQTFHu2hT6n/PY1+DZlmNTMa7qN6H67gMFDBU1CJV+I/j+z8HaZdyvOsM4iLxs3GAR1/Q1+Zf7Qn7Q1z4wvntoJgYnyskpQKSoPT1xyfrxW9+1D8f8A/hIr2bTbO8kmRuZJVf5SDngdM9B+dfJt9qHmO2ACWOSTzk11Zfgl/GqL0/zPRbtsLc3b3U7SSuXc8Dcc/jVLCAgs4LA9O9IpY7do5zyT602RBIgYL84PY819GjNscHJkZgTuB49Kc8jyMWIwRgegxUbIqt8xKHH4VNHNtADcr1ziqJEKDoT15ODzimhML049fSmDmcDDMM8gcE+1Tvll3BSFHGKllWNLw/ox1m/S1VS7k4VFGSTn0r7w/Zv/AGOtMt3hn1qO31W4ljE0xn+aOFSM7OnXBXnntxXwl4V1A6P4gsb1TgRSqXySMj0/lX6vfBLxxFqdhbXyy74rgBdikBQOm78cfoPSvGzGc4QXKzaCRR8bfst6QNOP2CwtgMFUAQMduO+Vwfyr4z+LX7Pt/wCF9UkudPUSxOSDbrFnDdeOBwAP5V+pd5rtjbFI2YAjq5YBMAdfxrlPE/gvSfFNruCoN3zRjBYdOoAB/wAmvn6WLq03voW0mflz8D/HOpeAPHcNhrDldInfymEn3YmPQg+nT8xX6Z/CrxrbXtlCsEguFUeWAZcMQvHGevQfka+X/jb+zY9vdSk2bW9znzYwuSJBz6f0qT9nrxpe6DqjaRqUDM8T7BJKdu457g9MAD8zV4iarL2nUVrH158Rdf1DStKklswofqokB2kf5P8AKvlPVP2g9W0zx1Lpms3s0WnylY0C3DbMnJHHbOP0Ir6rtp7XxdpD28wZ43Up5Rb5gSOn6ivjz9ozwZBpkt9cyTR2l3Z/uzK64KY6f1/HNZ4WCqVFGRDdj6k8N+MYtb0iSO4RkR4/KeXIYBip5GOc9/wr5B/ad8UeFbKe5S3limnl3Mka5Ox/m+Y/XA/M1866h8d/EsOnCwTU7lURTGjpOVx746Ee1eeeIPE+pazIs95K126jaZJTljjsT3617lDAyp1OZvQycrmbdvGZHZQM56gZBrPaZeVznvxQ9600pBGGPTAxg00lDG4bhs5Axya9uxDEjiKMXB46nNPVmnk3AbR3ApJJflzjt29KjjLLnB68EnoKdgQ/exZ8DOByQMgU1EYvuJyB2NOLbFcYyWGARxj3qWIJG65BIbgntmiwyOQs7EhfyHBp2wHJA6DmpHTIIjGBnjPU1paboM10qvwoHVTwSK6aWFq13aCuYVa9Oir1JWMqO3JI67uyjrWtpfh661B3McJCpw2eCT7V1+g+EYVAkuQ7OBkEdB+ldXZ6fDDc2/kqTIeADjaT/nP5V79HJlvVZ8ri8/jBuNFXOIt/Ayv5O6R3OCWQYBJrpNJ8Pjd8yADuoGOld/4c8F3GqSzvBC8s8Q3eVGuWI/rXtXgD9lPVNYe2mu7dolkw7Bg65Bz8pzjHXrmu+pWwWXwvNpWPAVTHZhLl1d/uPnfT9MeRhFFaSOxIVcL3P/6q6zw18JfFPiVv9D0yR4N20yOy4z06Z3evbtX2l4P/AGbtA8OwwExSxujZEhwCfx5zXp+n+FtN0W1URxQ4iyULLkDPU8818PmPHGFw0bUVqe1huHas3+9eh8jeDv2S7sx2k2pXiv8AvCJI1iKAr+eQOfrXr3h/9mbw7pts63yC4lJAXazEoAeM5OP0r2i1iVYtsUW9Wb7qDp74qQ2q8sARkcZ6n2r87xvF+LxWkJn1mGyihQ15TltH8K6P4fjitdO0+2to48kCOMAFj1OOnbpW4v2VB+7QFzgsoXKjr26UyWwaCTKHc68njg+1TwW0gnVSQABk4HU8V8lVzHFV53nI9hU4LZDgjxKhC4YjGcAZOehpJ5pVfYEDBh2+8DWosLNGxyFUHaARzn+tRRKg8zAw/GWbrXHNzk9zTQz0t5RCRuZEb+Hpmp4bJndAg3oDlsf1qc4Q8ggZzjvU8LoQ/mjA6jBwKxVN7tjv2KN1pwDAKWPORs7e1SPaxQFC5zjAyeR9aJ7honLPkDOAB0xTftSzEhx1HOOhrNOG19StS21rH8gC5JOMKeeajeES3BXbgKoJ45qOO7j84KMkrgntiln1JYZQIwxG3BJUkA+v6Vs3GxOor24jUkDIHGAOTTonVohgAggYZeMg4qB735jj5s9MnGTTjdqJVjKkHIOTwP8APSouh6kF45iQcEkkjg44qtaYkOQdjYwcmpryQzKSoAKtkqetV7L5ZcyfLjJAPOa8icn7e3QroaCWwlcljkAdAOvvUV6Ft1U7Rh8g9gDUhuMR4xgZznNVrm6bgKc8cnsBXq4mS9mQim29zhTgngelaEdq0kPlk/MwODjgVTSJrpo9pwh5JBxW1bwhUUl9oY4HPSuTCpPccig1p9njBJ3EHOQOKrtfByUQnfnG0jj61rXNwFRgMEjIHaudmUIXIYAnkLnmpxVWUJrkZFk9ywSzEZQoByQOTTZ4lfG9ASDkbhV+wDSICwwcDIYcVZltVKKNu7sWHQ16uGqVFC6ZlJJvUwptCtroK6xohzu6ZPSsDU/AFpd28/7oNI+Q5cZBHpXXzyoXAiIUocNkcH2qGdx5bFR93k7egNdtHNcTTfKpGbw9N6tHhPiX9n6LVFQxRAzg8LHGOeM84Ga8n139m26t4pTtRpcndInyxBf/AK3tzX2o6FowCCHIHJ4qlLYI8RjdP3b8EdzX2OD4vxlBKEnoeNXyehU1SPzq1j4U6lpMAihtCkfmFQZVI3nHVT3rgLjw7c2sLmeAYYlTvAPPpX6aar8PtLvHPl20SYO4Pg5B9vevLPE/wCtdTupQlkoEvMgO0Ag9x0w3v+dfoGA4ww1f3ap89ickqL3qZ8B3/h5LhAflU4wGPGPyrnbjwnJb+Y7ozt0+RdwFfWvib9nu60yGR9OiJKMdqlfMYnPQc8d68dvvBeradLIbi1YFmy0IHKZzyfy/Svr6dfB5hF+zaZ5d8ZgGrnht1o8qx/uiykHqw4PsaoAtbkBlHpkDvXsV54eQSOrRFGxknGcVyuo6DCjH5NmR3XgmvPxGWLeke1hs5TfLWRwUiGaXIXnjAPWoGUYIC8k4yecGuhk8OzIrkEGQHt1IrKktvKLDBHOMntXgzpTpu0kfSU61OorxdzLfIUAnLZxTx8vB7nqetT+SrSAOMY6VEQY2+YAc4B9azNRpGSe+elWERXQHPsBVXLK2AMg9+1OeYrtUDIBznvTsBJkl9vUHjinryMBeR0qJW+YNjJ9KnjYsTkbR+tILkmWi+bAHGOK6r4d+CbnxrrUNlDE0glYA84A965VtrKFIJHoK+j/2UdU0bSLyb7cpW4Mg8v5ckhh3Pp8prGo2oNoaPtr4BfCSy8C6JYPbwLFkbAzEgjblT15yeOfpXf8AxD8b2vgjRHmlb98QfLjIz+n4GsKL4paTBoi3lzKDtjyzoVVUPpjr3PQV8V/tI/H0a5rd1Y2VzJKN5UyWrlVHfC/1/GvkHTqVZaI6k0jgfj/8VLzxr4xn8yUz2nEaxRqMk5PHHU88V7r+yj+zz518NZ1O2dyqlwgBQKM8Dn68/jXlH7L3wak+IGsLqV/DLJAk5WMOSSw5/wAByTX6UeFdFtfC+lxW9oixELjAOVB9P8+9b4iqqMVSpm6ehdtYYdE06R3RYY4ATuGdoH+c/nXhnjaa7+J3iYaXp8zm2V3Z2XIAGPb8f0rsfHmv3viC4GlaY7GWY7GJ4C8D0+v610ngnwZb+GtPjnkH2m7K8nbtwcDOBn6/mK8q9yQ8A+DbXwJpMcFtbxoFwCNvzNz/AD5Jrl/jR8cbP4caPLILuEXSgiP96VAY9sj6Dp61e+MXxcsPhxoE80suJ0Q7VHDljwAP8/zr80Pif8SdR+JuvKpdwmdkcZkLBc/14/nXoYTD+3l72yIbszsrn49+KPHXjALBPcCBZmaOFBt83PTc3X8PavvT4R2d4NIgurtDA+xAWbngY+b6nOMexr5U/Zh+AFzc3q6lqQKwhCVjZMspz/n9K+57a2g0nTEJQQQRR9SoGSO+KWLVPmtDoaNmT8Stbh0nw7diWRzmPzMqwUnH9M9vpX5pfFJ7/wCI/jBLWxj+0qrOu1VLHBPTj6fqa+if2mPi9Pe6nBo+l3Kxyys0MgZiWXgBSBnGeMnPpW7+zd8JNL0a1GrXkYN/OyyYcksefvfofzNZ4eXsnzWJeqPIfD37Ic1jogvLl2JcD92uPM5A5xkg9fY1478VfhVfeF2he2jSWwZtrTY2sG54I/L9a/VeTSEu7R8qp3KQhC8/T+VeB/Fz4SJcW9zIsQZCDLlo85fHXByPWt6eMnCfNJ3BwTVkfmYsz2UsiKShU4ORkCvYvgj8UbnwxrIsboE2brkfMQDnOePyrJ+KHwum8Oahc3ewLCdrADkDPc9fx+hrza3uZYpXLFkeMcAHr7V78ZQxFPTZmHK09T9U/hZ8TLbUrNfJuVltzkq5O4jkdO+K9etdQg1aDcziQKSGQYBU+hr8t/gx8Z7nw/ewWt8xS2U8SRZDZ4wG9uM191/D/wCJttqcluzSqGbbG0p5Q5HGfTp/KvnMRhZYd3exdrG54/8ABCanEcpGW+Y5XgPnsfyr5L+Jvw8mguZZNnmIm4xNGhxj0+vH8q+8YJINWtgWUEr0J5ry34jeEd6FlgyjZUgjIJxkc/hXp5TmNTB1Ek9DxcywSxNO6PgC6tW0t2GzdHyT6j2qu1tG0ayxFvn5ANesfEnwAtjK7W7BNzMSEyQOvBryNbaWKF1MvK56DkH0NfseExUcVTU4n5tXoSoS5ZEX2dHwsjEn0Bxmq8VmfPILBQvI+lSWsDSZkD5KnHPQ1O1s3lSNjBBypFdxzFRvluAoG4evcirKFhCVQgDsD3qKCUJK3mjkDjI70yRpCFURgEtkNnmhjHxAuzxOBgdRj1rH1XSvMclScEcgdq3ixW4OyJjvwCQO9VpA7EqFzjgg9BWE4KatI2p1JU5KUTzq+s2tZiFDF85GRjAqhJl2WHGZHPBzgCvQ9QtYthJj3MOp7VxmqWKJl48k5xgdq+GzTLFzc6R9zgMwjVXKzAu7cQkgtk55AqhLyRxx2xW5NbNMUUg5PpVC6szCMMOvftX5/VpuL1PpYyTRlTIXfCnJ9KibcjAZ59qvPb+XjaOc81FLEzfdHT1rhaGRKxUHjk8ZI4qWLAUZGR3z2qMKzHB7c09VO4gjHbNZNEkr7CvykYpVYAHjpTEXkjHAqZcHjHPQkVDIGqu3PbPIp+SB1x6mkC985xT0j84HjB6YP9aliYwOpwMnI4LHpVgKzZIxxx6cUjwqgxkNgZyOKfFKoUgDJPGKghksDiRwHGM8Z7VY2szZU/KOoHWqaAyA4+Ug847Vdsy8KOkgHAyD1JNQ0ZNXL9rH5kSyAjOcYPU0+BCm/JYPnGOuKr25yFdgVI4AFWAQz5QgY5IFZMxaJjHkE5IfHBpLZQcbzhuakWTzoASQrnjPcCnRqEAMZzIvUnv7VmZNDGmCkRgBxnJGOlSHaYwC205yoPb3pY4iWByF3HOR2psjDAjKZyT/APrqbEbFhVWNSSQS3AI9aUESIw6nGAO1VDEFIGckHFSouxiQ2BjBBpiJWcl8qABgAljwRUk7RrjKYLAAMOgPrUG3EIDLuGcnPcVN5CnDMdwxkAHkUrBYW45jXaCEHHPPNNXasbEEZA5odiflJBHBz2I9KjKnDKoGwjAPvRYLEcTN5rKBx1yelE6lYwTkgn7uOlP/ANSA2DkfnQ1wgxxkk8k9qqzKSsUJiVbIHbBz0pEtnlQEEYx39KlkQKjsW4boCM0PO6QhcAAr1PWnY1RXlhCAZPQ4IHBNLA5LgkFNvII6U2NwoU/xDgg85qYzhw2BgHpnofamWkOi+V2OQQfUcmmo7CcgZx1PtSPOHIGzAxg9sUIpGWDfKOgPWgdiNyFcZ5IOQaehRQHByRyQO1Os45NSvGESqR3IHAx/n9ajnEYlMWdgztLeh9aaQrCy3LNLkDYCAAO+aiKtGjbVB5yRnHNEUe6NiSWI4yaFUrIowSjehp2GkSmUusfHGSGAojZizAMCvYnjBqOWbYykcYPAAqOSYEHAIPaiw7FmAvFIxJGOoPamP5k0+4FQT3HAqPztrbWyCBnFP8wYAI6joOoosFhx35KscPx9KVVCvtGctwB6GoftIWPywMk9W9KiaVtv7sHDcZPJosFiQO/nFWcMucZxxUqR7CQOhPGeAahhby4SJFBLfmDTHfG3LMCOn+FMLE6tsYoowcnnFOeMxFCoBbORiq7TlnRQdoU5JI5NEmX3YJBHIFKwWLSsjc7MHOME81XLTPL8pAIIxu6YpqqSoVeTgZAOTmmkqHdQSSBn8aq2hSRaQkylmbb2K9hTWulWUDnrwSM1Wbc6hAxUnnB6A02ORkwX+Yg4wBmkOxbLBnxnL9c54qu7vJIDj5s4JPQVDI+HIUHBOeOv0oMpKEqcE/eJ9PSgdiV5evqMAn0pUuW3FSDt681XbeXG/gHGO3GOKfE7KxBwg65NVYB8r7ZA4bgHOPSkkckr3B5wPWm7dwcuQFHTtmj7pHBHGeOcUrASGXaAAMY65pszKUJD8jAAFRl8soxhD1NK8iKA3oTjvmnYAcSIQAwxjOV7Gkldl25GSOTSeaWiY5APUZ70yXLbWwQAQG9qVhpEkMu4HBCnPHFI7LvOSSTyfrSLF0CgKOvv9aQsEJBUlz/F3FFh2HGZjgoSO3NILkgfMcYOcd6b8xlCsAgI71FKMluDgDIYdTVoLCtI0jkhc4PT0pu7GG7dD606JCVUkgO2cLTX/djJ5OeMHimkNIkDeUx52gjqKiaTZk7qaysR8wwOopkZ+ZtynH5U2NWLEBLbieSen1pfux7s9CelRZYFMDC9M96Tc3IAyT3pFD/tBZOvfHHHNSKoMIAILAkknjPsBUYb59u0EkAcUCMMrnnjpj1pJAQyHDkA5J/SnEMG2hsjAIPfOKX5ThcfN39qauQ5BGTjr7UxjdhKYUck4p6/uyS3QDGKQEbwQSCDxTtpZhwMg5GeRQDsJt9SMHvUUYAcndwDj608RlmKNweRnsKSJVICngg8t60DEGDuJOSOAB60p4j5O0njnpTlTLg5BzwT6UxgCwycqDj0NUAM+yM7mAOMCjBhUnJJI69j9KSRUIRMEtnr2FEqhGC5LDoCKYCMwVAc9evrmnMQrjYM5HQ8nNMVQEKnvyCOopwVgdwGCBjI60EsU73IyvIOcCnZAGRyRyR2qKQtJISuQcZ46UqKShJ49e2agBQTIem30PSgSE5B/TpT/LYFBtwvUk0m07tqqCAcknuKadiiJEZH8xTz2z/KlL7xhjhuhH9aex3OVP3cdewqIopDHbn09TVASCRQo5I4wBTS5dvpxg0Hb5XAJfPQ9hThDhTIDyOx/lQMapJlA6Ac8etPd8gjrnj6U1l8uJeQGzktnNPVWbG48EYyOo4pXAa0vzBSM4HUUqEBH5z7GlSIDPG49iOKaGeTIVQMdc0xEUy5ZApwDzUod0IwuMdsUqxAnjnjPPak+ZSFYEgcE0DTATbhsPXOc01XVd4Y8gcYHf0pQgKEngjkAdTSYAJBHHBp3HcWA/LgYx3zSSD09ec05I9oYAZU88DkUwRbuhO0c0NiHxgggkgYABHTinyRjhwRtPGD2qIx55xlu9ToojxuTKdQKQXIX4l+UgY4+opMlNxP3D2709wpcGMEk9T6D1p0lqy43fMo5yOlA7kCqWXOCc8Ad6EJT5cEjvxViNHbcMYA6U0IQ4AOe5PbNIBrqVAOcj0FRocqeSMfxdhVhpPNQKSAFyOBUEUatvGcgHOaLjGtHnoefXGMihI/lBBwQeQe1WA+QAowemMc03y2UhnGG7ii4XsQIWALEYOalCNIQxGEPGccmpQjKpcDKnjB60qRNLn+AYxycmpC5E6dAPlA9e9RswKgEDdngd6szW5OcHgDg55z6VCSAV/dkEcc8mquFwRnQ4XBbGDkZApqxMWU9ZAeO4P4VMsILKAcAnmhkCsQScA8kdRRckrbfmyx5zzinrkg5I3AZA9RUmFdioB2DqT296VbZkRnxgLwN1Fx3K5O4hgnPQ+tJMGyEwAuOOOasCIbg2cE8kUjgsx+XI6e9NMLkcFu8lykcZGScDtmmTKfNwDgg4qzJG2Q2MFe44zUjJE0YbGx/wCLPc1RJ9tWtuAjyiXLkYUHoKnsImKGMptUnG4nLD8am0qOOSJbZgIi5yd3Uen8qSCVUyse4fMVUt0JFfnzZ8UtCqli0JbzCwfPGTwOev8An1FWpbWO9QSM4RAMAsM8jvVpseQWmddh4J6Y+tMjuYriOKLhEyQoIxnilcL2M7+zVi8p5QNjNgbeCastpNswYq53KN2G5A+tWHljS4UM48lBllP86tPNCOVAjA5AI5/+vVk3KttpaIoYTKrE8g8kj/P8jSW8CtOWm+RclcjgE5pbW8ZC0WA4Yk7iASvvQ8cW11Em+QjIZRgVDY+YQW5a/ZXJAxhSTgGpUhaOVy8gkGfuDjHPWoVhCOU8wyBFyCeuatW4eGTzDH5o28v2H+eKm4XFnuUaQwsmWIGdvAPtUCgQIdyHcc7cj9aZGuGlIYZPO489+lPuWk2kZATGdxpoloa6hH3FSY8ZyvBNE7KlshkJjjJ5JOCRToPODgTAPwBGRxk+lPu7MTnYTwRkqecUpJ2JdxYfKigRlbeOSGbkVXLBJwmGVG9O/wDnmlh2Q5gdSjLgg9sVPNdqyhI1BkUYLheBS1GiO9hWYxsDjJwfTpS/aAjyBj+62gcdAajjuHt0KynIPzAnofanTMpiV1wSeMdhQMRv3KlCcDO4e9RrOWdyVJBHA6EUnnZK5ZQfQjtSxt5ly8n8GO3tQIYslys6SBRKidguMCo2eWZ84x3qZbmVdw2FY9xPQU6WEySfugQ20Fiece9USyr9pghnKBwjEAlmPH0oW3fc2JQpJyAwyDTodHR3bzXyCfvHk5pA4hICnZFGCAXGSRj1oYIbJhw2N3mjgZOR1p0LAN/qy4XkqDgk/wBKqSrNIMsDvJ4xxx2pFS8Zkm8xYwTtwV5OBQyS1vWQMS+UBypYZxStcw29pkZTPJLnPNZ9xazm8QncImxjBOGqdLSaaXAXzYeh4xilcaLUDJJF+96HjKccU1Z4DO6oGCKMkselI7zBHLARKflAK8gDv+lSb1tySIhKHXG4YAFA0V2kV3RIgzux4Zc4z6e/eqstp5czy7Wbfx9fWt6ONGmTbGQrDAIxkHHWoBZJIzx+bk5OcHPfpSGjJt2MC+UpGW5J68U9o/tGVCnK8gA9TV2OCO33hlOAcAEc/Wpra0VyBG4JYnHXimgZgSQPO65fcwODkcAZqCW2fdlFJIODjgGuquNGZIwmDvc/IVHAPvTLLSjcMUlcEdBt4ORQxMwI7JpYirk7PToRQdPELAgEFeSrc5HrXTx6JghFJ3xndu5GRUreHZLja0iOCD8xHQCl1CxyPkSZSPqSSdzfyqB9PnklCqMDuT0Feiw+BkfCOS+0BsDggfX/AD0qG50DyLZrkx5VTtJDDjnqadg0OJOmm2jKRMfLxkk9Safa2abioB87GcnniuztdAjeQOysVxlgOoFTDwr/AKQViIV2PyknmgRwU1u8akkZKnO0d6dHp8kyqzsEycgAc5r0S60IJbRqHilljHzbVAqvDoweNpHCgL7DigdzgotHnSSV0yI0G5yDwRQ1mbtERm2tk7AByK9G0/Qo3BkkcAk4b0xVj7BDCixxQhdpJztySP8AOKpIDz2HRJC27y+cYAPPNSSaLNG6JGAx6+Zniuylgh+0iPcemTjAIFQQyWn26O3ywTPLev8AnFXsFzmbfRWjZjKfKVhgOeh9qvSeG0WEZdjK+eRwNtdHcmFMwgkuccdyO1QTPb5AmfaB6Hmn0uDMOfQYYbfyx8wPLEZBpDoyvAQoUgjOFGD+dbEc3lbtrgRYzk9etQte7G++Hi6kAYNQ0KxSj8PCNQu4YYcA5qf/AIR2KQIT8iR/e7nHrTv+EgjhukC4I4BcgEAUkuvJEzgkP5nyuOgApCHTaLAYCFYtEDuDKcAc96SbQ494YQFpNoxg4z/n+tU28QywZRJEFuehx19qluNemmii84qq8BW6U0Q2MfSmfc2zKjgMOgNJNoiwQtllL9cY5PtVe51iQltrhB0y3SoRqTCHfIxWQEn5uQatASyouEYgJtHOfShwscoUrsHUk8mq0t+PMUkgKACc8A1HPqcZk81n3HOGAPQUy0iU3MWAWDYzg9AceuamgVYUllVsuOQSM4rMbUBcFgFCDqCRyRUTagyR+WrqeeR3I9KYbG55izIWDK8pGCD1qNXgWN1Z1cEc4PSsUalFFHjazFeSoPPeqr6oblTsHl54yetFgN+byolAZywxnrjFRzLGo3RnEQGck8g1lG9BxFnJHJz1xUCXSztgBiASMZ4NUkD0NmadI4izyAADOR296pi5VnO1sJ1JJ6e9UXvhMSkYJHQZxj6VXmnMiCEnDNwNoxT5SV5Gizq0AZnA2nPz89+tEjwMi5YE56r2qiJFeIRkHcTj2NK0IQNlxwMlemP85osaXJLe7F3KRGdoTklhxSTvDJckZbIHJzgGmQHy1BVlRHOAD1JqrPGyPJIX5A4A4AHrRbUGXvtiQStiPAZcHd1A9aiaVLgNyFx1z1NU1WRiGY+arDGV4ANLNBhFKk8nlu1aJBqJJcQySxhS5xwecU4zbchhuC5Ixxj2qrcXCWpBWSMysMFSBkVHPqUGVHnIp43A9atIkussd1ADGoGDllHUinbRKCFymB8pBxg1mXOvWECuwnjiBHTd196aniGx8o5uEc7c7Q2GAq+VvZDUXLZF+SdosO4/enhsdMetSGQs6KzFM87ehxisr/hLbFpIkaeMyDHGOR9fyrudA0i3vVF1dFfKPTHBNVGlObskdNLD1KslGKE0LQjIPPukJRPmG7ofQ/59q1vFfxtm0XR4tOsJo4YoQcJGwUFgP5etcj448cR2SPbWriJFIXgZP0rxy8nkvb4zzDzX5I54AzX3+RZNKfv1dj6OFKGCjvqbWq67e+KbiSTUJzKshO7cxYn6Zq5YabDaxIFRjF94Nnt/k1St7UyRJ5ERdE5O0cJ9a0pY5YbWIBgVcAZBzketfuGWZVGjGM5fcfFZvmLqN04slnnV1CopEAbIHQmpba3F5IrsSU6YJ6UQNCgh3/MM4K9P1qeEwJcKkIPl7/4uM19Qz45ssXJ2TtM5CDAAAOPSo7cxSXDkgO5OAcdDU1yd4bADADnK5A5rvPhH8MZfHOopEElitUf97Iikge2fb/D1rCrWhQg6k9kXSpzrzVOC1Z0X7P8A8J/+Ei8RRX15IJLaGRW8gZJdgeOa/QHwv4ettJs4Y4ogAseCMe/T8P6VzHww8CweG7C3VLeOJFjXhECjgcfzH6V3V/qVrotg0kkkYVVyVJ4AxnJr8Lz3NZZlX0+FbH7Bk+X/AFGjaXxMz/FniaDw5o1zcu20qpwQM4OOv5V+eX7UH7Qd3qV5d6dZXKpDMrKLgEERLyPlHrjNdt+1P+0MLK3u4IrnzZ2Cxt5bEKgbPKjGCeB3/lXwP4m1+fVdUlu5n3CQ7jgYHJPb8a5svwbk/a1Fp0PcbsUtbvDq7kyXDO6nhnbJJ4rLPMLYO5xxjGc1OypcRl+WPQbeDVdzNEoTbtzjII5HvX06MbjJbjzIgiqFOMfU+tNVmhQbsZIqWOFYl3ucjsO+aawLMcjcxxgdq0QEbEOR3J708I7EbRkY496kVd2VIwQM5HQV7R8AvgLcfE7VIZ7ppoNIhkzKY4sljz8v1/wqJzjTjzSeg7X2PIdM0e71GVRb28kxc7BtGBmulT4X+JYrd57jSbhIQu/AKncvqDnH/wCqv1k+EX7NPhDwVoNslvp8KyoTyyCQyHjqW6cEfnXca/4C8NvZyxy2ljbxbc42JuQAdSBgdB/jXz8s1vL3Y6G6ilufilP4eazmYbGQqOVYgkcV9b/sg/EWSaxbQ2SQpaHKFyQCxOfvfUc+xrU+Ovhrw+MxWWlRTStuJFvGAwzxwR1OV/DIrw34Tm+8G/ECGW4gubS0kkaJ1kO0EYOAffp27Vc6scVSfMrWLikfpTq9lf6lYLd2w814487cZA464/EVj+D9a1eTUVQJ8u4oxKnBIHC7s8d/8mtv4c6xBq2lWluXV8wq0m5sZLdv1Nd1eSaT4W012uEWFN7FcLznvx/nqK+Ys07DQ+90uLWtOFvf2ytuGVZhypGe/wCNeDfET4VW+l3sl/bDy/s4zI2cqVOO5+nT3NVvHv7Ymm+GtUurMO/7sgRFYg+Wx0x/PHPtXz58Xf2011jTnsreEtLgkIpwD756+vUV0ww9aeii9SX5noHi/wDaNsvhLpoisC17eyAARpJgp6n9fWvkv4nfHTUviJNLJcHaGYlowxIPIx/I5z61514k8YT+Ib+e6mZhLJnIJ6DPT6c1gCZVjLZ68HNfUYbBww8e77mD13JdRmjd3YHDHkk5wBVaSdpRH5JJYHB7immZrksjAdAQQMHFRqxgYrGQPWvRSM+oGHc5BJU9Se9OmXaCD1HINIxyp5xnge9CKzAgjvitEJjYmLqAcAZ9KRIdzlQdgJwWPOBUmDkcfNnAAFXLbTZbqUhELMegAJrSEJVJcsSJzjTXNLQghiBYRgbmJxyMk1pW2h3Mp4hY7iMLjtXSaP4VW1nQzhgTwSDmu7s9HjEREeImQAspBO73/SvoqGUNe9WZ8njc8jG8KCu+5yWkeBigXcEd+fvdAK6e10FLa1kdFAyQDJjrXoPhL4Y6v4sltBGgggZ1HnYwCvt3ya+ovhZ+zBDo0Ec+oJuckyqzNg4BHBXv261pis0weUwfM/kjxYUsXmUve2PmDwN8Mtc8UQ2kllYCS2JYGVxsAAOOM/eP0r6D8E/sp6fC8N9qYS7KnlfmQHIGR6jHr+VfTGk+F9N0W3VLa2jRoyHyFAbP1HOK0TG8i4ZCTgfMR14r8tzLjepWvDD6f13PqsHw/Tg1Orqcf4Y+Geh6Fpgt47a3UoxYEQgkj0yRk11UUWwxNEAkcanA2nJ9/fpUKxvGcsQQD0Gc1btZI5cRg4Ycllxj6fz/ACr8rxGd4rF1HTk9z7CnhqdJLlQ9rSbaw3AA5ODnrWfIIo7dlIJYHIGeproWkLKiIAz8Ljgc+9Zd5bPcg5wCDlmIxivPxcZKN2bpog0y6WVFcIylTw2cYNa1xMt0p3H5yM7scZrI06GOC3JVhLtJyR0qy17LKwWOPPAIHescNOysKSuRmYRM2E8xyMEdfx9qS3uIcjzN28nIIPX2p7RS2oy5BGMj1xUMcHnEYBBPGB1+tbOpJO1iTRW+RoiwO5AejDBqjmYeYxHHYirkFnCECEkyk43EninXEYjcoDhTxz2rVu6EZ0KTudrNjjHPUc9akuYpAC2QQOSD0Iq60OIg+8AKcAd6VSSVAw27k8VmotPVlN3OdkSeUklWIXuKvQWLEIWIXjkgc49KtgR229DgsSSqjJ5pY287YSQCgwwHQ1zqjCMue+pXM2rEsVkgLSFeD2qNYFWQ5ye2R0xVpXiddu8Lnk5OOM1Xlu1gYrE4YjJwOo5rqvBsnUgW0SFtxIxnqRnFWxCF+bOQ3ZulUVuzcJ8owBwcjirC3ioqB5A/GMbcAVTUOhOpQvCoY4AAzgD1pLfa7AEcqQQMUl2/zEqmcHoeDiktx/pCs52Rg5J6Zrxai/flrY0XtIipEhIJOeTWXex7XwWDKD91eK1bmceThSHOMjPOfasq6lU9Blj1P4V34hx9noJahENw4O1CQBk9DVuKCZEOAWyckZ5qvYWwnZGkVN6nKPt5AxV+4nC5jRjkY5GDijBxUothJ2M+6lkCDCMDnBBxkVDHFube4zxnjjJqWVirkkZyPmY02B98yoBlOQT6e1c1SPPUSQy3DdSLhVUbSMcDn60+W5zEAWZRjHytg8VLFH5cZXPJ5BIxj2qrcELKhHIXjnua9R05UqauZaNmfI2Dwduee2as2rZQgjAJxg8c1FPE0s6fJ8gOQegHsamTzsEYCnPDY4rloq0rls1DGEgGSFPUnAyRWZMwkchiQg6Ek80+XMkT5Lb8cgVVx90HJQDIwehrarPmQoqxN5ZdQo+6SDnvUTWfmq4Y8Y6+lXLYhSjDKg8nPWpJFQRmMAlT175rajJxjdMcknuYdzoMF7C6sA6H7oYDI964Pxd8JrPUw8rRR+e4AZiSMqD07Yr0Zp2RMlgCThV/pUog3gM6lzjGCc4NdmEzXEYWpzQkctbC0q0bSR8jePP2ehMks0AS1jSMD5Q2ePfnP5+teIeJfhnfaTHKPvxDgyAYyB0I9q/RybR4JldGgWQAY2lcjp/9euH8T/Cix1e1lSUbS5yjKoITr1XHP6V+pZVxfy2p4h6HzOKyOMvepbn5vXeh2tsxVlJnAyynPFc/qvheO4JkjQs3dV4yK+xfG/wIkmMzW5hEnl7WaRcKMehGT+leDa34AvdHnfMUhKgmQqchcd/pX6bh8Thcxh7krny1WGIwE1I8KudBEchwDvHHPSsa4gyDkHA7Hqa9X1vSDKCjxmPPO4DBrk9T0NSo8qLkA5JPBrlxGVOKvTZ7WEzhVHy1EcdJDtjymcdOarJGVfBUk+1btxps8aKDGQc4AIxVee0bcFYY9McYrwZwcHyyPpYTU1eLMtdzMBjgHHHWrK4VN2MkU1ojCx4yc4+lSkbWyh5xkj+lZWLBMtgtwOvHWtDSdWl0q63oSRjkE4P4VQQllyRhs9KSRsENnJHWpYz0bWfjV4j1zSjpr6hILZlWNvmIIA9xVj4QeCLz4g+MLKIRGa2hYGVmbJIHb/Poa82TzJDwQVx/CMHFfVX7GngvVLrU0uRZSm0kZgLpUOAuG3H36fzrjxMlCm2bRPuP4K/D7S/CXhu0itYmRioLFiDgDdjBx7/yrudTlYn9yNwceWCOf89K5281208MaRb+ZKIGK+WQT1x/k1c8M6qt82FdmBO5c/MpX2NfGSberOlFjRPC1roJlkWSSR36tI2Sg9AfT/61cr8U/ibZ+DdOnPnrBJGmS+7O0f5/lXQ/EHxjp/g/RLqaa5ijuXTCxswLHpz/AJ9a/NP46fH67+IGtz29sfJtEkIAhGN4XgEH3weaqjSlVemw72Mr4tfGTVPijr9yZZ2NlFOTbIgx5uBgMf1wK9I/Zt/ZxufG9/bahqNqDAJPmWVchv8A9QNc9+zh8BtY8favBf6hbeVprENEXQgk+p+vGBX6QeDvCWn+ENFitrOAxBIyoDNyT/eJ9+//ANavRr1o0YezpMz3ZPofh6w8LaWlpDBHEka4EcPykn+939P514h+0p8ebPwFo720Epmu5Y/LEeQeoPAPbofpitf4+fHvTfh5pF2QzS3jQlY0tzjL/wCAwT+Vfmj498a33jrV21C5ch1bzEi3ltnufc/41lhMPKu7vYGF14/1C78WJqt44MnnmTy8kqARjBznpX2J8EfjRDfwxWs04E1vgkg5UqQB/T+XrXwS6s84l3b3J+bPSvdP2afB/iHxb4kt/wCz4ylsG3GVgQuVYcfoa9fF0Kap+7pYPQ/Tjwl4kGq2sTBlLAlWQHIGOhP1AFams6dFeRy7toilG1vM5GKwPBvhEeHtPihZ2did0r453Ecn9OBUnxB8b6T4M0O6vb6dQsKkkbhg/Lx/P9PavmVqzU+dPj94V0jQ9Ku7u8jSK2AO4kDa/UfzA/Ovzy167BvpSkYwCdsgGAR2/p+dey/tDftH3nxEvfslpM9vYn5WjDEFlB9OwJANeASSBmdg7YJyMkkCvqcBSlSp+/1IkiaDVJIblCkhEme4yK+jfgL8av7OvYbTUZxFErbRKI9yhck8gehzz7ivmHbscY+Y+prUs7+WxYFDjjByAQR6V1Vacai5ZLQVrn7DfD/xfFqkcbR3KSwOdoQDlOD/AID6c13V3psV7YurBZTgjcVGOSef1/QV8A/s5fGeJhbWE8hS5ViVffjHHT6cjFfbvgzxMup2YKBvJPOSwOeRnn8a+Wr0JUJ2ew0tTyv4n+AkaznnFuCoIG3jPc5B9ev5V8h+OPCs2hX089ujCKRizqeQuf5da/R7xBoUWr2rxyYZT8yEcgA+n5185fEvwF5clxIkaIAhKxNzvb047GvpsjzN4efs5s+czTALEK6R8iW6wwylFjbeBlgO59P/AK1V5LZpZ18x8HqBngVq67o81pqt2TE8JVyACCAMGsiFmmnVnO1l4APfiv16E1OKktj83nB05OMugSqI5du3JYAluwFR28WxjKq/IDxk806bPm4IIzxhu1QTTSLKP4VHAwKq5ktSeW7l8xd4K4GQBxS5UgSIcx/xYHJNNll3bSw+6duT/OkYqkXykHPBxzn3pDuRs6yQElSQRhRWHd2Bk+UxhVBz05zXR29uGiIIYKDkH1PpUUgDApt3jHXHSsqlNVI8sjopVXSfNE8+vtPa3lkYqXXqQB0FUpYI5LfJJLckL1xXaalYcZHX+IYrltVtpFYGNMk8EKMGvzvM8qlTk5R+E+4y/MI1YpS+I566s9oRwDznjvVZgSpBOPetzAuUKumxh0z1qhNCCxymQOAK+KqUJQ6H0KmpGai704GTmmqD5g5zg8dxVzywzHjHHGKYIhtPGMdDXBJFFcjaxBOAOeKm6Y2gsahD4VsjJ6DFSoSuMDDDnnpWDJHg+WzHGeMcdKkjA3AjI4796Y6ODngpjJxTo/unA3AjFQxMFiAboSc5HoakeNTgD5TnnFRrOzDYAFK9D3pGkIjOeeeMUiWWtyQxgdfUDrUsEmY8k/MDySegqgsvXKkHsc9aeHzhjnnrioIZoJd7gUIIPqDxVq2n6qBjng45rLjZFYt046HkVKtwr/LkjuGXr9KzZk0a0cnnkAsoYcHAwMD/APVUomG/g8L19SKzbeZRu3MAuMk4/WpEIblWIHXnuKgyZpA+e2fuKBxzwPrTPOAdlbn/AGj/ACqs9wF4IyR1P9KUMsqthhzzg9xUGRa3IZcdT1Cg8fWlRd0rByoB5z0FUkfZt2jDKSQTz+FK5MqDH3gecUAXg7GR8/dxtHpUcZIbKnA5zzwaqI8kamMN8h5560zchJ+ZhxjK0DsXvP3Y+bABxgevvSPKyqXDAqD071niQxxnPJzwPWlgLsxKgnH8JP61Q7F17gLiQ5LkYAPanSsrKnOCR+NVA27LZBCj7veopLvBBweOQPelcaRYuX2BVzyMg5qtLK3BwD6YPWop7uOeMHJ35wc1ADuJU59MDmmWi2siYLOwD9gDzRayNIxOQmMke9V8RiNeOfXuaeJVVVAOB2x2NBRZbBVjuyR07HNI8nlLG+QxPGB3qMTKMCQkjsF4NIrFkHyE7eQKAJ2uCkwaLKkjkg4IqJH3lyTxnG71qMHEbHPU9O4pizhPkwcdSMdaewydpfs+RnJAye4+tIkzCMMWwoOPeoJVzhkBBx0NOQ+ajFjwB0PQ07gicXSFXBG84wO3NMUEKwcZBGcg8iq6zrxsHAOPxqV0whfJx1wfWmUIjqqHIJzznqaGLybWAIzj6molXYjbT82M+w/CpY3ZlVpDtJ4xQAnmIDsyQRz9aVJcSAqOB19KbNAzHI4JyBgd6akhDKeoU4OBzQBOZFkz8+Mc8etAbOcjJ6gnpULfO2QCqEk4709XZMgYUDgZoAfHKSSDtBBwR3qOadmcKABzgH2phjAy4Jweue5pqoZpRkEAenGKVwRKzMDuUbdvVsdaEdZFzg7+pbsT6UqSyRl0UfeHJIBHX/61MhjYhz2Gegp30KuSrIFUgn5vypEuD5hwQfXilKllHCrgDBx1qMhkiGVzk5OO9FwuKSojfJyWOAB2qA/u9+SSOmMZqx9kd9rqfkHXI7014TL8pJwO3TPvQBDGVlwWyQvTHGacZnjjGQGGeM9hRHG0YIIO30NJ5EknzKMIT19BTuAjt56EMCCOcHjihJCUwjbXHAz2FT/ZwVCk5ZTyw6H2oex8uRduXOMk9s0kwIVYKgDDIXjPrURcuSjHAJ6DjFTtasD85CjuD1qaWFbcLwGGeTjJBp3Ars4hQjHGPvEZJot3aQAE5DdakSMMSWJ2DkEjrSqgZyF4wMjFJsByBYsk/Kx6D1qKWT5gAMMOc05YZGB5OTxk8inFdwGBlz8vTFO5ZWJZyd/PPbimbWSQliQvY+tWGtlDAjO8nGeeaVIDk+ZkkcEdOKpMCkX+c8kYHHoaAuFwx49TWhNBEJMjgAdvWozZiQg5G0du5NO4rlaRwxALbcDrUUsZGQHyOuTV82e4GMrnuGA5FRi2G1lGDzjkcii4yvsZUUY3IOQR1NSToZNjbdgAHyjnNTNahFA+YEjoPSnCL5VXPAGSQaVxlNUKktgg4xmlUYUhSdpPIHWrwiKBgGBBOAccCmGyO8FSAD1A70rjKqoFcbD16HuKRl83OTs9c/zq8LbYDkr6j3qPyCWbcOcgnI4ouK5WWBm3BRvI6n2p0ULHBwRk4Oe9Xjbn76HawHQ9DTo1VgMkk8g+lO4XKckSNH8j/ODggCoHtg7bgcHv71eEAiiPyknJwcYBGaalqWQksCAc470rjuU/I2kMOB/dPenrCGUlsKCeARzV1bYNwWI57fyqKaJW+aMEAcEMcg+9O4FNowucnjPBppClc4+7wTV5LbzYgS4BBzg9KaInf0VenNO4FRVZUwQMHncBzUzh3J2jjAzgVL5KxkEk5zgY7VIUMY3o31B6ii4XM+Ikgg5IbjIGKk8raQmN3fI7VbmWZtrhVVcYGBgUsVuGiIVG77ixzzSuFyqbZ1B3OCg5+gqJ1WXA3c9iOOKtwxlt38QzjB6CpZIVhRXUB/7wA6Ci+orlBYiSRtO0cHFP8lYskZyO3qKtxIzk8cNyD2pZLfzMMCDtyCo/pTuFzNFrvYsTjnOR2qcwhmKEMB0BHTNSowwOMDPOamhJchjwgPGKXMO5UuLZB8mMkHHy9qTyBE+3JJHQDuat+UrPtxgnkE9/akkjPm7zgZGApPIouCZXWF1YD7pJ700IQ7MpGRkDI4JqVn2TFS2SDxSfN5gUAAE5J9KdxjFtvL+fuf4emDQsaBgrEtnjA9ank+cgcjsCOhpqrHG2CNxHAI9adxsqJABIRk4zyT0p8kARHJBKrxuxx9KtqoDuu0kAZJ7ClYrIDFkEdSDwaVxXIbRFbJbACgcDvUS2/mSMVGEB5BqeNQhYNwegApywNFuwcFgMAjmi4FZrchDxkg9qXyWlkVdrEY5qWSCVZYxkhevTOTVgRyYkGcH+f0ouVco+WI2KpyByWHP4UqnMgUk85OewqVlYEAgYXsBwakynlheC/wCX507gRlVIJXKuo6560yEooAkU4zj5eDTngMEnQswGcZ6mmhTGMkAluqnnFK4DNiliQNq9s0923jiMBcYOBjmpImYugBBB6gipriMg+Wh46HHWpGU1slABJ5AznOBUpg2w5zgZyT1NSiFvLEeMAZxnqaBGQVwcZGBnkUrkkb7JYkVVwF53Z61BLDsOCCMdG7VYAMETvtJBPAPak27oELNlicn2HpTuFyLKtgYIYDJGetOKGArgbyDkMak3IeMBfTPalbfcxMqjjOQ3vRcfQhO0p0w2Tn0FLOVaf91hflAJ6g1JHbeaQCSMAZHTmhbby7h0DqAR97BP4U7kkSQnYX2ZB6sBwT6Yp4Hmp8xwMYAHQU5jscKGJPoKSaXyXCZwTxjHAPai4iNLXczEHCgc/wCNMkJkAjQbW7t3xVxoSyAA47EDv71FmN2PzDA4GOpPencdyKNAVILAnvnqKbLGCQikEgZx61Oqqd/y5PQnvSnBcYAwox061Vw3PtVQc7lQu2MiMHmr0pza5nj2yoNy4OAfrXPi+lEpMb4BGCAOTVtNVaaB1LADAAzyR718LofGJGggeS3kjIEWQC28Z+Xt/SqkLQzSQzIcSISB6DHes8zswKxsd5BGPWoILpnkChxEEHIbnmpIZtSxbyZDwQcgHv71KsiqATh24II5xWQ2sRxkPMTt6GMHlh6CiHUVV9qHA6gtyBTJNWYK9sZlyjZ2nJwSPagARypMW8sHgIT1PrWQZ/LuQN7GIn7xbI/Cn30hGBvyUAIbsBStcZrTCNWLoxKjBck4p8+ogqsTEk4wAOM/41hf2jHbAKzEOeoJ6j/OaiN/9qdSqEbSSOeaXKNG9DfKs4V4iUI29cUSiCS4aMF4pMZVWJx34/n/AJFYMmouT86kjoSOMVfXV0MaBomZgSARjJp8th3NqGUCJYlbIGSWJzioYdSiDFHjYu52ghsVhR38jxuyMAUP3Mcn6f57GmrLLcsAwCr3A6/SgR0v9p/apAMKCpx8wyTUy3Nu6OcAORhsdK5BYblbsbdyMCQXY8Y/z/Sr7+dEOCZIm4O3gn8aLCNeWATSDB3qeMClFxFOksVuAxUYYqeF96zpJjINkasWAOQvGRUENvMLxghKMFDcDn8aVhmmkFs4X7QGD5IJBwAKqSHYCvmHb0BHBPt/n0qwtpPIhZCGHcntUrWMk0DAKIhGAfmxzUjKjTlbdYTG5IOVOetV7EyQSl1mKmTg7uR9KuWqMls28bgCSQDz1qSDTizmSNgyFeFI4FCIZFLcFY1VpeASeBipCWW0IADn727bjAOOf5UyK0dd8YIlBOQByTT7aLc4WM4JyAT0FVvoSiKCEiNpJDkYxycY96nuo0EUSiJgRyCTzn/P8xS/ZXigIDbnz8uem6p1gYSBrp8vt4AOBQxb7FJLWeZ0AfESg8GtCKyeCzBhO8knLDkClDrHHtR1YrkkDqKWO6iigXyjsbJJ3Ekf561m3YpLUQ2vl26pMcbySrP1Jo/syGEoM7iepz0qwNSik+Vyu5fu7uRmq812u8eWpJ7E8jNK47Fu2skTICMMnAY9D9Klhtl8uVsKXHUY5x61kprfm5j+Yqp+8Dx9P8+tVrnXEt2xtfbnh92APr/n0pjsbbWRZiWQeWRnPXFPe2hUHyypwOOxJ/z/ACrEuddVXjRnKB8DGetVJ/EgjZUSJnOSMjGTVpCZ1FiyiaNZHErKchM4z7VqrZx2NwzSKIg3JDdVB9685fxCxBkClUHJGcMPej/hNLltyQAyDO4iTnr2/WhxYrXPRi0Q3SoA0a8ggg5NKmpxu4LMFQjHl9xXmsfjK4SRYzH5ak5kJ6DjqKqS+LJGcv56IrEquMZNLlfYqx63JrawrsgIZCOSPvCs6PxB5W6IFZFkOCAM49v0rzRPE002SxPlxjIIOM+9U4fF8cxDi4G9WIIU9KpRl2Ja1PU7jxNDbABE+YnDkngDjpUc3ii2W4ELEq5wGI5x/hXkb+MY90qSyBwxJKsw3GqJ8Z2E0wBv4Ic9A8oGeav2cuxNm+h68/ilLa4IkKhF5CnvVJfFIxcQM5Mf3iQeBntmvLNR8bWBkMX25CzgDIOcH61nXfjzTIhh79XlGBtT0rRYao+hqqU3sj1ufxOyW5QswVechsGoj4yZYS4do3QZAPOf8/56V5JdfErT/LYiVnVcDzAOM+lVH+K1pHCN8TOvQ4HzEVosNUXQfsanY9Tl8RlQZ97BySxJIJPrUTeJSP3nSRhgE9B7V5Td/Fa2gBNvbGWPAwJCAazp/i0jKoS1ZGJxliCB+FaLCVH0GsNUeyPbLLxK1ojyTsZRjOScY5psviUsgctsRzkZ5Irw+X4j/a1kaQFSoBCkYHFVT8TbtpAqQApjCovXNarB1GjZYOqz3CbxS93A6xkqiEjGeT9ajh12ZIysjjDY69q8Jj+Jepxnyv3Q+Ynbs5/Hn2qSXx9flXLKnmvzmLIAqfqUzX6jU6s9uudUfMRgcGNyQSvI+lJdaxsABbMhGNvp714FL4/1hsgyCJQMDaoANQxeL9YkDKJ3ZzyQBgmqWAn3F9Qn3PfTqTrGiT52HkSZ4B/z/Oi81ZrLZ5koWMjALHAP0r57m8V6zdTrme4x9xowxCj3pkmsaiym3SSdxnGFYkjnp+lX/Z7/AJg+oP8AmPoBtbh8klHV1AzuLYAqP/hKUjjG6RQvVdzDGa8CH9pTyl4iVLDDAdaRbTUS4Di4MhydpJ6etWsClvIPqSW8j3O78X2cEiebdwq4AYrvHNJN4r06KESpfwkkZCq2c/hXiUWjalM29beR4ApbzR0A9c1eTwprNzsZbRsEfKRxv9qr6tSW8h/V6Ud5Hqd74+sTAmblXAOS0ZwfoarwfEHSghJnYFjgEqSa83g+HuuXMzwrYTh4+T8jYyffGKs2nws1+WJJUMcUUhK7pmIAI+mf0o9hQ/mD2ND+Y7wfErSGVPMkY7DkkEgn2/nVJPijZJJI0dtMwHClwBz61h2vwf1d0dXljTbwvzcv9P8A69W1+CGqo4BmQhhkNG3X29qTp4ddRezw0epqy/F61eJdloxPRhuAPToKoXPxYLQIIrUZBJZu5HtT0+B93bhvtNzF5W4YeMk/j0FWW+CUUOY21PZGw3GRo8jB7dc00sOh3w6Mtvi0Xt1cQDzEPIjOBj3p938U55CjxwRxBOQWyT+NWY/g3BE5IncRghsg/fHp7fWr5+D9hOjGOeZCDuwzA4H5d6tPDkc2GOe/4WfdrkpFG0hGQSCRn1Aqr/wsrUHUnnz25+ZQQPwrtrX4TaMzI7yTlYyS3lsAWPpnHGKuN8LdCDKYY5twJLMz5BHp7VPtKC6C9rQXQ8z/AOE/1gu5uZIxGeI9i4x70k3jTWp4QsUzRKTknAJYV6vbfDTRoLYssRGznbI+4Z96Sy8HWLO7m3Rcfw4yAPWk69FfZH7el/KeRN4n1mQhBdMPMOG3DIIqtNr2ssgSS7meBXz5bMcH2r2+PwlpjQmb7HEHUkAbcE02Lw1awkD7IGRjkgqM4qvrMOkQeKh0ieIPe6lLOm0SqzHAAyTj0pzwamzJ88vzHgN1+le9f2dbQyboIIkcAD5EAqAxW8qMJIFIU5LY4FUq67C+sp/ZPCbjTdRDKuyVGYcF88Vat/C+pSSh5LeXywBu2jAPvmvbYtLW9gMflKQ3HzAZA9q7Pw34OtbezhnvY+FYlVYcEUliPe5EtTtwtSVSVoI8n8AfCeeCZtR1qF4LRPmWKT7z8da3/FfildPtDFbyhIwduB1rpPif4uhsLAQwyhnmJCrF2x1/nXhuqvLqkhWSXYWOCy9QPSvvskyl4mcZzXyPfnKnQhzzZI8z6pJIk24KDkbByPf9KvWWmFCXjibZnkt/KmaXpjCFSsrKE6ZB/Wt21tZWhaQNl8ZIHOTX7jl2WQwa8z84zTNXipWp6WGJKpBhVHUHgbBjd9amgCws8ckLZHAAGevelt1lj3Hco2HgnsauQyO5LOQW25YrgZr3z5WUr7lY2iRKCuC4yCOoFWrZVlAyFEyDIbGQait4hbLI0jHbINy8ZIq1Z2Bn8swMTLIwjVSeCxIx/OpbsrvYzSbdkbvhzwtca9cRWNsWE07gNOoBA55H86+7/gp8LbLwzocKqrrLCNxDNksxJOQPwH5V59+zr8HvsVrHe31tHHdyRAtujwQm3kd+c55/GvqbTNMFpZbY0VSRlQFyQcf/AK6/IuJM5dWX1ai9D9MyPK1Qj7aotWSm5t9MtsyOsKxpvYscED1r5Z/aS+OFjo1nfW4uUNqYz5YWTAYtnb06nGK9C+OvxRsvCVvcwNOBJEP3srN1bbwgAz078V+Xvxk+K9/4v8RXPnOHjEjBVUYBQcD88c18ZgsM8RUV/hR9rflRzPj3xPL4kvJriZvM/uyMPmIHSuJJ2W5Qk4DEjPWrOXmcK/ysxJKg5IqCbzSSpReOi9zX2kYKCUUYt3d2FpvhgLZGwHJwOT706+mY4JGAQKkVhLFsiIGB0NQyW/luCTgHjn1qhbkDRliADwelSxlQwABwByTyaSGIF87ty5xxxitvS/C2o615radp91fFCFPkxlgD6emaG1FXZVihpqeZdJvDGMHJEa5Y/Sv1G/Zb8GafoHh+yWCEebb7ZZM873BI/qfyr82b/wAAa5oVvDcX1lPZJnPzY3Z9OD79K/Sz9nDxQdR0C0vMqw8pIjsOBu6Y+o2/zrxMxkpwXK9DWKsek/FT4nz+DdEl+xRs4ii81JFXc2Rnv/sgfqK+Rbr4y/EX406tHommS+VZQs0kkixeZkHPA67uh4xxX1j8X/DDa/obyW8eBJGSCG4PT+oH618t+Hddl+Gnia4hltTaWrOyPOV27MH5Qc9QcdumT6187F2expc+h/ht+z1axaJAdTk+2XTckyJkhsnKtx9a89+NPwEtYLScW1tDbhSxE/lA8ein36Y9x6V6f8NP2hNO8VJKlkJgIwFIZN251yDyOnT1P616nq9lD4p0yVGh8x3XKrjOGx/+undqQz53+Cfij7LCEnQKVAC7lHzgYGcfTP613/xdvFvtAZftXlQkEbnbaoXZ0J/Efka8o+IE0Xw2up5obuEgsxilA4BDHP1AIP5ivjj4k/tD614svL+xubmQWyyFVMQ8reQewXoDjp71pSwtSvL3AclHcxPjVrNle+IpbjTnkCSsXZnYnnJ6H04z+NeXQ3biR5WKEHgbgCSanvtVuL2eTzBuJ+YKTk9etZSttUrsIfOQx7V9hTjyR5TKUru5KJ0IfcpIJIzTDF564UcAYPpTRBGsZO/J6tmlChcKpIB5ya1sZtiGBNwOfmAwSOhppKgEBcnuTU3lNs3ZyO9IRiPKLk9CfamhDURZHXJOPUVZ8kuQI1J+nOPepNKsLi/kMcS7geSe45/+vXc6D4JNnsuJB57ngAKQor2MJl9TEe89Inj43M6ODVnrLsc/oXhqXVJBvzEg6nHP512+iaBBYNt3YU8g45I9zWzYaPLJdD7Nb5QrwoHf0/SvZ/hZ+z9q3iyW0nu7TbA5BZnXKEZ+7z/OvqEsLltJym0j4mpicVmdTkjt2PN/D/gnVNbv4rXT7CW5uNwzIq/KBjjP+H1r6e+E37MMsrRX2uHBXGYyo+8MZBH+ele8+AfhTofg20Bhs4kuixJfywSx/Hp3rt45shYRw+TlscH/ADivybO+N2m6OG0/M+ny/h+MLVK2rMTw34N0/wAK2Zit4ER2GOFAx71du79oY4wMKyrhQT1rWgswVyRljxhjkGqOoWIZ3LDaqA5yMEV+NZhjsRi05SkfaUqNOkrRRj6VPd3N3iRtwzgZAHHNdbBAHtwrHA6BicZ9qwrC02BlU5J46YINbUdx5MZOSxAwcjIrysNWuuWozdooXiiMcR5OSD9Kr2W0SMrRBVzwVxzVtnk3BmHGc8jINVJbkJJIwQIOpUD9a4qqcaraLW1i6ZSk5MTYAXA3DjPrVdxMwDzuocDO1MgGrdkwuIQGAOfUc4zSakgCxsFG05BHtXqSjKdHmkyL2djPjkR0WIHyzngjjPtWrb+VCYkCbmcjJP61zSIHuCMEEMRgsTx/kVrLNKhQKCyg5HqDj/61c2DfvNSFI0buNQ53EGPORnsagZ4rdgVIBYfpUU8xuFUDgk8c81XmtSsiMzsSQQOSQK6qjs9CUX5LiPAdSGY8A9x71UvbpiV2IXPX60yNbcARs4EgOAFPU1Y+0wQRsdu7jBJ5walPTcZmzXLNlsNkD7pq4PtC7AsRKg9c4NMj1O2NujzAKCxwGQsfrj8Ka+uA3IkRTKOBsOR070c0FvIY97By5YsxJ7cDHNQyWHlTKQ+CeSueSajuNZlmYIw2uxOPLBAqB9Tn88o4BIAAIx0xWE6tJap3KSZdaSO2U5fdzzk9TUSRpNKWOUOMAHg9arSbLjb82fXjg1p2EMSYZRudeRnnFa4VxqzskKWiJLXS0WEmRy3UbVqaOwVm+cZP8JIwBUvMrhVIQZ6t3NO3NEdpJeUEqNqnGD7/AIV731eCMeZla4sFHGQw9AKrfZWO4BNwABBI4ArVjb5SGxvHPFIF8lyWIUDawBGT9P51DwdF6tCUmYz2DKCVZiDz3qKPRyxLb2c5JINbv7tpVwcn72M9PamkxRygbwr9wDzUSwdOWjK5mY4sXiAjwSuTkL15PT9afLF5ZPIJJxtY47dK2LotEVUHCsOMkc1VbCyjcgcsOVPf29qhYSNPSLDmuYtzZyrcElCqDG4lgc/h171LAPsrBgu5GOTjj8K2RFHyrDLYOAeTUX2aIrk/dX06j/OaweEtLmTGpXIJbmVUxsDIc8gc4rLldwxwNsY545/GtQWiAAq7A5PLNkGqlzYs5w7ADdkbQaK/M42BIjhud7EbDtIwW7Cr9tGu9gWCgAHJGT71TitTYq2PmZhkKBn8f50/DCAknL+o7VhSXKrlsivpnZiIsLKeAAeDVe1iZ4hzkg8gGkbcm+STnYOg6k0+zUzAyKrBgeF715t+eqNF0ZjUFxkEcEAA1FNcBFxghiMcHtVoBoI3kkBKoO/QVmXVyhG5ACx6sRmuydRUF7wLUkt4BIVLOMZ49jWhAjcrhSc8YHNZFuWdfMGEAPc5rSt52ydmCVHJYfpUwd9RMllgCgjG04z7msxjKkgjPzRNyQQBirl9clyn8Jx06ZHpVRpQAom+72PT8P1rpdVXSQrFG80W3vyTNEDg4DcjIrhPFHwrs9UkuGREIZQNhUgD1B/WvU7WIywl2+UY4H9KY0IEZ+UkMM4PJzXr4bH4jDPmpyOSth6dZWmj4c8f/BJLS6mVHHnkERIq4IH9a8O1XwZe2d28bwl0Tq4UgD2P5V+nGr+GLTUbVwyFJAR1OQPw9+K8X8c/Blbsy3cUR8/AxHFgBxk/rz+lfruScWxlD2WKZ8bjckkpc1HY+Dr/AMPokoVxsHQjPWuS1jRZYB5gjwm7C45r6R+IPwxm0yaaWaEyxRpkMowR+VeS6no7C3UspC78AMMGvvfY0MbH2kDxKeKxGCqezkeWGz5yYj1yMnrVc2xUOwTJJxgdq7a/0S4hYqIMnbuKggn9K5ueykghLFCD1Jz1FeFicHPDy8j67CY2niYpX1MgNhiMY4wfWmlGYY2gEHOexqzLEoRSoOSc89KbtkEZboRxgivPZ6dzpvhvo8Ou+LLC2vHC2vmKZSDtwuQP6j8jX6L+APHPhf4c+E5JbS4t7SGNFRRIVBIUdPzPT6V+ZWm6hNp1ws0LtFIPuuDgg10Wq/EnWdWgiglu5AiLsZQxwy+9cGIw6rtJstM+jfiz+1Ndaz4hdbW6cQ20uT5TbB254+nT2r0LwD+0xo+n+Gorq/nFo45MQk+RifyHOB39eK+A5mlldvn2qTncelWRdyuoiEhK4wCvrXP/AGdQtax0KR9D/GT9pS7+JN7dwWryQWQOImUbGI7gfkefp6VD8CPgxqHxH1eKZ4VNnGwJEq7TgHr+ePzrzP4W+Ho/FviaC0vHKR7Sy4GCcdT+HH5iv1E+C/h3R/COiR2tjAJnIUxzr8xI5IPTrgj9a4sXGGFgoQRVzpPh/wCCLPwlokMFu4ZUwy9Bj/a/lXK/G74xab4D8PebNOscy7jIg2giMDGR6nk/pWt8U/ifp/gbQ7idpoo7r7o8yQAIfp+Ir8xfjN8Y7v4i+Ibh1nLwszKrnknnqB0HevLw2HeIqeXUV7GP8U/ihffEHU5bie4aSCOV3gjDNgHOAefYD9a4m2DnGHxkZdjwKZJCwl2FDsxya9g+DHwHvfiZqKI6MLEYLFDhgM4OfzH519XJwowu9EgIfgh8HL34m+I1tktmjsDhTM4wHbI4X9c+ma/Sj4SfCjS/hxoVtDHbIksYKh0TABHb+dL8KfgxpHwu0i2tdOgERhjVixGTvx8x5yeST+VanxL+JVl8PfD0l/dSKkUQLGQ9AB+tfLYzEvEStHY0SF+IXxD0zwNpVzJeThU8vcfm57frX5l/Hj9oi/8AibqQhtXeLS4JHXyBg+aQWwxPXuePpUvx6/aAvviTrjtaX832RZWkZQAqOMnAx6cn8hXhzv5zFhwo5+td2EwiglUnuP0KcsvmzFmVnJOSxPJ5p6SbEI2gseCCMge9WreJnkUgDrwCAc17v8BP2aNU+KOpW08ttNp2lbi8k88ZxKo/hUe/r7ivWlUjSXNIpK54joPg7VdfuEFhaPPuIG9Rlaua74YvtCl8u7gMRXAYHGQPWv1EHwT8MfD/AMOEWUDQvFD5jrMqhT0zgdu+CPSvin456Jd6zr80Wj6ZLLBbqS7BQA3PHPfv+hrhp42NafIloLlsjxLwvr82hanHcQSPEFbO4HHSvuH9n742prcCLLmB0YBo0BII5+YE8diT9a+GZtJuNPcpNGxIOSAvSuv+GXjaXwrqgYvGISNpSY4HJHIPY8VtWpxqq0hrY/WzQtQTUbGKaSVpZASxw3ybfUenvWZ4t8MQanpzGOMEE4wy5I46/wA/zry34PfE201O0WRXGHUBZkYkEeuPqB+de7WNzHrNoBny4zgkZwTz/wDWr5ialRqabowmr6M+MPiz4AKRTPCBtDmQleSq57j0r5+vrYx3kilMlAQvpmv0K+IfglL6N5FiUJGSW2qQRgev5/nXx78SvA0mk390/lGMu5YoQMkfh25H6V+pZBm0aq9hJnwec4BxftonkxDSRjJBbPIA6GhrXykxJySNxA7U8pcWsjhkIhAwGC8Z9P0p+XlGcjOMFfUV90fHPQqSLCx2oMjGcE8U/wAmMRRuVzjnAOKlS3jjDbgwbrVe53sqrg4HOQetUIbNM553bRxwOhqaxQiF23KQexPJqusIVv3jAKvKk9DVpEjmiYIdpAzx0pDuVjAsocgcDIPtWRf6U4DMgG4jqR710MSBSQpLkjPTgmoGISRRsyD1J7GuatSVWDizanVdKXNE4HUtPYSH5gJSM5xjPtWZLbL5I+fJ6e4ru9R0kMTISCRk7fX2rktYtJIpkKgIh5B6ivzfH5XKEnyn6BgMYq0EpbnPTRhOgOQT071A5LDG04rYaLzNwxtwMnA/WqHkbiQGDf7VfGVINPY9xMo4+YYHTp7Uply/A57+1WBZuVc9ApzxUYhywHQn071xNCYxZWjJHAUjnPenKzbBtOwf55qT7LuYh1IIHepfsbSRZBAA61gyWVAmCCATzz609X+QqV5B+8fSrMNqVzk/KR17042pL7AflPOSORUEXKg+bOB9c0qnB+ZSB2xV2KzC53nLZwqr3qSezLbNxwAfTiobJKBy2SOgHOaWFAoDMcA8VpNppk2kIQgGSw6UsOnHcFY5UDgYqLmbZXJJQKowAOT1JqW2SWJeRkE9D2FaFtpuWY5wF4we9SmEPIo2kAcAdzUXMmyiiPIH4yg4JPXNL5fk4XPtmr5sTEDlgRnOD2pXt45oyW+STIIGeKi5m2UEkMaYyCR39akxgDJz344Aqy9uo2hRweufWnm2HAU5z6UrgmUF3O5JGRSPCo8zYCBjOGOcmtBrfyEyu05OM+/pSyWiqgyeeoHvTuVczmthHEirlz1J6kUyZSoJjyCBg561qpagBezgcHtTfsfmAZ5IPYdaOYLmYFeOMIBk9T60JbtIhZgB2960kjHmqMA4PIPFNj8tJXIYqffpii9wuZAtDGrZGQeOaPsrYZo8ggZPGa1hbNcuxQDGP19KUw+Q2IyHwMMwORmi5dzKSFnYMe34ZNOEBJK7QWx06VorbgqMgl88Ed6WG1dfmcFR2HUmjmC5Qit8KqkZkJ7fyp8QME2wqXzwe2KuyxY2jaQSeCOmKcIELgkkBeSB1NFwuZ0lthwSMZOOOlSLYvLl9uEzj0qwVMikgZQnGB61LFGqA8k5ByM9fancLme0OJcNkY5AHcUrW8UinkqwPSrrJG5BCEOnQNxmpY7czMqvhS/cDmjmHzGV9nQ5AAUL3xz9acyExqoAAJx83pWh9nRJGjUEhRkk9Kilt2YF1Ta3T8KOYOYqeUsLhggc46nipp4DKEwABnPPGKniVZCRIwJHQAdT6VLMFnQ8bCBgY6/XFO6HzGeYWZiQMkcYqNYSpIYYZunFXGEsURWM5JGORSwr+5VmI81ckgDpS5hXKdvbMm/C5IOeehpq2Xm+YCGyRz7VoNK5ycAgnJAxx7+1OjjbDMTkcc9gKLjuZ8FmyxiN8ADkE1EiYYsAd3IPpitR4gsbFiT6Y6VWhTe/AKj19qVx3IY4n2Btu8nIIHUVKqqAEAxk/MQefoKcto3mgBjjPJBq00Swj5FC9iTTuO5WaD7OpZsODxgdqryAmElcbF4471ZePdJnO8nj2pYoJGP7sZC9R/OncLlZXYxkbSrMMZHQUi2xkBYKc5H3T1+tWliUbiT84PTt+VNDKu8EkgjGOlFx3IntlE6hxtIHze9OZsttA4HUdMiporh3+UpuQHgEc05BvX7hD7s5J4x6UXFcrrENrkgBGwSO5NCgAcjb6HPFSbC20MDjdzjsKmNp58b7XC7OgPU0uYVyq0QZ2BQk4yMjnHrTEgZjgj93nqec+1WxCyuUc4JAOM802VRkCMsq4+YN1och3InjIAWMKE755FBt9pHfPGQOMVJDCCACSIySAx9atIFOYguc9/6UXHcz0V4nDKhYHjB6UEhsuwxg4weKnkikyBvBKngdMVWYSM4BwRnpQmVcIljc854Ocj+VMMRWcOQSG7jtU5TdKY1wj8DJHA96WRFbCAsrA49fxp8wrjPJ8tgUwQQQc81VVG2iTGApzt7mrkkMkQRcgE5znsKPJIwM5B5IHrT5guRRQGRXkBwD0HegRrGqh1O/OC3apVbAYqCcckDrTXXChsH1IPb3o5h3GeXs3o7DLn5V74pTDGuRg5ABGOhqw8K7gzDdkAgihV2oVbALcKD3pcwXKUyKMEDGeRg9KcVLKAWCE8Zx1qVLfyiSxyQeAcYFOWIIwO4SyHkY5Ao5guQmARkBifQH0NOKEkkcsvG0dDUsrec6xkgsew7imG3ywZXK46jtT5guQlHlVQT35AHIFSTxrFKgQ5QkDGOKlRUaT5g2AOgOD9aY5LMYkJAHIJ5xTuO5DKxTMYJPOAD0xTfKMTnsMfNjnFWZIwBjGXx070W2Fib+NiOAfWpuCZXmVAQQ+VA4xSRxlAoI8xMcsvrVjIJKPCST/EOAKeI4kjZkkwmcCLJLY4/xP5VV7DuVBARICT8h6dsU0bTuVcEA5wetXJSh2Kp3HrtPWqpQoD8hyeuKdwuOZEmkTgLkAZHA6UExx7kyCQcgcEinCAnYoUtIxwFHb3pFsxHMSTg9we9FwuRsG34ABjIAz2BpfO2RKoIU5Oc85qSffLC3lDZtPQjv61FJH5qIXYEAcqBjJqUwTEMYkJMYIXHY85qODf5TggEk8HpmraFphmJMBRz9fWo5AbdfmHJ5BPH4e9VcLiYwBk4KnIx0psSeUrEc7sgeoqXAkKydQeCAKRI0KEDJYHJB6ClcLkBi8wdMYPI9fajbjMmAAOMZz+FTykuA24ZHHAxSeUZFZQMH26fWlewiINvwduH7AGkfZIq7kYOOC3Y1MsS7BgkgHlhSbtsrYQlABjPrVXKuQJbksWVwD0BIzSpC6gk4xjJY96dFEzh+qv1AqcJvQbwyY4YA00NMhgOxvnGR/DimyKHL5TYB6nkmnyIwyQcjtmmxxLLMrTZB74PJp3HcbGjBjIHyp4I70yGNeZWJJLdO4qQ74VfIIjJ4Hc1NEBNbArglDnb060XuO5CAZSShGTwQewpxixIm75wxwcdhT7aDcCWzuP8AdOMU9t0UhiClhjO4dRU3AYVBl2l8qOhA6U64xGpCsM469qQuyuflycYwOM1XlbzbhQMohHIbqKLgO2gRhZQS543f0oiwzlWXJHJIGCfalkPmtGMcKep4qYLHlckgng45qrhcgQqyqxGQDgZ/lSGKN2dhnAHAxkmm3kTxjAO8Mc4XgmltvO3AshVGHU9cUirgkymMLnCknA285olkUsSgIIAAz0NJIyPc4HyL0Yj0pzosZIDb1PAx3oE2KJo8ByGJAyeep7ilaSSdQSQM8KOgqNA6BNuMZyCRTypDoXBK+oPH0pEX6kPkM8oDSAADHJ61J5Cj92pyOoA5OammTLouzIPIwOaSKdYJ0kJCkNgAjPFA7gIVKlWK8jAI7GmWodFKsQEzjgd6bG+2Vtq7lLEsD25qcYml2ABVzk44/GmMUwvkuoPAPA71Esa7A4B3dMelWHuDHtZWLHOCuaqIzNMcMw3HkelADnXz2RsBMcZ70worsH2eY/QDvTo4zuHU4OCT0pY0ETtIxwQOOeKAIysuVbbg9AqnpTl2iNGABIP4VDNBICGQ8Mc5PIqc7h9xA/GBjpmquMAEljDo+x84IIxzTDHLHGDsOyRiAwHBI7frQLfy8ZGVJwc1KFIXbk4XJDdQP84H6U0x2PqCSJYLhvMLxnGChPJp97cNHCiKQkjZIbFaGnaGs6nz9xycZByT9PerEmm232tIgrOFPygnJPsK+NsfG+hiwS3R8plJV84zjIoWG4G7zFOc53jkGuoNhbQqiRNubccqKJ5bdLcKo5zg55OamxLRzQt03qcF5Ox6gH1pUjlDyZbJxXQ2UFqzokTRqZDtwTzn0pHENlO7vEYhkqWcccGlYixgNaTi6SEthcBuTyParRsLgMGJwg4HoTVuG5tTKZHdVDcGVuVAz0pZte0u1clr2F4gMsocZwCP8/nTUW9kVytlH7BcSuspAL52qpA5qQabMjP843YyVHFNm8X6PHLIq6jbhEQSZLgAj0HvVGb4j6JG7Sm9WXyQCCFJUn0zjBq1Sm9kUqcuiNlLCQyI0hG0c4HFWxaNPGWC8J1IHQVyE3xT0WPUYzPeCRXILmNSQg9B2qOX4yaElykcQngt9+GkdMcevWq+r1XtEpUaj2idx9gjBhiKFCRwf7xx+lPnsA21IwEB4LevsPevNZvjfpK3cixCacIQVZQAMenX/Cs6X9oOwt7c/Z7Oe7cElxK4QgenRqpYSs/slfV6r6HqtrCkdxtIO1Ocscn/AD/9arjXFu7KrkLITjIOFx9PwNeIar8c4ktg0djJFK+CDK+Rg9hjHrVOf453b2rqlmqAqNryAE1ssFWe6GsJWfQ92+3Rxq+2PkccYHem2+q4nWRCqqxwSeQK+dJvjTrbqUjWNI1JYyJHk9PeqbfFvX5bWONZ13ZJZwgywPb2/D+tP6hUNFg6rPpy81qGC6JX54gMkK2MmpZtbgKrjPzY+Wvlu9+KviGb/VSgR7cFvLHGPTHP61Rn8da5LGk0N7cAA5VSxIQ45qll8urNvqU92z6iTXLaaWUiVEHQqe1NfWILfEzyCGPouW+9/jXy5L401kQHe8hkfgbcgEfSoJtY1O9u4pFllJ4UkZ9Pan/Z76yJeDa3kfUkWui0cATxRyg7lDn5iKeNXtFzJJOmQ2CWbCg46frXykbXVdRBmEUrOCfLLA5HutXYfDur38LXSW1wURQryZLAkdielNYKKfvTJjg49ZH0te+NLG134uYwAOS8igD2rOf4gacAVa7STac4DZIr59Tw/rN9GVgtbm6kUZZUUkgZ71ZbwD4iutoS1ll8s5xEGJB9Mdf6VX1Oj/MX9UpfzHu91490jykL3aI5OCA3I9z7f57VUPxP0dIyj6hGWAJAKkFvpXiy/D3Xr1HItZ5yvDIhwTz0HvTo/hjrc7QbLZ3cnG9s7R9aPqmHW8ilh6K3kelN8bNDtiZftDShWIIC4KD1PXimz/GbSJlDW7XEq9d4ICtx25zXASfBzV43w6oEYZaUNlfp605Pg5qEcD3UdzECvSMg8ihUMGvtD9nhl9o6WP402/ny2+yQN1yvAxUEvxme4leKSwZ4cFSDNgt9DjjpWbD8KbmSOLzHXzWOQ2OWHpVpfhBI0yjz+pyQowfpVezwi2/UhrDLqR/8LjdI4o4bMbo2JCyPuGP0qj/wuHVIrozKYkLDBi2Ep+Gcmt+L4LpbB/MnEcnuuSB6mrg+D9ijwqzyTQbsyIMB247HtVRlhY7IuM8LHocW/wAVdWkZPKZDJu3ZK5J9qhf4j6xHCd7vvU5Vovl//XXocPwn0q1lXMM/yljtWT58dgTU9v8ADHQpdnmhxLuyQX4x9KXtaC2iN1sMtonlX/CxdbmXeLlkB+YMVyQRVceKNXvZiS7O/UKnBJ+leur8N/DtnKkiQ3E8cUm4oZcBvY8VrweC9GcvILQIpwxycFVoWJpL7IvrVFfZPA59Y1O434uZyW5IDkgfSoYJr5Y32PKGfqwyCfavep/C2l2uRBbRxBiQWCgk+/61EdC00SDZaIHAAUqoGf8AGn9cj0iYvGx6RPCrhbwuEfzjKR9wk5PvUdpYajOQUgkKYJDFcZFfRsdwtnaPEmQCOFzgKfWobRUkkUEJuySCV4Jp/XP7pH1632TwePQtVvFwsUqgkgZHFWIvA+qzwB44GnjHLspxjntmvdftwti1q0CxODuztAABHWn745JVLON4AIA4BqXipPoL67N9DxNfAWqXeyKG0kVycAN8ufYZqSb4Wa6jujQAbFBDFwQfbiva7p1nwFjKMOBg4JqK41FiojMZMr8BvU1DxUxfW5nk6fCTVmSIyvHAJBgbmzj3q+/wZuLMb21FJCFBzNHsGfwLV6aoaON85fAGMnIFRJebdyhS56HdyPwqPrNR9SHiqnRnn1r8IHlyZb5MPgAKpJ/p/kVJb/B2EygzXUio3ACKCxPt6V6E1+iAbkIOMbQcUw3wlwR8o6k9h71DxFTuH1qr3OLb4P2NqjtJO5kJ5Y+np9a0Lb4X6FBGDP587OMKY5MMDjvXTPI15MG8zeCMEnpioLWSKB3w4ZycAZ4zU+1m+pP1io+pnxfC/RJo0eOy2unBZpCQPfGcf/rqaPwVoltE/wDoyqSc7m5+b/IPStCW98kDZIFLN8xPIHv/AJ9KbNe5dYi4IY4xjnNS5y7mftZvqWdM8O6DpkqytpkVyWADLJyGHpjpzWpZ2mh29m7WmmR2wYkFVXA/z/8AWrmrhbmSdGjYgDjOeBRGZ41cSSkZ6MOMVN33MnKT6m9ceRbkSi2jweBsQDAqFVtkwEtICGGRiNQOtZ2+SOMxGQux5BPOaSScCOMlWM2cAA8H/PNO5m2zbMkYESxKAQclQBjP0pHuIkcsI979PXFZBvnhkU+USCMAjqT6VKbtpIy5XDk4OOcUmJXL8N9I+63RNgboD0qwdTKRG3lAcIN3A5NYIu5CoCKSckFs9ajluhcwEbWDDAJ3dTUlamn9sO9cqEhbIyPvCrsd6xiXyyG2cBuxrnlaYws7jEfIAPBJFOtdSmkRY0TG08nHFMXqat3NcSDe5JTOWwcACo49QFzC2WyuMNu7D+lZ7NMjOWZj3wTwaZKhjlC8KWGSP60iTWSdAjYAEQGCW6D3pkF3nzYgP3ZGSc8iqYj3qN2PTaO4qOSHcxAYx44GTTRD1NX7OGUPE5XA5JOc0z7QDhpH2EcMegPtUKpK0Y/eAkDhR3qWeP8A0WIFSWJw2O9T1GMuRHJKjZMiEYyDwKk3KwYK4zjA28AVCGDKqqhA6Fe+KZ5kJJVWzg/w9c0WGTi+2gAqQvAzxz7VbubhJFUnKkgYJPHSsp12RnzDuYHII4H0pfPMyiOUeWT07YrVGg6SYW91ArSYDsQTtPA9atMUMrKo3KMHIrPkha4m8sHe/QEDHFdtoWmQaHGl3dr56nBWMDnPrXVTpyqO0TpoUZVpcsSxpOirp0f2q7CxnaGVG6muR8cfEMWdrII33yZ27E6AVH8QfHyyExWz/NyCD0FeaXaTaxCcHcCfvKOc1+gZTksZJSmj6KMY4KOm/crTaxd39zukk83zMttI4VewrU0y3W1jMzf61jtCY5I/yRRFDBYvBEIjtj++B94HFXWAkAaNAy+pGGFfuuWYCGHgpcup8JmmYzrSdNPQkcNcTRrEwVVGHBH+c1IhayyvmBmbhTjBBpptF09Y3Mh809U9KkExZYJDGCwJ5Ix37V7p8y5CR2ryAqSF46nP506CENb7VkHm5y2O4z29af5ySyvtJyBjlcDinQoIzExhYDJwyjkUzJsiIZXwylwoyVXkmvor9nr4Q3Os3UGpX9mzWy8Q7lwA3PJ7/wD6jXmHwy+Hlx4v8RQxBGeB8BwrYK5OP8/jX6E/DXwYdG0yGHylKxgkbegGTgfXn+dfE8R5ssHR9lB+8z67IsseJmq0tkdJ4Y8NCx05Y/KZyVxkcADHTFZ/xG8V2XhHSZ2kuFiuEXKAsO388ZH6V0Ovasmh6LczzP5IRCVycE89AK+C/wBqD45PH9tghnHnnesUbNks3bH0xk8elfjEI1MTUstWz9RUVGyR43+058ZJdd1X+zoYylsMs8xOGLMOR+p596+ZrqV5roFnDA4+Yk4xWxrl7PqV158pa5LEtIcYJasGUMrLujaINxg19xhqCoU1BAx8imKcqGyB3FMe6d5zkjJGN3cU6QF4jkcjg9qqInlAtyfr2rqMi0N8MRI4OeDimO7SgsxJameeZAOuAeR610Pg/wAMTeK9WtrKBGaWaQRjb1JJ7VLaSuy0jM0OITX8QmO2HcDIcZ+XPP6Zr9If2ZtO0DT/AAfbQWxQvMAVYqCUGBg5xu7449BVf4SfsV6HNoVq17YyJK0YLybmOT/ebnvjoMfWrfiL4Z6r8OVuTok8tvKileVw8Z7HCnpyO/evnsXi6VdezidMItHUfFL4VaRqOgGaOKPy2JTaM7WYkfMD68E+teIfDi8m+Hmoz6ZLeGOwuZDsOTkEgj88fzrrPC/jzXtU8M3S+IZ5ft0PymKWYspG7+EZrxn4yeKtPtrUS290RewSfJArYcFQck/ia5aMJP3WDP0M8H65p/iGwh3oYgsO51ZuCRgH+ZzXI/Eb9ne28XZ3Ynt2+ZtrEKVIxntjt3r4s+C37XcfhWSGy1yZ4olT5pSuQ7E9GOeF6dq+0fCH7UXhO5tYorjWLY23liQyrIrEj0HPb2rnxGHnRlYLkPwk/ZstPhhBvN7LdymRnAYfIik5Crzk9O/oKufFv4h/8K+0y/eOdklRAQqcYwO/5n8qp+OP2uPA3h3TWAvjc3agnyIl3ybcfeIXPy+9fCPxy/aUl8dXM8NpOwjnBGGVslfQ57cD9KVDC1K07NW8wbsc78ZfjTqWva9dNDcyvFgRfLlUBH3iBk/xA/kK8JubhmkLFiSemeSTmr2p3wlmY5ba3JDHJNUpXUuuxcEYJzyBX1dCkqMOWJzzd3cpwqB5pLsHHOTnJqSYZxySO5qVl2ls4K9dw4ppVB8zE4AxgdzXQkFxBGrZKn5cfnT25QYGT2x39qjT5A2SAuMgenvSxRTXJCxqx54AGc1STbshXS1ZYjmlLFQBnAAAFbmkeHDcLmUsAxwIx1qTQvD0s8QleA53FQ3ocf8A169F0uxs4Y7ZYo/mZghkbnPNfS4LKm2qlb7j5PM849nenQ37mdpGgDSwyWkfm8ZYuRgn0H516L4H8FX/AIii+zx27JJvG5ZAQvP/AOqu5+FfwPu/F2oxzSg29puLJsZcyAY+bkdOR+tfZPgb4T6T4Hsk+zWgR9w+aTLO5A+8SfxqM4z/AA2VQcE7yPDwOX1swl7Spsea/Cr9muz0y1t59SQveAmQBkBVMjoP/wBXf2r3+x0600+G0tooxFBkLGkeAN2PvH64qwt7HFuIRYwfvMe3uKtw3MTEMCASOQOSK/nnNeJMVmM2pS0P0rCYGlhIWgtStLC4kIYFcjp0PX9KohZbe4Y78cZ6ZOK27p1liQg45wQTz9ayru3811ZCVUH5lzzXxla97nox3NTT522LmQFsZJxgj2o1TyHGSS0nUKOpNQQINpAYAEYBbjNW47R928BX3YBB6/h+QrWFR1I8qK2M0yLG6HO04yBj/P8AkVYt2jlLS5+XpzwM+tMuGBxuTackdOlUobgM7EKwGcZz71wxSp1LMb2N2aMGBlKYJB+Y/hj+tc9eZikUuoAHUg8VsG+H2cIBk4wSwORVOW2e8mCupAxgA8E11VKTqtKG5CdiO2ukQHBwAM8enpVhLl7olEI2kZOeeM9amsNFjgJLEkdgOuc1ehs1gUbVxyTxXtUcHNU+SZHNrcyf7IIYTAgHOMkZFXP7LjjTY65PUOp/StA/LkkqBzgg5ArNvtVTcNoYkcljgDNTOjRw6cpaDV2R3cqWUT+XhZTxjGD/AJ61iNqDSkguSy5AUetQ6jey3MxcIQec569TVJNSSMlQiq5ySxAAr4vG5nB1LUnodMYdy8xhiyATuPJznr9fwpdybArFiG4JHGKzZLuWWUhUGMA59ajlafAUOFJPUjIArjWLlPW5XKjWWVEHI4HQNjAqB7mCJlIKkg5YnIAqsypKChc7iMAA4FRIIYsxsc7hUOpKWtwsTtfQidhjn17g5pj3Kh/ly5xkkdf88VGVhmfIIBAI6VNDHBAdrnhh1HY0ot9BstLcuUJ8srGMHdnIqQaw8MRa3BlYcEIQPw5ohvIYQVjIYAcLgkVBd3AkVwFXLAZIOCP84rrp16tHWm7CaT3LLa8WGVQll6Ac03/hJFWREdNpxlgTgn1NZ6TQgENhNoyTg0yUxh9wjzxyWAyRWUs1xa0Ux+zj2NS38RgEguoBJBA5ZR6U6LWTcO7CTIAweOntWKBGcgIQOp2jFWPLVII1jfbjk+9YvNMZ/wA/GPkiuhfi1ZoVdFPBOS1MbVS5ZgCJQeCDisxpPm2nj6VYh8tACTtGerdKSzPGfzi5I9i5BqMsShmIebPDMSTjtSJqM4lJMrAsMEkggfhVU3ESXDHAHtSJgmUs21cjBHfmn/aWK6zFyxLzavICZGyzjA55z/hUbarKjFUchHOWx06dqrNMSUVAMk855yKLnO3kBSB19K0jmOJ/nI5UXpNUZJA29TGwA+bkA/5xU8GsebMuThCMAsOhrEO5AUJ+QDO88Yq1CxDRoOpwAMDFdcMfXbXNInlSOjgZJp44mXcXIXd/n61BI8dqZMSgxMQcntx0/SorYgMXaTBUcYqtceVIylAWxkkHn/PevqozXs+ZEdRZJI5wzBSCO/XP4UQOVnIGcKP4eMGoLdwXKAbT1G7pV+CAEuyqDIuAcjt/nNedhoOpU0BuxFcXZICFiQDkA9z/AJzVNkJAVQM9frW5JbxvwQFPUZrPmiNu5ZR8ncHtRio+8kxxY6CHYgJRug3AYzVq4VbdF2EM38YAxx2qql+SwXBwcAYA61HdXm375yAccDmuuMowp7EdSldyPJIOQOeg6kVLEy3AAlQjBG05xUEzjcJVj4HKse4/z/OtO1gDgLIDGSMDPFclOPPLmSL2LUD+QVWE7s9fmwMf5AqlcTvC5XGXByQKsywmBQhIAHGAetZsshWXEgxtyAx7V01cQ4LkQKKeoTmSWYc8Nhm9x/kUPapKApwxIIAIyOlSR27SAEA+hIGSKupBlC6p8wGSeDgY6frXRg+be4SPO/Ffw+g1aFmYBQ424Vcru9x/ntXzf8Qfg48N5dzW6xqCvMarsDc9q+ybtisefMByMYxmsTWPD0erW5SUbhzkgAEE/wD6hX3GT5/XwFXlcvdPBx2WU8XHmt7x+aes+ENS067nhmt3iAOFYkAketcdqGgBFkSVtpY8LivvT4ifCCG9e4VIwQRuDbDkZ9MemO3rXzD4z+HFzp7y+ajJ5LMQVXJI9fxr9uwGb4bNaajfU+BxOEr5dVUlsfP97o/kRM6LvPZM4xWVNAVGS3I5YV6Pq2huFUsAqkYJ71zGsaQsMBC5BbqxrnxeBdN3ge9gc0VZclTc5VoypB6ADOe1RNKWcbmwM8sB2rUS02Iys+zcSMtWcyGMkHDA9CR2rxGj6VPS4wSsYAM5UEkcCmo5ZlwwDdcUrykjA+5nsKiA2NnBAxxmpNVI6bwv4vuPC+q295bO8ckROGVgDgnkfpX1P4S/a907w7opmkN2bqJQI1hwCG568Zxz2r4zDHgnpnv0qcTO7KoOEPBJrCpShV0mh8zPT/ib8etf+JV6ftk2IAxKeX8rAZ4569z+deeSpDIQQPKOMAdqqY8uUrkYxjNet/A34M33xM1u1ItpJrBSxIK8OR6nuByfyqOWFKL5dENGv8C/gdd/E2ZHaGaK0JDGVgCHUEe/A5P5V+knwr+Fuk/DzwrFZ29qEAbfIwUKS/dsfj+lP+GPwzsvAPhm0SOKOKSFcsY+CPQenYGmfE34k2PgjQmm1G5jhB/eLl1BIHXvx1FfK4jFTxDs9jZFn4k/EzTPA+htNeXSIUBYISFZ1zyR09P1r8xvjh+0NqnxQ1ydo5Z7LSYmKRW7NkS4Y/M35DA9qPjz8b7/AOLGtyNJKW01APs9sy4APOW6n1P6V4pcT/aJCOAvQAdAa9LC4dQSnNa/kO4jM80skmSTISWPvWhYadNqFzDbW6bmYhdx4UZ9am8K6BeeI9RisrJBJJIyrtJAGDgV+gv7N37LeneFbWDUtbgivNQkKyHMYaNOmCM56fzroxGIjh436mijc8z/AGcP2SdR1iWDVPEFotshG+KCdf4M/eb646V94+GPDNh4XsFtrRVjWOMQhWIDFAR2/Cp4Y7XS42aNFjVnyQqqATz6D3rzn4gfGe08LZk8lpdreWNuSS3rwp9D+VfPVMRUxDuy9jt/EfhxPEUDqXyoBBVeAfauP174SWEtvC8Ft5aKMSxptUheeR8uSTx+tJ4H+K0PiUJNE8ZDkIVQkYbIHOfX+nTmvSC4Nl57/ICMgMc1ySbuM+Cf2gPhilppU83kKrRSZaQHLheRyT26fia+Nr0vaX7opZgj5A7jmv0X/an1yPTrO9ilRU3KIwFXGX5K/rvz7gV+cWoyPJPNKwKy72DRnqOelfR4KTdOzCR7l8AvitP4f1u2s7lyLJgwIX1/D/PFfoB8PPGUN1BA0cy3AwNxPYf06n9K/IrS7h7W9SbzWiKHO4Ej/P8A9avtT9mr4sPqFraWrKsckRdhKGDqOcZYH1zz+PpWeNo80OdLVGMkfc09rFqcDxsPmZcbiMjODXgXxW8CmaK8VkV3MZOQucYHBB9eK9r8M6/9vswrSxvKqBmMZAHP0+tHijw5/a9mYslRMCGYLgkH0/WvNwuJlhqinE5K9FV4ODPzY8U+H7rSNWlSTd5AGWDDAPv/AJ9KwWbypFZ1CnPGOhHavov41eArnbM6xbY0GCQASOR838v19a+dr+FreeQSJ+4QYBPU/hX7hl2NjjKKmnqflGOwssLVcWtCEq88hJBOTgHGAKguY0hQqpJIPPPepndiAsYZAQCAScimQ2w3s5Bdsc4PQ17CPOEgjF46+cwUAYGeAadJb+WzJwF7BeSeaiM5MZ2qDJ2z0FSR/vAG384+YelMARsO+BggZC56UzO7Cr8gDbgO4P1pxjjaaTMg344yelILJ2XdlckckdxSsBEYVfO4ZLdVFYetaWJo22DcwPAJ6V1M1sscKYJPHzEVnywb87lbB4AArnq0o1Y2kdNGtKjJSizzi9gaCR1IKk8ACoo7YNgoRnocV2WqaIZCrkBj02EciuSubaW3mZlVhGCST6V8HmmAsrQR93gsaq6V9zLuMxMyryOnNMVwpI6Ejqe1WoX+0SsgQOOobHf0qKdBGfmPf9a+Fr4Z03otD3E7gpZ1yvLA5J9qdI5RhgY9+1RxSKqHDFDj0zmnmN2j3AkoOfevJlEVydiIgrE4OMnPr6UmRPGTnaD0I6iq6t5iEPksDwT0qYSbEAADAcHHGDWEtCSwjCIAqMnHUjmpoJ3TO4ZBORkVU3lhhQMn17VPFIEUBufT3rFszZailZ3C9s4IXoRVkou8AsMkcY6iqcQyS+GJOMYGKsof3ibhnac5H8qybMWyYKXbeuCRxT2jGSFAEuaWKSUgkIBycccGmE7AWIBdvTqDWdzBsPmYHOAAOp9aQRLG6lm+Xrk8mrEVuJiA5AH6D3qMKBhW4wePapuS2Luj2/Nk5OQQMU3YsUTEnvyPWpmGIy+BKCcZUdPeo2cKMN0PQUrgtBLNA6MOoJ6HqKkltzHhc8cE5HIpEfc5MYwQME+tRxTsZiCCc9SfSi4XJXXcxG4EAADAxjimMiGMhTk5xgGpfvMVC5OOtRhUyAwIbGBU3C5GIQxLsMMvAx0NRrEolZZAMnocdKtFMoQTtA7981F9nyQQSCDkj1phcijt8SurZGcBRkjFBjQRFQQNpwQOtTSSMJAcZPA3HtSTqGdHC4IOTgdaLlcwhQJbptUuWPQdRStEWRSzEc4wDUhTapYtyenWmeYdpXaWI59jTuO44IhUBBnA+YA54pkkIluA20xADGKVBmVQoIJOPoafHIxk/ejJ6e1Fx3ITH9nKqCDk0jLl3ZDyBgj1p845JxxnoKjGJfm5+UcY6Ci4XESF3jLMDnHGemabDkMhJORxz0qd7dyEKsSO+04ApFPllVLgnPykr3p3FcYHJ8xcBc9T7U6bMbgFcgqAAT/OpXQRPkckjJqO4RZQCCQwHOTxik3cLlVwInXYMknBB7j0qwqfv0JBBI6jtSpb7gBkA5zz0AqUwlYwudzZ4I6j/OKq47kAiCuwV9ynnP8ASlWJViPHB6kelPihKbmByh6E9aAcEHOefuj1pXGmV1RQHGdynA9OKfKrFY40AUAZIPc0ksb5LL8oznJHFOgiOwlt27qBnp70rlXGCTfGQy4J4KntSRxbZcv8oHf1FTyozvhMMCAcYpEKMXAOSvY/youFyBQ4lGwYOcgHqRTPKLNkNk5+ZR6VK7ESKxDZB6Lx+QpYvliEpGCSSc072FcijAM2yNsJnkkcfSrDnMzJEcLgAMeMmmhHlYFcDjPTAqRISWTcQozxuOCTTuUmVJfkcLt5HVj1FG3DA5DZOQRV6WLEhZiMAYyBwRUKW2zODy3rzx2ouXcNqjLSg5xkY4xUVxOVKBFLAcFsd6lmi2BAWJ/DineUY+hyhGCT1pNk3K6xyKGYEdgR1OanKgBXbCcYz2pzPHGpXY2SMbulDIiR5fcy9wegouK5VYGRiACCOA2c/jUZDqPnBkHYjgVdRvNUgLtD8BiOnvSHGBESMDqV6GlctMoyXCldqggDqewqaaEgIAxQkZYd6nEa+UgjXBJO7PWnbkeQbiAE/hPc07juVDbJI2I22jGTk55p13afMJEIIAAIHc1MQVQuqYJyACOahdGKou1lkc52juKLhcY9uylepA/u9TUkMDoXPlneT8pz1pJY5YzE6/PnjHcU8TzB1Udeo4qkwuNuTtVtyh3GO3SoIbeW4yxJC5GcHBFWLp2kbgqhyM5HAp6usOIwSA/fPUUXQXI5ovs7BWXBIyPp61HMTMwCLyep7fWrEcIIwxI7YPOaiLBbopghcZyKLhcbtVcKDlhz8tNSENIockpnBYnBFPl2C4ZgQUwNuByamdEmxJJ0AzsXgmi4XK8sCqCFb5M4APWiOAJH9wk9eOpqQSediMjAU5zjkVKA7McAFgOPQ0XGmU7e0zKSQQT0B6imyQhTIXyig54PWrUTh5dvLAjk9AD6UyX5XCHkk4APequO5Hs2KkqkMgJyvO7p/wDXot40llDEsCSSPT6USQGKRd5GCcADrTpI83GFJTGMHGO1O5RDhizcAAcHPU0yOE7nwpAxgEnirccTKMvgnOSR3oys8pCZ8sDJJpXAqiMsh3SlFTqM8mo5GR9oTPA7jFXLiBCQyjJ6fL1FQyQB8EkggcYHWncL9SFg2N25Aw6Z6irDy+TEfl5IypHSoyoZgAhCg8k96sPGGjG7O1Rkccj2ptjuVoVa3kwx5xk564p6BWZmI3Ec/L1pVgd5AAMPjq3cU+L/AI+WjCAADDFTgGgQyN1KlsHngDOMGmSRkKRweMhT1NEzlgVBJCHg9h+NPRvkKlfnI5Zhnj/IouFxjRPHEHJAkPRegIph2zSJkZPUAjvUstsLgDllIHU8U+1VuHZCQDg57U7jRWAWOcFtwxzxxinyOXQkOojzg7RyPep7iWJ3AWJiSe/SiOIeWVXaYyec9jSGQiJiQThwQBwoGePSoRCwkLgEBsgc8VbfnOHC4GCQMU5tohCsCf7o759aT0AjlWMIm0MRxkdATUGG847CMdNp6k1I0TDafmBYY9sUxkKOvGQx5Pp707gEimF1OcOR27e9K0gcFSMyEcEcZqY25kcFRxzliQQB61WIW3uiQSwxg55GapDuK+1CoC8sABnkio/s7xSM2cjuD2qUjdKgZSCehqaeHZjc4yR90elFx3IIxkSOyBjjaAfrTzbCWMOoAUcHHGKSWL502ksMcjtSgndtLEDqQO9FwuRK7pL8v3TwCOtBkLzADII4J7GpYod0LtggA4z60jgMQB34GetK473E/du4ZhtYDnJxmoooRc3BBIVe5zzTxaeeSFOSpOc+tIsW2Nz5Zx/EQaaAakYQOHO4dMDrimyNFFAoRcMTnJOSBU5MRI+YmVsYXHGKaYo1JRxkgEr7mgBjKskiNECABhiT1pZpzGyoWyw7elNihaOY/KAmATg5NS3KxmQgjIYAhRTuBViyzvgDI6bufwqRLdWkXggnggdB71JbRoAy4O0fdFWLd0jZyWyTwCOgobArNGVLK22QDpjginG1Z7dWyAeTT5YhK5KvhRySRioSd6bWDfKe3H4+1ISCVy/lhSVYDH40jqHUKyASZzn1pnlq0TthsA9R0PtT5SyqN4IbHA75oGQzA4yrbTnJIHBFJ8wZSDnPAX39aWRyFK7CSR1PT61IIvPjBA2tjG31poBiRu3QZOc564qUb5GDEYJPbAIowIAQoIGMnPrUO9pZAQSIu4HOTT3KJ5JY43IQlz2zwCaZ5YALycADGOuT6VLb2xuXO1CSMYUDk06QqSOPlU5x60xlV7lonUBMjgY6gCrMqxARCNSpAJdSetRK6G4IMe7ccAdMU6Zv3hiB37fQY5oAjh2zMoHDZyATwRSsroSMjLZ4xwaYGMb7ThQvOMdaRpBJImB8mecnPNMdz2LUPjjPFIZEgRpQAVjGQpqldfHTV3tGNvbRJPKdqiJASnr97OPrWrJ8OtPinOy0cA8l5GDD6VetfAGl2+JkiWUqMnJ6mvn+bD/yngOrhltE4e8+MHiGdR9omjRiMGSNAP0qGf4oeJL23Ci7IttoUgoMnHvjI/A16XaeD7B4w0trFIgOApGDmrcWh2ZmjjhsICg4ZPLBBA7VoqtHpAzdeitonkcfjbWppXctLLGybAysQAfwqjBqWvGOURTXKQg7mBYkE+1e7SaHp+2TFlFEV5VVUAH6Uy30SAphFTqf3RUEnp/n8KPbR6QMniIdIHgJs9b1EvGIbi5CZkPUqM+vpVj+x/EIQtHYXSHbkKVIJUdwPSverPSyjNIihFB+6owSKnZ1hcQgAlz0AyR70vrbWiiH1zl2ifP7eCfEE0YuvscruSADjCg/XpWl/wAK012VoxHaPLJtyyrMqjP/AAIj1r3KKFJPNba4dBjbngjP+fzFK7iCzZkAWQZA3c4pfXJvoQ8dN7I8Fm+GPiPZGZrR4t2ScSKTnPTr/wDWq/bfCDWHwJ5FwOWUNkqp7n869vQPJCCOZAvfnJqFEkVfmQgtwSRn8KPrcyfrtTyPJrb4OXKzuZpw6gYVEyCferNl8FZHuDvYeWuMlOWP4H/GvVmzGIypLAnaQOhNWprlrSdXQZQjBHc1LxVR9SZYyq+p5Nd/BUBQn2l7jLkqgGCgz096ls/hPp3mBZLmQhBmRSBgCvT/AO0GN8QVBDLjI7e9SyQu7BISpRuXcqMj3rP6xVf2jP6zVfU4KT4O6TKolQy2yAHMYfOf/rUifDLRpIYoWtG85WydjEZ+g6/rXo0sps2CyFSygBTjgj0qKQbSrJHgngkc59Kh1alviI9vV/mOJtPhrowPzwOBkYCtjOO1acHw70WUCKW2E4zlyMrgZ7Y6V0d5GkabhGzSEdAefrUajYInUEAnG4859qzdSbe5Ptqn8xTn8H6IVjZtMiDxDarKcbhj06f/AK6L3Q7OGFZfsEUDNjCogVSPoP8APStQyqQrmNndenNVg81y+XcArzhucCs3JvdkOcpbshg0W1RPM+zABfmyoAX8v89asC2hO8+WDkALgDBPpipLe4eODyEHnkMWdugA9KNkoi3ACUZ/5Z9V96km7J47O23RReWFIOeBgniqckBt7oIrqU3Hgc/5/wD1097iSZmAA3p0cjgH1qJ4JJNoCHeTw2eKY7snvbhV+XKpKwwTjkD1/wA+9NM0jWamMgojYORyKguImW6zhnAABx2OKdhzKhXgk4AHQ09RqTEtrVJ7gGSYKiDoemf8/wAqnktwNvlgMVPUDr7VVubiSaVEWPywp4KjG4+nv0oNxM6jyeoyNx5GfSpZV+5DdWfICkuRyqjqD6U+3keO0G9fKlUkqzd6b9qcNs2GTJwSp5J9KiubiQSnbGXCjk9ce9V0MnuW2kyzrIGIZclu4NI2NqbZQxI57fhQt7OkAfywzH5ckDAqtJBLJCEQ+WW43+vqBQiy7bKI3IIYTKuctyOf8/yqIiKRhtQBgckjqarSpIY3VHO1FyHJ5Jpls25QqIcnksTTKvYW5eMKRGhHJySc5NKs63EUURJUHPPcf5xUco3IzBDycBh0FCs0cJVE3DIyQORU37iuMihEeS770U9e/wBKliREckncOoJ4AojtiuDuCljnnnNOG2NvlB64Oe1WiGU7gtJK8ZQ9AT7e/wDn1qGCJ5ZQyAqF4IOOatxWqT3EgUlSeWJbkVXUeXuBflDkHkVSIZG6SM5aRCJcnknNWHiUMk7sBGRt4GOR2/z70+NZOSFLkjJyeRzTfs5lJwN5xyo5xTuNOw25lO8yRtgqPkA6Go3nmTafK3IOWI7UoKWzHETEEYJJ4Bpv21yxWJcscA5HBqWy73EjuXlZpAflHCjv9felaRyCQAAeBjuadfyncMQ7VIByvGDTLUSiQHaCD0U81N7AMkjZ3RGcZBz9KjhkWNpQGyCMc9KsTRKol2j5iMnnOKoyQP5odAQGGBnoTRuNFzzo2tdoViBzwcc1XVHQEuu8DngYNWJrSQlUVB5eMnb1J9P5VXa7kiw7YcKcbFHOBTsBJvFygTyiFJ+9TmQeWCqjA6nvimSG4mxhQIz3HAAqT7I0iHYrYz0zyfemAirIwPluUjxjb1JoFsysCSRG3DFjmlAlcBl4UDB4wCe9SwJczkRKMjqQeo96aC3UjkjW2QpIzDvk5zUKyM4DjOzkBm6CrCRSsH3oC8edoyCG56UoZLi3AZCkpPKjgD3qiGiGxWQKS0hfk5B4IqSKKSZmaPJR+GA4IqaSyfy85GABgjp9KYsjjCRvtYHgjucdKkQ0HyYZRnbkdD61AHUOFjQqSMHccgmrklgZgjlT15we9I9usgCOMYPBHBouMguWdRHzweB6ZqW1ZYeScgjkZ6e9RCwaRgjlgo4yDgircVuqYWMhh70xNjgwaUYICLyCaqzSI14CSS3AJHTFWp7c4ChwoPGV/lUcFqC7yMBn7oXuTUgQyGQXcbIflbgDtmr0SbkwWVSCSSRwaiQFYzGU5POD1FKbZ5omO4IRwCe1NMVh9oVGUSTzTkk47c9KW5uXRSEG0Z6tyKakRhXqPlG5mA7VESbvcWOAeB2oDoOkuhJCAvEuOfahLVoIgy8yLhiTyDVeO3+zomSQVYtnvipruCWQIoYl2OdqnnHrVpK4iwRugyxzngAdvenRQM8Shl4TJz3xUNhE5b7OWy/UgjJPt+leg6FpUOk2v2ydAZ2HAPIA9K6adNzaSO7DYaWJlyxItF8N22n251DUgqDH7uInk8da434g/EGC1uPIs33ziPoBgR+/v0qn4/8AiTNKJooB9pkJKkocbRnpXlIa5vL+SRs72ALCTrX6VkuRzk1KSumfQJ08BTaQiy3d9eyOrkoeQG5ya6nTdL+zWwUyBRjJ68motEtRFtleFWg24Yk4IPqPStCDdJebVAZGXO3gcV+1YDLI4dJyR8LmOayrrkgyKFHnO5l2QAgEgfexV2W2RiFhLL3CKen196jil2Bk/wBSFySXB+b2psVwu55fm2/wnGBX0KVj5ZthdwyrLHuw5xgEdfxp9hcjbslBcIc4HNLJJIcZUEYwRUdjbFr39zCZN/yhSeaZF9DTkurePaQmARyDyRVm1ge+uIEjODMwjWMYzkn/AOv+lUY3iDunlsWzg+o56V9Cfs5/CVtS1BtTuoDcQgqIowu5kOASWH06f/Xrz8di4YOg6s2dmDws8ZWVKB7P+z58KItA01JpIlFzIQXjK5YnnDAn2J/Ovo+yMWm2sa8JgklB1JrP8PaVFpkCbIQpBIbJySf5AVyfxa8f2/hXTpkMqQzsNpkZjkZ/hHqRjn61/P8Aj8VPHVpVZdT9rwWGjhKSpx6Hlf7S/wAZl07SL6JFwsWSIQ3LHG3Az68Z+tfmX4/8UX/ijXZ5rl87B8iDkoDk7c/j/KvWv2gfiY3inUntC7B4WZz5bFcndx8v59fWvn2/uFMxxMp3nJPoa9rLMN7GHPJas6nqNfU2dPLJXcxwMDHNZ988gnCFC+4YGOc/SormHLHht3t0FIu9Co2kvjIHf8K9ohhGWYckkjgjvTlU9SQAOTnpT4UdwWUEnJBwOlPhgllJXYWHcKMmkBXCsr7lwM+3AFe9/soa/puieK2S/SB7qTBhMgUHAyCBnudw/IVq/Bz9jzWfiPoxvb6SbSiZAsduYizyA/QHHQ/pXoHif9hyfwdGj2s1wl7bsJlu42fIGOmPb8PpXm18XRV6cmWovc+9fh74gtbu1SMzIImyYTGp2k5yV9upP5V0/iTQLLX7SdZRtLqFLg/w/wCQK+UPgx4r1fSII9O1AO8COuLjbwcA9D37/TivoW28UvBbFJiot2AKsxwB9c/55r4yVlLQ6EfPfxj+B9xBBcy2MklujkYaMlmxx79MZ/MelfCnxM8F6l4Y1a5guVZ0IdjIASSP8eBX6+TS22tW/kNgxzDJA5VuP5V4N8c/2f7PX9OnmWxWWIZKlOMcYHv3rtw+KdKWuwONz8rUdoZWVFBPAyec+1XFupkuEw+OgJBwBx0/WvQ/i78Hrv4fu919nkEDklW3Agc+leXwnJ6sTj14r6+lONSPNHZmDVmXbjV7m6mdZp5XLqFJLE5UdBVSe7RiC4ZgBjC9aS8RImRUyW6nJqvxgg5B7e9bEkIuGZ2yhA9TyTT43Ylsr1FL8sbFiN3sKkiUvnaMt1HtQkRuROGOd3yjse1AkIUhucgAcVK8bMgQdepB71ZstOe8cRYGMgAZwauEXOSjEmTUE23YjsrF724WJAfmxzXcaF4Y8hFfK+aT3BBA4p/h7w41hNDKYxyp6nJ/ycV6d4Z8MjXb+zigjMHmsVLYyDjrn6Yr67D5fDDx9rU3PhMyzapUn7LDvTyMbSbSa6ijsIIjM+RlF4JJwP8ACvpv4I/s0C+ghu9Xh8zc6yKm4gRjOe3Xkfzrtfgd+z7b2MQ1C+thLIVLhZF27vmIxz7H9K+lrDS00uILCiqgGF8sEAe4H4frXwme8XrDxdDC79zuyrJ/aL2tdGZoPhLTPDlkBaQLEFXyi3VSM9QPfFbq2C3W0kq64LDcMkHB/wAf51RjuJLWQRiPbEgwAevHetW0uWkO5AuAcAAYyOMivxHE4+WKqc1Z6s+8p0o0o2gtDKltds+zb8oOS3UA0tqmxmyvAOAQcmtu/MMSFSnJAB24JJrIRlQnH3R1z1rwp2UjfoI6vLINgZjnBxSS2hhAYuRz061csrlTIERhgnPTrxV0xm4BcAKeh9T704x50BzyrJHPIzuDGVGUB5HP/wBcVr2RRlO5giDkblyDxWfcWLLO0rEh+nqMZq/Z2U8yIqxqT1GWwayo39pZDYmptFhRGNxIzuHTr/n9Kgt9Nd2SR0CRNkEHnPtWomlrESzDzGA6HpmrpdkVCq7QcAMBnBr3aeWOpLnqMyc7bGatmQ8aqhwDzjqKtmNQynIQr0z1q2JApYK0aPnIU8FhTZY1DZlAyRkBeK92nRhSVoKxk33K/llRuA3KT8xHWlLxk5ViRwMdcHAP9RUyFUz14HC9sVX/ANYCqgA5yTjj/PFNgZ+qTmOPgE88gHHFc4JyjyDeCc5x3Iz0/WtXWJeCXfCLkAA4H+eKxJUi8sfNyTyMnmvzLOMXKrWdNP3UehSilG5FcuCwdiyoc544NRPp6rjByRyAea0VL+SVjiOB0OAce/61E1u8CKzL9/0PIr5r2XNrbQ0GpZKQAXCsRnKnJ+lQSLuTGCQMjI5zSNK0sgCkBAcHPrxToosb+S5zniuumrKyJIvsahSSWwRjI6g1nfZpcAs+TnggYyPWugMO6IZVQM8Y4pFtUYNkcgDGOBWltxXMpIRGQw4HUk96uQ2xdgHGADuwe/0qaJUiYA4AyQD1GaQXMe8ZAeRTg44ApqLG2V5tsDDy0IbPOeQRRJP55BWFgB1YjirjQrxK4JBBAVRyKkgVLgtGhwADkjufSuiNGc17qJbsYMxLOXZcLjAA4z7inQoYMtKpHoPwrqIdJhAVBEHDcGT06/5/GkvNDVEUpwAeR149qHk2Lbuoj9qjDktVZQSSo252jjmqssJZQDuBBzjOSa2ZNNmYy4QkRjGTgZ9vWoTpc5ZnKAJjGc9D6VxVsBiaDtOJSkmZUluUcEZB646ileGZFVio2E9RzitE2Ui43KRkcKetQo4VcODgHJ9hXE4Sjuh3TM2YFScKWAGRihVl2IcEZ6gnkCtHzNlwUZOQM9OKVVHLZCgE/eoSFcqGHfiN32E4KspwwpVi8qMqZCW7nGc+9PC+bMhAbCnrnHFWhGsrjcNuOmK1UCUypCCYjuJOPukdKsQhcjccMT0zjA5qRUJBYgMgJAxUQRt+QQSDzzzXXAVjWgYrnOMONobGQDinpbEOVypdhgKpz+NVLQSTP5aHaMEknsK2hqMK2iyNGEG3PXkZr7HB+9QSkc8nZmeumFrjc4w4AAYd6047dbZGVjw332B5rIm8QtNdbPJHkngtnBxUw1NAUUSbd527T1zXZRnQptqMkTZhqTOsYTeWYc5wcYqhboS2xnwGOS2cnFW7qXJdCpIII+nFZ4AWP5ZVQkcZIJIJrzMU4yqXTNYrQ1oIIiCqjBzwT1qGSJQGyDvyeTVM35tiqrgYHLHnJqN9Qckh/nGMknABrKeNoJezbBRlc0Y4EGNzFVGCVI5q1byqlofNIZ8Y3dMmssatDP5bAqDkYBPepUvDOFO3oTkelRQxkIXUB8rYk9y1z5YUqpOed3T8KpQozXIRiSR0BOc1PPCVTf8AdUNknripLKHdOJGU7hwB0Oad3Wnp1K2RNDMA2N2ADhgOuc9KszgtbMoLLH1LbsD/AD0qaW2RUD+V8o4LgcZrOu7pTlYxuxwFBr0m/q8CNyoz/vSshBUdW7VajLOVManYCQ3+f89aqQwNOSrjGOqkZJrXsoxuYPhUIwAByDnr/OtsPJzdyWZt3p32lHZ13HGFwcV5J4w+GVvqaTJLECGUqCVzjr/OvcJTHsfDKSBxk4H1rPu4Vki2Fcqf4vQ172Ex9TBTUoOxxV8PGurSR+e/jT4WXOl3108bm4tgxIUqMgeh+n+FeZa74dR4FlVCA2QCc4yK/RHxh4AtdSgeR4vM2ndzwevXivmf4jfC+5haYwxNGmSVJHA68j8q/bcpzyGPpxhWl735n5/jsDLDyc4I+T9Y0iQMyeUqggAbexrmr7T/ALIwWRiTjp/SvXNQ8NS20EhdQSkhX5myWHrXDavokk8vmt8qA4GBwTXq4nB/bprQ2y7NLtUqzOSltwqZUHHHFVpUzxgnHPFbNzZyQSleynn6HvVC4gKytt4J6ivCatoz66Luropxx5YqPTIB5xSLgsRnAFOmbyWHPzr2qFpGZzxge1Zs0RahUPIpY8gjAHU19k/stfE7TbaOOylg2TRgbWgIQ4Chenevi9V8wpjsevatjT9VmsPnR2Ty+chiDj8KwqRVSPKy0fqp4v8A2gND8JeGJbq8vwkoDcv8hAyD93qTn271+f8A8cvjnf8AxK1+5Vbpm0svuEcfyknJ6/p09a8t1vxfqetbPtV5LKi42RuQQuPSsdpnZse2cjvXn08FTpPm3NLk91NI5CxpjGQAOcCtjwx4NvfFN7HFa20krH7yoMAe5PQfjU3gXwff+MNbt9PskzJMwDEnGxfU1+l37P8A+zzpvgLw5LEtozXc6KpaY4JPQj1H/wBapxGIVFW6m0Y3PkT4YeBtS+F2t29/qVlAojIY+YyyKQcY/UD9fWvsj4b+JpNZlQRySLHONoTcCF7/ANP5VzHxt0Gz8OxXMjBEtHVI2kkHIAJOc+xA/Ovm3wn+0P8A8IneXtrcweeAcwK8pVR167eewryZRqYzbc6ktND9APFfi7TPDOiTyXdz5eYzIcsAx9Ppzivzy+N/xk/4S/xVPDoZaUvPmHy13BG7BcdepH51xXxH+Nvi74o6jPaW4+yaa6+U8cTFwSc9WP8AKvoj9lv9le5vp9M1zxHYlfLw0UYGCFP8XPfrVPDLCJTqPUyd0z1/9nPwtfaR4asY7uFfMIZpCV5Lyc7fwzx9a93v7mHTNAluJiJIYEyR0A/zn+dNt9Nt9Ks9sUYihgXGQM8D6V8x/tR/H9dKil8O+H7lJNTlTZDHE4y7+/515XxSBHz9+1J8YLfxN4gksrW5DrCZEZEbJPI2nPrwfzPrXzzY+DtT1iUxwW8hmdfMCBSzsPUDqete+fCX9mLxD8VfELXmpxPBHKcHaMHOcElj1xk9K+09A+AujeDtAFnaBWv1UL56jDAD+Je5/GvahiKWHXKtQZ+V+t+E73w2H+220sIjGdsq7X3ehH+f0rR+Hvi2XwvrtnqEDNFKjYYRkASLjofzr6j/AGivAK2OkSmdYooI98oWVQWbIz8vp0P618bTItvcsu8CNT8pHX616VKtCvFpIlo/SH4I/FOx1qysE813uAVSRd5DEfQ8nqPyr6T0m8juYEZyBJyFI+71r8tPgB48bRvEVmplZISw8ou2Qr92H5DI9q/Qz4Z+L11C1BMiAyqG6ZHU4I/z/KvCxeHVJpx2ZnbUm+InhkXFvcssRyAJS4AJPB4+nPT2r4y+KHhD7PqUrRxlwjGNgBnGCef5fpX6FT28WoWcgEajKkDauDnuT69q+Zviv4Flt4Z2WJ2nVcqw4yeev5GvbyDG/V6vLJ6Hz+cYZVqV7anyRewiNY2HEuSJAentVIDcjeW+Mk7iOCD6Vua5pE9ndv8AaA2x32k44Bye1YU8aR3BWNWK5wCeCa/Z4SUkmj8wlFxbTIUYbSqDjPPvQkbLOuCVDnIz0FNizHO25tpJJGOeKmlmURqqDc5OSfatEQOmhi+YJy69T71DDLJDncCR2AoCNC27Bc9Tg9KlVGcB9hUckAjmkIlSDzsurlMj7pOT9KiklZVWPBEg5yOc0qh3XcpAjUgnsfpQdivuIIGCAOuagVyneMbkBmj2kcEisfWNPV3XaeWXuK6SMI42yBtvZsYBqGe1E5csNyqMZA5H1rmr0FXi4s7KGIlQmpRPN77TJbWYlFCOo4x3qj5RuVBIIPQlu59K7TVbBkiOFO4DIz0PvXJSh1LDAUjqDX53meX1KcW0j7/BY6GIST3M64i8nOeh4GKVJCidM++akERmZmBOexPIqGZCMY4A7d6+JnSseva5IJHnReQAvOMc1EiEBlDDJOT7e9MMjBsA5OBwODT0kHXb845Ga4ZRE0TCQogBByoz7mpIzuiDLJjnoRzVUzuxGVw5zk4/SpY3LMAE47muWUbGbRoJdOSqjIHUHoDU4yZCF5BGCPeqa7ht3jryGFTQyYyRlFA575Nc7RjJGikchRF5CjgHPU08jypow7DryBwSKgtpTPsIY4XkCrDWytKJJOQDlSKyaMGi2CdxQKCMZ3d6YIt7njJHrQlyUQkrkIckDuM1ZwXTzChQ4zj0FRYzsVyhjlGFJHYDmkEahjuODjIz0qTkYbnrgL1NNdQcGQHdnAwcEikAsXyISu3JP1pMruGeCTyRSj5stgIR1HY/4VJ97IUAtjhsfpSJZFNKIwdhBJIGTzxS+YSARhgB1ApssRJK7RjHJHrQkRjyCrEMPXrUiIYVldyzoSuexwKf5gMTbeDkjdjOKc8x3rGPlU9KeYQIyOOmSB1+tVcCsqu/H3zjknqRmpnUqi4IPOD6/SgF1QgkEKQRjg/nTpF3Y29D/OmNEc3KHBzSibyEBUFlOOgyc0jEIxB44wAO9TRthR8mT/SgooBZVmJ2kK5xntVp9plTOCMYIp7M8MUg2A56Y5qunJz0x2PXNBVyVsIpAGBnjPWoIx5bONmTkDj0qdzuk25AQDJJ5x9aVB5THGRkc55pXE2OljKyQpkqDzjPJGKhI2SvtUuM4B6gUFWdg4BJHGB1+tTByJAQAABk+9K4hsaMHKygDcMDPamuoyAuBt65qw0/mbSQAQc5qCVGJGAAW6r3Ap3AQQk8sT19eMUQsvmNG2eeM1IkgWPay7geKbDGokDHB55FFyhqRtNG4hBIj+97e/60w7ZCMKQ6jBK1NM6hiIwUzwSO9OCbgqkbd3DEcUXAZJb/AGpwo5I5bBxx6UhBt15w2OV3evvSywrGQGJDg/TAol3FQrAtngGpAidpSCcAEDII6AVEIRkupyp5PY1Pgg4jyQO2Opp2GU42nJ/hA5ptjuRFdhTC5B70LGzE7SCvcEZxShOh3ckYx3FOSQ22BjIPVj/OqAVreURb+ozt4HFRRbpZgNm7AOe5FSbi+Tvxjt2pLcEy5VSOeWzgYoGhd3mELghV+9nqBUUkBjmG0+YpAIYZ6+lXJbXflgDkHhR3FRlSr/MchRwq8GkVcjaQqmCmccbTUBVzljng4ABwKubZDIHZN69wDj8Kjik8nzflG5uMOM4ouFyOW5Vig2fOB0HrUyfOgXjd3B7Ux7d1hEzAK3TnsPWnRIXAJYAgct0FFwTEZcYUHD9enFVxbnGVJJJwe9TkheXyc8A9aRZmV1CIGiBwR60XKTHi4Nvcwr5QJwAeM5pjIsjtjAOSeOlPiiMwdihBJwOc0hUrE7qdrKCcGmURXDNCCVx759KiE2ZlxEyjGQ5PSplV5IQzngnByKcQS6ZI2jgk0CZWjnHmPG+QBnBoX90wcksjcbT1FPW38mQnAIY8N1/OllUQxGRsuWOAo7elAIgYGSQEcoc5J6inyLvxlgCORx1FPjiHlLuYBXPy4609IBGTvG85+XHQe9AEK74VBfpnIHenXMKFQ4OSRyBTrs+bIBtO4dW7EelARmRCq5GeTQUQxIHJLMFAHBIp5ULEjSHAyQNvU0xmCsQoOM4JxwDTyyIXZ8sFXgdKoLEcTnc6KO2Se4pYJSAcHec021VpCp6MxyGPFWVCQfIVBlz+JoHYgeTygFLLuJwQKRPmkdguW9uadcCPzjlQZD12jiomkeBWycLjnA5psoaRmYFlOQfvHtVm5U2UceSHWTOSOSBTI/8ASGQ42jGQR1JpzQMXEb/exkgGqKIUVpJzty3AyOuKkhjEUcrgk5GQPepYmjtmIDEEjn0I9Kj3AtL2C8j0HtSQDCyC3ICkStyGB4FNSCQ4GDyMknqBQ9yJYEBQoCcZx2p0MhjkcliVYYGD09qZNhWtmfAGS4GR2A+tJEJVjZyASOQR0zmo0LZHzZXOP/rUSLITtDgY59qChsyyBM5Bdjj0qVYXhGyMByRk9zinId0EjOcjpgjkmo45GgCyocB8gqeSKpARGFnXlcHPKinGE72GQigA5Y07z3UyMn3jwT1P1qNj5sYDHK54A6mgCaaCVkRy+0HhW7EikmycIjYHce9NlhYx5xtCcgt1NNiLh0dSMn1GcVI7j47SQsAFJJ4A7mpEXywPk5ByR/WqyzvLvbcQVOCRkYFSxyynemdzEAbsU7hcdnzox8nzg4XAxULkQkKV3d89h7VIrmIkb8oABxz9ai86SWYuBkZ4BFNjFEjTv8+UUDAPb6VC0chlLSNlF4AUY4qWGRllCsAgLcFuhouHaKVjjtgg9DQAI67THGPMJ53DjPtTIwDJt24JHHemqcsMDYoOWpVkkDjaAR09wKYEsiFZCoAyBkbj0OOlMli8xFKNmUEEoepp3lvjcepP3e59qYkeJi3T1IPSgBViMZBkyGI6elTRRme5QRjIfhVPc02fa85KksAMZY4qus7lyhIAByNvrQBYDSN5i7CcHAxwM5qANtkXzAVyepHANSrqAZ9uMFcYB6mo50klC/KcAlh65oKJLQ7WOCGckn0NQr+8YrhgmTuI7Umxw6ynggYAA4NSK0l1MIwoC4ySBQBEYzwUj+QHBOalJDyAggg8Z9aj39YgSDkjB7inITCQCARnIx3poY9FYkgruHt3qPcpgZJE4BOCOtSC6wpG0hs4BHaoZGMm1cYIGCR0JpjsSxxRKhwC4wDhSQfpUMj52bAFXPOaYNy5KgjByPerT3EDWkSNAyy7iWfdwRx/9f8AOgLCpJEYhk4JONoIFIszKNgTeuck4FV5CGZwqABRlSOp96YvmSqQu5yBnavHegLE0MhAlRgCjcmiI5chlLgDODSBGYAsNucA4p0sillkz8ycDsDQFiEMzTE7MEngGpVx54BGwscZ7cUyZFMwdgwJ54qMl3ZyDnPQkUBYmuC00gRDwOVyMZqEthSMBX6EVJC20oWydvUZ6UssDNw2CTyMZyRTTsMEu2jxtPPRie1Rq7r5hfkNyCeBTZXYYLEMTwMDGQB0qR5Fli2lcgD7o61QyFQeWwSe30pY2kKucYHbHWlERMSyKWCMSAT0z6frSZMMoOcBgPmPQUBoOMvmNtYA5GCSKQYMbL0weBjqacp+QNlWKtwcUjhyFwmVJJPbFA9D6YTy7mcr5m+I85DYqxaRW7+YZGKOB8mOATnpWTbxR2Q8xi0rlh8o4BFSLOhncZILHIGe9fJ2tufDwbt725pyea1xC8QwVOBnofrTPszxzBy2SCSSvH+etVEmzIFMpDjkLnGRUsk7yKUU4OSCx6CqRTYs5ldl3vhAcggVZjQpuYqQ2OCehqrbhQ37ycOTwQM4q3MTlt0vDrgAcYFULQmuLj7PBH5DgnOXOMimtvkUShNrMBjIyKpQRtG4xlznkN1Iq79pWTaN20IeFB5qCGSECCMkZPHJPWnAeYqMdrkcbQME1DczuiZ3ryQAD1NEU+VdVRmbHJU4qbkali1m2yEMVVgcjjOf8/41bN1GFKyAYPQk4Iqm5xDG5Q7we1KfLliO98E9DjofWqCzHuGQqgIYE5XHrU9uuI5nkXBAGCeQB61Q8wK4STIXGQRwQKn8mNMkSsUxypPTnqaqwXaLn2csQEUEHlsemOtSW1rBbvKonCkfMWJyCfT/AD6VDCoTaBKARyVPpUcs6C4eNQTnHB60raDJbqJGuT5nMTDh6ur5KQBI3AkJxsbqfcVUnnCW2FwYgec4J9xVd8XXONvAAIOAfaoYdSy939mmUqN6kYYHnFPN5mIhYxwPkyOpqnEiGcodwKgEk9hT5LmONSigsWONynvUEElrJtCMEygJ37j+dLd2RdlMafKvJYHrmqi3JMqhjlBjIHBxV62VXmJEm0noGJINFhpDIS0alGT5W4JHBIqaC23BwzhFIyAOAKZJMBIu8cZIAB60izSMCdoUjqPamkUkLFAsocMOPbjFLYWIUsJHbZnJ7YFNmmckeXH5aqAR3H+f8akivWlKqhVwOoHXNUlfQGiOWFvtfygunUngUSWiNOA7lMDovU1MZHTHC468VXnlWRVdQSSdrY7e9FgITFJCSdoIXn6Ckjh3MBEDg85PIBq7HI9uskuzcAoPIzUC3YlhxjaxPKjgn6UrAUjZGILGjqoJOS2eKIyobypFw3bJ61qz28T242ESLgE46g01IkkcABVKjqeopjsUZbcbQoOcchc47VFcWsktsoGQEPTpmr8kbGVwrLnGAQMmhIZ23qcM4GQBwTSAy4UkG0Kcr3BHOKswwx+QVCcqxOQMfhTkVtpUkZJwAOCfanm1nDjbEzIOSPei4tiB7RBGIw/Oc4PSmQ6Y0oI5QZ5Pc+1XI4ZHlZwhRMYBbtSwC5cDcQFViRjnNFwK0UIJMcgGOgYdqiltXSdmC5BAHbBrSYjzChjIcngnv71DMHmiKKMPnhf/AK9MDJZGUNJLEULkhQMAf5xTZ7F7cDKkk4II6Y9K07iBZoSJFJwABg8VKNNYwh94KdCc5xTuQzGKTbS7kAgZ3DgGpYWbzQNhAUbtwGAatywSBtyyho1XDKB79f5VHCJpMgFQAeWPIxRcCrJ5a5aQZGTk+lRwCF2eZEby8YBPBHvV/wCzme3lkj2Zj4Kk8mmrE20R5XD8YAxipbAoW7vMh3R7og2Cw6UqoI5iBGRu4HcVpLbNCVXeqE/wn+dRiFWmI8wEjt6VLY7mY2IZWJAA6hepJpGKpgyDgc8cYrSuYI5EjOQWUkn/AAqVLYOiyKA0ZOGHHAouO5Qgi2x7iSXznJHQVVuLGSGV3ZNxIBXHGRWk8RyPLJCk7WyeDz+lSPInl7twx90Buo96d0FzItFeORpAf3e35lIzUwVp4nESMB9en41cSNIyFzuTOSR6UQyIEYKMLnC+/tRzDK0aPCFVyGA5wBTJ4pVaSVMgY4B4z7VLGxkuG3AlG4HoKstJmAjG5s4XinzFaGeY3eBNww/8W3IzSkKkABznJ2gdTWrJaqkKSSDYCOAT1qCKOCWRGxhs4Oeh/wA4o5hFNFd/kOYkYYw3U+1JBZqJTH0duMtyMetbly9u0S74/n6ccY96LeROjRFSPu5HLUua4jHS2ubfIOPMB6E5H1pVt22FwweQHkHp/n/Ctc24ljdjnLkgeoo2QsAWiIGNpKnHI70JidjMNvLDbqruGlzk5GeDTYLJ23kcADlcda07RWdZEIDjptxyPeraQOkH7xk2/dCqMH/P+FO9xXMWG2mHKJnv8wzUtuuYZGChGIIG4Zx71pPJFboSSfN9Bxgf5zUcTsJQ0UICZBAYZzSuK5kvbTCUSGRcY5GKa3nzEx2ybgvLEAnArpUaBiHkiCyuduQvGB/n9amjQ7GQYKPwwUYJFCY0ctAsoSUHB4+Y46j0pGtZzg+UxTGcgYAroYbIqzxBeF+YuV4xUjKY5BkcINxAHWqKOfjtH84CRDhhjJ6getTQ6ddJcoEhaUM2EZR1Pp/Ktl7uW4kj8iISTMwVEC55rsdOU+GlWW4CGSRcFRyF/wA8V10aU60uWBvSoSrS5YmZ4c8Nw6Hum1CPbMQWCuOQTiuJ+Jniya2s547AgSEEgk5A/wD181Y8efE6GVZ4hexiVSQQrDcPr6V5P/wkN1r88wEebQ8Ejhjj3r9PyTIZylGpJH0qhDA0bszzFeXUiSlSAeWYZJFa1rpYKAudiA4OTzWpbSyWUQcBEQLwu0Eke5/Kq8rwzyBcbyx3cEj8K/dMvwSoR5pLU/Pcwx/t24U3oL5STXMaxg7AOQTjJq0tkqRyyfP5jfc2HBFSto5kgSUsYZBt+UZwB60TQGa9M0MinjAwcADHTNeza5842QyFWkJiAEYO1Vc5Y1OU2FBtG0/wkgEe9RQWy3BDqDHhtrA8ZpLzc12xUF+2cZ7UWMmWo4kjJDOoYjjd0NR/Z/IgMgO5wckqcEVJAu8GO5GSqgoDgGpra2e8cQxDNxI4WNT3b0pbIR0Hwz8NSeJtVUiJXjhbdKzkgYwcA/Uiv0P+DfhKLQNIRYI1QqMKG5I4x/QV4Z+zb8MbmzV57mKHdMBuQJlsAE5J/Aj8BX1jp0SwQKsUDAIuPkAOMdTxX49xTmXt6n1eL0R+n8O4NUoe1lHViarqMWg6a0krjpudSSc89vyr4P8A2o/i2LuLVrEEySSpsjWHAYZb7wzz3Ne+/tDfFaHw3amOMxui70lbdhd2w8+3sO/Nfl78UvG954n8RanPNeRykMY4zHkYQE8c/wCetfJ4HDe3nzPZH3C0OTubz7dqDzK7FwSpyeT/AJJrMuFSKYAnO48kc81DL5oRZCMbsjPQGnqPOgJf5tvpxivskrWM3qWoUQMW5CjhWbkGkjtpBeJkZbIwB3FWomBAVEBGAM+lWpIsxiZDhxxk0EHuPwd/Zb/4WJoP9pXd9dabJLKQtvHGGLpwAR+OenrXqPh/9jbS/D8sA1OS4MaNullulIMgz8oHTHQc15t8Afi74wtLmPStMgNzDbjckicFHI6D34H519b2Y8Y+I/Biahd2q2d3hhJGF6jPXPds+tfN4yrWpVGlI3gk0ewfDqw07w1a21laYjTy0CbMAAkdT+f8q9Fu9OsLq1eGdklWQEfNwcZ9a+H7L4xHwPr8dnql8oM+EWWRiORnpjp9Mivp7wP4+tPEmiwSSSHMgP7wH35H868SWr1NUV9d+Fenm5Fzpai2LE5jVmIIJ+8O2cjritrT/BzHSUgkfe4U7i3OM9BUWs/arCNpIWaSEAtuTg44/T/69Z3h/wCKENteCG5ubeR5TsRAMbhjPQ53VzuIGLqGoXHhS6SCWRgAxESu3IAxx+FZPiP43aT4f0p11G7iN0UYJGRgniuy+ImvaDquhvc3EkaSoruBEu5uAeflH1/HFfnT+0b4qtJtTdba78+UEopDEbF55x27f5Fb0KLrVFBBexiftAfFy38d6i9naFHs1YgSoxIIJOV/lz7mvBLiN4CHUqEyQSelPknY3QDuSucnPaopSzuYyAVByM96+1p01SjyR2RzN31ZCyB5Rg7+5PQUPmZtmMBOcnqankjFmhXID43DIzVaJWJDE8VsiGMCbmKg4Oep7Gp7dgpwpye9N3DzGXOQehHHNT2tnl1ct8ueijkn0ropU5VZKMd2RKSguZ9Ce2smuZzhhkdOevtXoPhjw7a2sP76HzXf5g5XOTxx/OofDHheOCJ7mYFZGHCmvWfh94M1DxfqcFlp1mWCDDuRlUbjk9+ma+uw2Dp4Kn7Sq9fyPz/M8zni5+wobfmVfCHgDUPEWpQ21vZuXbbt3dASeCf1r7f+DvwHs/C9tHJdxCV0UgmVVyXHcYA45FX/AIN/Bm28G2qXk8onuZMfvDHgsATx246169POIkMcQKjGSBwK/KeKOLXrh8O9D38nyhQXtaq1Et7WJSqRkAZ5I6DGef0rUe2ihtGldABEnG1jk/X/AD3rJilZJQGIBOCAa17eXZCTIyyErkenX/61fjyxKxEm6j1Ps1T5NImO7MySZTI4I9RT7aQW65kOFI4A71dvCZCGVOCBwFyazLuGQMrBSCOueeK82tpM1RbiiNwBI0mFz8oYnB9v0pLxYw4GNwI5A79ajs3eT5c4GeM9K0TCiwEsFLHhT3rRQjUVwMa3AsizPgAnAJIBH+c1ftJZJS2AWBGSQMCpo7UTMFIDjrgjNX4ES3blCoAwDjgela4XDy5tUKTSK0Nq0T7pYyRnJ3c5FaCxJsLKVBySWPGPapPN8x1AkYhcHA4z/n/CnKhK4DKTxlWHJr6OjQhS1ijFsqokgMbbsnqeM5H+TTjIodtoDp0IxwDUqqVYABienI6YH/1qgJUMWUBAo5J7e9dvqQMUhwxbqMEjOB1pXYvMjkMR0Azx061WmnSJATKoA6ZXIP8AnFRXGu29usSFm3scF+ij/DpXNVxFGir1JWGot7Fqa7VPMKDY4HAIJGf8g1QutbSMOqEblI3AnGazJLkzzKgDMM5DZ4PFJc6crJu3YJBP4+tfK43N3NOFBadzphSt8Rm6jqP26UxhNh4YFhkU2zgMjqJEwDkAt9aWaxLy+WWxwMEdRWvZ2KNYlXYkjIO48mvkKGFrYvEJf1Y6W1FFizjS0lT7oHToAfpmjUrdlQGJAgAJBHJNTmzGBvHIHKk9KsIYZMqRkZ+YjgZwP8a/RpYak6Xs+U4+ZnndxBPLdHZGS2eSozVu0hlMjLINsmACwJxj6V2ZsIJWbMWVJwTkjIqNNJhV8BRtJwMHn8TXy39jVE9Ga+0WxzEkLugiQO5JwMDk/wCcUsGj3U8hLZSPAJBbDfWunjtkt9+EwBwWJ6GnebFAxDc5HJA4FdNDK4U5XryJc29jLOgo2yMlnOMmRxhQOeOAfSrUWm29tysYJYYYjPIqd9Qi8gBGIYH7wJIAqo2oqqmNcsMEAjnNezCnhab91IScnuWZ7SJwGAG0AgAcVD/ZsZYbAIlJGT0NUv7RBB358wjABPGKnj1LfKRsbBAI/wA/hWqq4eGqCzZqNAkca4RyAOCBkdf/ANdMZlkLAsMkADjIPPSqK6jIwMakhe4B5qOS5IjJC5PQH0p/W6XcnlZoybRh0QFgcgE4z+NIYgTyBEDyV6gVnpdXBxwFHUKe9KLuSRwCcDOCfb0prE0ZaXDlaLH2FLqBGClAWPXggA1Wl0uOTnZtIAJJ61ML3bKq4+TPY9PenxXSTq6FtjZIOOuPX9K5a1PC1lyytYackYtzolwCjArtOSP7xGOlUmsLofeXao6kjiukju1whVsuOvmMASM/lUm2KXIc8EcYHFeLXyrDzX7t2NFJ9TkdgiflvmBwAwwDzUkUrZGcbSce9b7afGMKFPHABzUT6dsJGfkY8ACvKqZZKCvF3KTuYMj5l2qQT9KdHvbeOCQcccVfa18tyQofIySF7c1EybJSFYH6VyKk09UaEttGE+43IOcg4JOatzFHiKyqwVl5PfPr+lUbFimGOMZJJznmkubl5WO044+6Oc8V7NOrKFPkRi1rcz5Ii8pC/Lg4yeQaouk6yEAEKO55resTGwdsbmHXNPngHlsVzgDJJ6/SvPnd7FowZb4xDaHYvtGSSTj/ADiqplkGdxznnOf0q7dQpvCtwcZGBzVTYqTbdwbjJHtXgSlUi2rm+gWl7JL+7KkjoC3QVfNuLgIjE4OQPyNUbNMSPuIAB4UdxWu0jxbFAXdnGSOMfSlETMi5tfsrgRtx1wSSRU9tqEqYUggHjLDGalvJBK6sdp28fKMGo4pg/wApQFlORmumDs7i6mil3I0YWTaUB5BHIPrWikoRhvIB69cE1guSCpyCCTyOAT6VehkMyYYjA6nGDXrU8ZyNWM3G5bvbwjCKOWP8fNQDEbbyMEnPAwD70hgFyT8wByACTyB61YjtsqobJVRgn1rudWVfQm1h8DeSitzk8gsasLdAoVdAD168mpYZ4GUbkVUBwMHJrIumOQEGWH8X+FexGPsY+Zk9SdnSYkMSOSeOD9KimmyBFuw2eAM81HGCwBz83cf1q9Y24Ds0qKSwABOBnmnGV5akkaWomQo5zkdMda43xb4HXVhKIog3QrGQMfSvS5I4YTtVQjAZ3ZJrKnkV5CikHackgg4r1cPiZYWSnFmFSmqkeWSPiL4n/DCW0uJGWKOFvMIKYwHzzx7/AP168P1vwyLeGcM7I2eIyvT/AD/Sv0e8Y+GE1i3ldo1eRucFcgkD0/Ovlr4g/DOUzmSzti9ypyE3AAn+7zx2r9tyDiGljaao1XZo/Pczyp4eftqS3PjzU7CWQssabFJxvb61hGzljkYyHymBIAbqa+ov+FBXd0lzd6gZbUScrFtBVfc7eD+BrxH4geFJtC1Y2rMJWjA/fKuFJ9P517GKhRqyvRep6GX4mdOnaseeTxKG3AEluDuqLK7SuBg8Ed81buVd5XEhwPYYxUTwqYjhfm7Ed68eSs7M+li7q6KxPlqBn5exFKzlcYbBIzz0p88ZjVM4YHgAdRTCTk+uOKybNEMcnCMBg5wc1Ii/OARg9S3bFR+WSTuOCOeKt6aGbUbUBfM/eDcpA/LH5VKRSZ9pfscfCaFrddUng33E67/3g5Cg4/nkfiK+94bVII44ocohGWYnlck/y4/Wvnn9m4W1l4e00Rn95HCnmSNhckj0+oH8+9fQ6udQsI1twIvNzvLEkgc/rXyeLb9q7nbHY+Nv2oNX1DWLS+t4pGtwsiR4IyyBcfkDgc+9fK/hn4FeJfFOrvHHbySIcMJAMl8+nqa/UDWvh1p+o3TSXEOUL4eNs5LEgY9a1PD3gnS9DZEsLKOE7dgCjc359SaVPESor3DTmPAfgN+ybp3g62gvdYiW4mQkmJucknIDHjPb8q+koYYtHsxEjLHFAu4sFwBxmqGueK9O8PW0klzcKEgBVgrDIIrx6+1/xT8X1ns9BU2NhkrLeoDggNyVzjsRz7muapVnVd5MhlD4wfGO6urx/DfhOCe5vZ4wquWJIxwS3oOnesL4Ufsqo2onxJ4sdrvUZHUrD8pQMVPAB6DBH1r2f4e/CDR/BNq8rt9qu5DuluiNzSP7E9B1/Ou+tpBuR9m0R/dLYPPT+tZLQkp6Xo1lotrb29rbfZY1XaYwMNj3qp4w8QaZoNtJNdTJEPLyCQQc84xWnqt9HYQzXU52qi7mJx0r4H/av/aKvNRvjo2l3hy7mJlVsAHBwensOKqnD2krD3PMf2k/jiPHXiq+tNPVzFaMVZw4KtkdMdsYGPxr58CmaN22EDOS2OBXsfwo/Z68QfEnV3cxT21ocs8rKcu3J64Pr6cfhXu3iX9ljTfBWgi33r9v8snzCpYbsZ59R0z9a+jpzpUI8qYM+MNKup9PlSWKdYthDewI719q/s2fFT+07W2spb+LzY4iu0kEvgdBnvk5/E18lfEDwvL4f1p7TytmMMT1AyOn6/qK0fhR41m8LeJbaQGPy0JHzLkgkEf4/nVVlGtTcUQ9T9c/C2vxajDEjDAYYU56dP8AP4Vz/j3QU1W0EkiDcm0SYHBOCP6muA+F3jBZYLYwzK6PglQ2dpxn+o49q9u2LeIZVkUlgrDHTPb/AD9fWvnI3pTv1RlUipwaZ8H/ABc8Fi1nubmKHyznICkneBnj68Z/GvEb1trLHtxg8gYyK+6Pih4Qd7SSM2+JXYyAsOVPavjvxroqafrXmGLZbuNwVepI6iv2Lh/HrEUfZyeqPzLNsG6M/aI5wQxzK3kpnYOVIyRVfywkgIAU4zgnORUiTXM7AJthz2UHcRnvSXCuzp+72SL8pBGDn3/Ovr0z5xjdwjbeBmpxcLsyGOTxx3quu1nMbDIHcdDRsKFcHkHOAKTZBO0nlQMG++DgDHFOUFiBtBAXOeoFPihLOod1BAJBI5NOhZQHAG0gkEGpJuVjPkICDgHBzTppEFttAYMDkkelTBcwsxwAeMH+dQBwi8Abzxkjt60FJleeM3EOPLz9eorldV0nKuTjHY4rrroMZQysUBXjb1qCe0DWgyQOcE965q2HjXjyyO7D4iVCV4s8snjntp9mNiKeWI4NQsjSyHGOOST3rq9b01mQIqgejetczc28lqSAhJJweO/9K/Nsyyt0W5I/QcFjI14IoYImJB5A5p0QDE5OCOfwpzQb1OTgnnHfPpUOSrY+6enPSvjqtOx6xPGrSyMQc46etTx5jGBgN2zVWG52N9O3rSzSiNg3UE8nPIrgnElotKZEzv55zgdRTo5WEeAwJzyT6VSaUglkbKtwSacLkHjIBxjHf61yyiZOJuQXCW4QqC3OCO9T/akLl2BKdMbuaxrZpcBVUk9CO5q2nzKeACB9awlEycTUjkySScqeoAx+dXIZywyH4xwp6Vk20uIyCQoYY9Tip/MdAMEHJxhe4rFoycTQ3BJSrnKnkEdjQjABm4655qCP94wUjJ6Z6YpJWWIcAkD9ayaM2iyzCROuD/Ee1RecbdQzEgZIBHSnfM8IO0DueOtRzEqhKgMMYwelLoZtEi7pFJDE4GQB3pzSO8ZUHGOM0kUW5M79gIyD0xQ7qIHY8FeFxxmhCsOjD+UNwBfpkCoyCVHGWJyMGoxKGGWbKkZO31oSVlRVJwD69TQFhrby2SpIHIxU6sS+1jgYyNtCytkjaQOhB61HGuJSTj04PNO4IV42CCQEEglSD604yl9q8D17ZNSOgYAE4JOce1NbylI3qd2OB2x60yhjt5UiLv4PryBT1aLy8NgvnoDzikmgiRW4Ls44IPANQjf5oYBREOuRyaXQBwYQE4OdxxnH6VL8zZQHHPJA7UMI3TcOCpyAaSJmdC+0k5xnOAKTFcA0kDl1bkjGCMge9EL5JRgOT1NDOoBdQQ44+bkZpFCsGLn7w4+tIB7RL5oIckKCStCk5VmIAz36/So4hklSMMpyD3NOmVxtK4weDnpQVYnjm8uRBgZByARnNMeYozSfLxxtx0pEhBKy7gSeMDtUL480BuYs5OOpPvT0GOC5YtuGTzz0qwQ8jI6cLjHrk1FsLkSqBgcBcdfaizhkuI3BDEqc4B5FADZonklJHL9TnvSw+bKp2oSVyMdcU1c5xgk9z/SnxO1tMJMEH0PQikA0gg/KfLkPUHkA0ecMh2bkcE0/gyHIJJ5FRxfdO5AVPY1YxBbggOzfNnOOlOYgqS3ysOMHn8abN8xwThAMhugpkMLzuFUhjnJPbFAhvkkynap8sDO48ikZDIOHIQH+HtViQtF5kcZ3q2BkUlsVAYYXPcHkUmA+OZ41Vh1H8J9KijlPngkYfPAPepYidr4528kmljVWYsQDwCD2qR3K73BAcI23PG1utSZKx/MyhWwN3rSyW5VgQAQRkE8g0+SEOifNjbztPc/5/lS1KBZfOAV2Bxxt9RULuDhERsAkk9qJkw6HOD7cVIsDlyYyMgcg85GaYloRglGGR8rDaMd80iqEBWMfKOue1Sy7SQcjI529h71XyBIdpJB5JHSmkUSwuyxbQpIzg54NCbCDnJB55ps22YAEHC8jFEhL7SPvKMkYxxTNBqRFyWwwiAxk9M0SJK9swABVOmOCaWFsYUhwjEnHrT5l24Kup3dQKY7FSFpCrRNgjrkjr7VK+CVjIZD6kcGpIU3K3AYjuT0qOS5ZfklIz2x6UCGxCEEjGCT3PGalYMpCLhgwByvaq0axlTsRs9SSc/lUs6kDKtygBJHSgAOZCYicA9CO3rUwdrfY+4PGOCPWq6q1w8YjkEboC2T0PtTAzRICGBBOcnpmnYsYpGS2dyk5Ge3tTTumJDrjPc9/aknYOwEYI3YyBU6SxuAowAOeTyKoaRCA8IO5gAvT2pADIwKjkDOWOamlZJVKleO7A8GoH/dsAOXXBHbFFh2J7c7JVJ5JHIPSo3kSZyu045xk9abK21Qd4Z+pwMAVE5GwkAn6dBVWAdHJIkgdeFHA4z+FKhcZk3jg5yTyaImMkW4kZPAA4x71Ez/IFxlmOBjjFAy27Lhd0isW7AZxVe3jJypkADH5iewpAPJIZjkgcgDpRE2y4J2EAj5lPUigB7P5fllHVgxI2nv/AIUs0iNGFRCpB5J60KBbyBnjweq56YokuCWPmbckcFegptBYVUwqAcEnjPUmoZXYF+AFA5OcmiWdtqrtKr0yec0jERwhZCCwOQB1xS3KsOW5MihCvKDIAGMjFMd5B5e0HAzgAc5pyrH5oYBs4zjsabHcbJgzKTkn5c81ewrAreWM7sg8EdR9KFSV2cISQoyDjgUizmOUuqBxnJA6inTXPnKrbDHluQDigLCnzGbbKTjjg/zqVZCYy6kAj5ckcAVWV1+cKxx/tHJpYjM0JWNd2Dkg9KgZOwVSMAgggmnvdq0vmeX85ABx0HvVMcNvbOACCM9TQG8xXHRSOfegBNjq5YEeV145qRHzATvCueNhGCaWIB4gik5U5FRXAfCy53qDgkcGqsA+aNiEXeCSPlz/ACpycqi4JKnnPemw3EUiEgjzM4IamtNujBDA4JDDHNNDsPKrdEoCOuWA4pkjlGGE2IPlJHf3qORkRwysFJ4INTK53BXAdeo7A0AOkkzCuRwTwQeSaiBTzwQ+CeGB701fmO5QqZOMe9Md/wB4pRdxbgn3oES3flhyBgMccHpQu14QmApBwDnkmkmAYDauW71FnYBnHH3mz19qCkh6DJAYAEHGR/OpTMXlyr9DgECqs+1jtj/eE4Jx2qVbdjH94dMg+lOwwMjpvbzAwbgg9AKSG5ePLr34PPBqNgCzZOIwOcjk+1IWCKCAcZ4z0+tMdiysnO9hlWHzBeCBVfdJK6KMFR0PpS+btZeePXGAKkj27WkA2t0HHFGxQpO5CN67ycY71GzC3OSc5HBI4JqAlmUyYyQeanhVZwg3Dfn7pp7jsWE2lwCAeMGq8trumUxyAgnBOc0koaMkuAMHAI5GKSJELE4bnkFTihoVhhmeHexGAOOlOZxI6qh2k9ccZqwXKLuEe4cglhkVX8hWLZGXbBRelICTeDGMEnHfPeo4ZSSOAATgU+VliBAIB6MOtRQkICAQScnJOapgPLTKxz8wPH0qWOMqfnO1W6EDoKrLJK2WcjHTbjqPWnxswcAvx/d70WAAohYgjfk5DevtSPO8UwY/MTwBT7wxIwbBDpzjPBqNj5RDYwCMknnJ9KEgCS4ab7o2gd8ZFPLKE/iYnjCjrTWOIew5zgd6bIzeUGyASuAMUAFoAZDGzkIwzz0pJkaNiqsCMn5zyBQY90aYOCfvLUpICbc/dHGR1pjSCOCPyieXGM5FEk24mNQNwGQT0+lMlmAjABKMpyFHQ023DXE4KjaR/EelAbn0KmoRiFgXyp4Bxwaht7uKcnarO/QkHNbcXh2zk/cNHIoyCMnPPrUkPh6xtNkcAYBmxjdzmvl2fEGXbJukRHO4sSAfSrz3SvExYbDGew7DvV+PSbATJGrMT/FhjgGlls9OScgQTO46HdkCkkBmwSJdxgmIo2cgg4/GnGVzKpkRthO0NnA6VrSWNq3O3YccYOKiW3SZhHgFFOQO5NMLFdW8tzJkFG+TOecU83GJD5aAqTgkrya0rS3hjjdggZByFPOOam3QeWIwY0B+YttzUsmyZhzzMFAUKwY44HINT2k4a0YRoQ/Q56n6VotBC5YNH0GVxgc/5/nTYikf3owQeDjjNSFiEXCFliyS7AcDsahlSIGUAkvjLc4H+etaarDMVnCqFj4Zl4Jp9xLGyo8kQRh6L27GqRNjJt93mIQN6ZPXt7UR+dGszSwsqg4BA6+1XZ5Ibd02H5eu4Dj6Usl6jTDJIDDG09Me1NE2K6W0nnRzRnHGCDU0UDyzlgMyH5RgZNSmdPLKD5nz8rD+VSSlwGETqxC5GBgk/wCf60xlM24mcswIAO1h6AVZsYFmiYRIzSAkg5/pUlvAyIsjTKx6lQCADio5WmiKqo2R9T261nICRrYXefJO6VRggHkGqzQiKP8AfIVDdwcE+1KGZAWBZXbgkcAikmM8iR87ADlQ/JNT1FZkktu6TohAQYBBYY4xViPT5TkswUDnGcN9aiijnlkBMoJbjkdOabb30iyuJVLY+UgcZFK4Gi1osaBnfCHu1VHEPDLITnIGOn1oUGdQVcvECTg81EcAugA9fpUXNB8EUZb95uZCccHFRiJbQ+YjZAOWA7D3/OhTlHI4PcnoMU2e2EmXwS6jkg4BFUmSyZrhUYKT98DGTwakiVI5CXyysOcHGKpS2kskcLIwyG4J7fhRK0kUYOSVz8x71pcRpfaVmVyuQqjC+59Kz5ZYpihBIckhgBjimQWE0kT7iUXOV560slm0VuCPvk4BPWpuBKt2rFwmFZOBjvVS6vnyR0OM4PXNSpp8sGGJ2PwTuGAanudEivM8sJcZJB6e9TcbM1NRmZAcFHYbWz/d9asC4cyKVfIz8zelXItEUyxpncByxHUj0rQh0eK2iZwMtnIB5x9f89qLiuYL3Tt5ik7R2bvVmLVZ5IVDthhwDxzWu2hCWMgR5jkGCx6/QelOXwoVtnRQQAMru5Oam92Q2Yr3s0uFBHB5wOB70kV5cW+Wxl1wRx8p5rol0SGZEa3UyE4WRV4Ix/n9Kf8A2GrvkEIiDJyOgp3Fc5lbyW5mZ/LYRnqAc/WmC4lJ83OGJKqCOmO9dRFparnaFU5+6RkmkTR4X2tsLEkj60XHc5Zrl2t3WPhj0B5Jai13wxr5hYzMTnByD7fz/wAiuml0KJRuYDHTIpYtJWWWKDaM5yGI5PtSbJZyLRXVwzrsYIx+UjgVJp1u7efHIjBoxxjoa9CutHi2oACSOCF4zUZ0mNonQQkFfmyByPr7VHMDOFezZLcsFK7uCV4xTI4SsQfYzEHAOeM16RLpEUDRZiAWRQGGOfw/z2qBPDTyO5jj+QDPzcEijmEmcDJZS3OGddqKMKR2qtb2ckM5Z3LAnAUDGK9Pi8Mqf9YTE4GSrDCjjvVMeHIr7zJRHiZOAF4A+tO4XOIayMs5cqQhGCo7e9PbTJVZFiJMZJ/Gu/0vRXuAxVF3j5RuUEcVKmjybipTCLkbiMClcdzgE8PXEcRcpIR94tjgD1/z61A+hTMVcRFjjIPau/m0yaHzCoYjH3jyAP8AJqOPS3imQqGklA3DJyCfSi4XOGj0qRGSMJkdWY9AKG08lmCRMSMc46e9d8dGWOQsxCxvyy/3PWoxZ2qKd6ny8k5BwMf5/wA8U7hc4eawfYD5ZBUZA7mk+wPMpRTiTqAByfau5GnW7qXjIKKc45JpZtOW9kVLaEAY+YgDNTzBzM41dO3BPNUkjjk5FSwadsxtAKE4OByK6N7D7N5bbCVDEZY/d68n/P8AKrD2y3O1WXZnjcBjHvUcxSZz82iwNbkSI3m5yMNjA9arvYrHksCwQZwDyK6x7IvE7QozY+XLcgVTex8klJWzKwxjFHMVc5xEd2BijOCSMt0A9amjhVnMZ+8uCccgVuxiORiqRBCowQOmKZHZwqCSwRuwPU+386tMkyBFHbSswiZQ3DMeh+lPNuDIOgjboSDx71tW6Id+UIC8qG5DVBJG0s0h8ghEwRjgVVyGzLk01W2Db0zuPc+1STRhY0UBVGcFQuCRWl9mXJeRwEABz0H0qteWplUMAVQ8Ad6m4rkD6em2OVHG/kcjIFQNNFHHtBAJ4BBrVWz+ypGCjOuMhic8/wCf6U+DS7YTBtoIUlsNznn/AD+VNMaZQtWmhLMEOGGCT3qt9onNwBBCzgtjAGa6F7QyyAw5BPAxyM0/7RZ+G0adnRXIyTjJBrsoU3WmoI7aFN1ZKKRNbWNjodqbm4QLc4IX5sBTXjvxI+IqSkfZp2JyRwxAx6YrP+InxFm1K5lhtTKVYmMgEqCDmuFh0Y37eZMRHEOrEk5b/Jr9eybIVTjGcvuPpG4YSNooz7S2e9vjPKqkZ3YfnPNdVFZJAUSNGMg5c9FWorXw8IW86NiyMB8zDGcf5NbGRNGIuGjIwCBjBr9wwOChh4LTU+BzTNZYp+zWwxZ/JUIi7hnJRhnNEVlJ9p8yNUIV8rjpVttgAURlmC46ZI96bNO9j5apIpKjLZUcGvVPmLjp5572Xyyxj45AGF/Go4yYskfOgXHyjJHvTbiNh0clyAW5xn/PFSRwBsnz9nqB3FBm3cjEJZjIrZPdT3qS2RkQu67TkAgHBHvQ0ZgQshLEngdhQVDgTSMVboQB1NBJYuY3mh/druX2716h8BPAEnjDVbO8uFeGyErwFyAd7DbkD04dfzrzax/fXlulsC1w7BY4wc5P0r7k+BXwwGi6cFUhp3K+czrgxsw3fkCCOOuK+cz3HLBYd62bPpcjwSxVfmktEezeA/D8Wl2SDeA7HcqqoA2/5zVrx94oi8K6NcSpuWV1xGRz2P8Aga6TZbWcIRk2CJM+YDzgHp/n+lfJX7UXxZFppt+kbTRJCuEKONxGSRnt1z+Vfgl5YirdvWTP2GMVCKiuh8z/ALUXxhe+uLuytEZ3aQLICRgZUH/PTpXydfsGYtu/enkr3NdJ4019tVu5m/eZJyZGbJzXP29kN8ZDBs8Hd1Jr7TDUI4eHKiea7IHiQrGrsSQOAvbikMCqgSLcRnnOasz+X5p8tTwMAnpUUa+SMlvn/Q13oV+g1ZBbvtAJYAEnPStFb1pUIY4GACyjkVlGAvOXB57jpmuz8P8AgLXdb09r200a/u7ZRkSQWzMrc9m6UpSUVeQWufYP7HOhaDpNhaXk19BLdXnmRsjKCIjjjOfXHX3Nfb1tpun+I9HFrCUU7QW8sYIXGMgf561+UOhab40+E9rb6hFYSWyykO0dzEUBAPQ5w3c/ma+sfgl+1Rpd/fxaXNcyQagkIAgkbaH6nh8c9+vtXzOOpuUnVjqjogmomz8av2axrVlOwhxPvbExyFbP4Y9OleM+DfEmr/BzUXs9aZRp2T5UgVmUKCQSw7nB5r760jxNpfirTVW5Edws6YBwPfOeP85rzT4o/Ayw1rTHuLYM9uoLt8p3Ouex7kYFeRey5R7F/wCHfxX0/wAXQRBXWUMM+WFyMc4Of7pwaT4g+CoL23N3ZSRnKsTGoAKn09uvFfHt6+qfBTxNK1g5Ol43MZgGcJyT9MbqXxh+2eLmKXT9PCw2yxhWlIILcc8c88+1XHDVKivBXJbsct+0f4p13w3qUSrfzS2bqP3CsQMfNyf73T6V8x6tqtzqvnyXDSF3YyFtxyST/n9K6Dxf48vfFt499NIS7EcMfugDgAf56muPkvY9rBsl34weo96+pwdF0afK1qZylzMgZzOCwG5QPvDjBphQ+YrOSM4HBqQSCLPOAw49Pypu/IIAyAec13WMmyPpKdxJHIBPJHvUsmyOMFScikYhJgrDAIyc1Lbwo86gg7SeQOuKpQcnZEtpK72FsrN57iNV+YMc7h6+mK9I8H+GjEYJHdUdiSQBz14/kPzqt4d0hFlVkgTYVG8sP5enavVfBfhifxLfxW1nbkluGJ4x6n2r7LBYT6pD2lXc+CzfMJV37GjsT+CfA0nibUxZ2MbXRMiiZAMkLkcenfvX3d8G/g7b+FdMgklt41lLecMsCcnHDeuMCqfwV+E1j4U0cTQQMlw64fkgZ9eMDPAr1xLlI4hEqENuw3GPyr8r4p4nc74eg7I9fJco9klWq7l61tEyig8gZAK9fepbvT1QBtjAEHrkfjUVvqLQSqMBgBgZByB6VfjuMxlQAOScHua/HZzhUb53qfbxVnoZFzFIWjfZnZ1IXk1Jagsz5cAYyMnGfarbO0hfnAJx06VmyxNFJycqpxjvXi1vdehua9owbIAGQOucj61XuLWYEPtOzPBBxmq9tMrMNrYH1qy8z3DRqoIVSQD6mt9KkFbckpwWc0TOQMjIIOcH6Vp2ti4gZ3fIzzmpILUwLnymUDqzA4OatwwiOF/M+7JjaPT/AD/SvVoYJ0vek9RXIQVhgIyEKkktgdOKgXU4ZomSJtzkktx+uar6h5wJjJBDHjHH+elY0BlgLOeC7BBgjBrmxGNeHnyxQKPMdLDN5kgCsIiBkFjxUkmpIshyFiI4xuyD71zcs0qx715IBGO1VyZbyNcgtEQQCV5z6Z/CiWc8kdI6jVNM3bnW02E8pIOV3Vj3PiC5mlYh1jAxyAM/4Vny2UodmiiLuoztyCcevNWINDkaMK6sgPLHB9a8qti8wxi5aK+40UYR1ZVuNRlupWfLeg3DAHHWkmXeo35bgcHGDW9baIjKWOQAPulf0qzHoduymUospxgDPOP5V5yyvMKsk6n4l+0gtjDgkEQQspQ4wMHpU/2zdGQWITOACcke+a1n0QMQQVBJxyMgD6Utvo8aZDkSjuc7SfT1r1YZXXitUZuomyjZ6ZJK4JQ7SRgn+dasVssbsCQE6AkcVG8sdrGzbwG+6GYZHXpUM18kuTGxZl4wQQvX/wCtXu4ehSwcLt6mDbkyxdQC4YNuyF4OOARUAaO2hKLsGGyVwBg1VaeS73ICFjGOPWq19NHaR5lYtjqAcCsKuYwWkEUoM0jqCoq7QrjpgHiqNzcTK67WBiB+cHkkYqpDfQzoPIyATyGHJp8lwDlFBDnpnvXC8bOezK5CcbmUhpMDsnAwOwqpL5cbl3kK7RjHYe9JEr3IL5K4OMdO9Mktd6usgbOMjJrlnNyXMylpoVp9Ygs4iqgNJjIwCeKyk15jy6kHoAOQBmrFzp0hmAAHtnpUI8OgNullIkYYAU4GOxr5ytiMU21GNkapRG3HiAmRMQsRwGIGQPf9KU+IG8oJDCV3Hl2PQf5NTNa2sZYMnQEDaTUGIWRQo/d9AxHJri9viusjS0SWLVrnywMAnJBIHB4q7ZXhgiBuAc+hOQB61Xj2W+CoBMfXbjFRXkkMzJmU4PJAbNbwr1PtSHZF6TWXuZTGifuxwCODinXGpLbxJuAHuc57Vj32rQwsPIHK+n+eayDqLXDuZCxAOASeTmrnjlRjvqVGnzs6iz1r7SWAAzng+ozWnDdIx+WPHbI6k+tc5o1oJJAY1YkDCjOO1b0VnKz5XPldTnk5x0r2MDXdelzswqx5XYuxyQLC3CjuxYjI9qj3q0ylZM8celQi3lUnykHJwC3cetNiikMj7/vDngYAr0HKyMSw00kYy7gDrx1NSRXkcvQ7yB2Nc9ql1NHMVxlNuTtyDn1qGz1lsnaFIXgkjBz6V508whTfKzaMG9TqVeJ0dsYI43dsd6qXdlGJFwpzjIA+lYp1piw2phOc8559amXWfOjGCdw6Z6CtaeKp1HeT0CUX0NS0sFClcMH5O48A01rHLEqAQRjI9arxXizJEhcSNnPzcgVoQ3gaUcr5QHOB1rvcaEl7sjHXqZQtWRnkY4GcYx1p32ksDkMQwwVPH4Vc1CVWQkLgZwD6VlMckAEg5zk9BXm4iCi2qbuaR8yjfXIyMr8x6YHQelZsMbTzF1LbQcEdSa2TZedyy+Ye4U8AetLDDFayCMAgH7rDgCvmJU5czckdCsRrbiKMPsIOMkGo/thkJ+Y5PQgCr0ziMhQQSRjPUZqk8IizIy4XoMetTHQTM+7YvkRsSV5JXrUtkj265Y7uMYYcmpwqvuaMc8cCo0nEUbl8knjBGau4jQQpgADIXk+9JcSJuRIyQDzjuPeqUN15MgCDPc55wKn3KymRmIfooA5Jqk9SbD1kljfBOE7Z4PT1rQS9IURqcAnILVQgUyAiTk4yCe/+eKqXFw9vMVQKQvHB616UMR7KxLVzca5ZlKggleCVHGf8iq8k5ZAWTbzjK1BZyJLEMHkHJIOcn0rVi8hMuULsRjaeg/Cvep1vbJNMxatuRw2z3HIG0qBye9aEEbpGWkfZtIxnkkAg5/lToSE2sY921SflOMcjj36/pUV1dKzPg4UgAqfSvU5IwjdsyFvpxtlwxcnjnBPNY7IIwXZtoGSzEZAHrU88pZQFOVYcEdarSnfnPB4PzdxXn1VOs1GI9kLNdCVCiZDdBk/rXM6t4Zi1W8EsqqURsqxXLDitW6uI7ZTJIfs6qfvHnPHT9a5q+8aR/ahbQbnIbAwOT/tfzr7HLcLUw0U2c05KXutGP8QNNW30QIhESKGAO3sM5Pvnivif4t2ckmtXaxsDEUKFXXBDhjwff/Cvt3xXJNd2JhB3YG7DDjkDn9B+tfJ/xB8K3i3F3LJC7LuLGQKCrYyAa/U+HKicmps+YzaHLFSij5hv7N7Wd4mjLZXk44IrOWNBADklgcZ7D2r1HXNEcsStviUYEm4ZBHbFcFqOkvFK6lNgPX0NfU43DKX7yKMcuzCNS1KW5jTsHIAFVA21mbAyOx5B9q0DEUcqdrBR1PAqKW0MWeQTjIx0NfOn0hSTJY5OD70kchV+vAOD709YwWIIJwcn2qN/lxxlSewqUWmfZf7OXxztItFttJuZ/KvIztKSNkuuOoz16fpX1ppXxesJdKgSaWOIAmNtzcbTkjPy98+tfkUkyxANgk8gbTjt0resvHviKC0Fjb6lcw2zDAijchj7e/ToeOteZUwUKknNs2U2j9a7r4yaJZWzo1yCxGQerY+gB/mK861D9pL+27gWXhm2lnuWkaMzIodce+CcV8rfBP4G638Vr+CbVbm4jsdu51SXy8rzwDzjkAcY6n0r7v8Ahd8I/D/w2022t9OgiWVASVZdxUccZPUj1rw68KdNuMXqbpnFeD/g/f8Aim8g1PxfdSSsjmRbBGIRD1DFcnJ+v9K9rs7HTtB054oUEMEWWJAwuO5Pbt/Ksnxj440nwhYNNe3CQOu5wu75zhc4wMn0r5W8X/tB6t8VvEB8LeESyJKwNzcBWAiQHrkfT8ciuKzSuB9Jv8SbTUtVOmaaBcumFLJyqE5+9+Rrq4WNrZhppVgcgnexJAP+RXH/AAc+G0PhDRIYijTXMhzLMeXcnGf8+9L47vdXubNtN0eIySTZVpAoIXr0J/zxWTdwPGv2hfjHeXFwNA0RJLu6uJBGFtzuZOOGOOmeOPrXC/Bj9jmfVbiTXfFx3mScssRPJPH3s8nrX0V8P/gfp3hS6N9eJ5964WXe2cq+ckk8c8e/eu61HV7Lw5pzzTTwwQhifMlwEB6/Me1b03ZDIdD8NaZ4T042dtFFFAgyY1XB4H/1v84ryT4+/Erw94M0lrm/u4/POSsG/LklSBgfXaa82+L/AO2FHLqE2g+EUi1S8KqskkRJUHI4DD64GPeqHws/Zm1Xxrr6eIfHkk8znLxxTsWQ8/3TzjnA+laqVtyWfJPiWz8RfEPVBe/2VLa6c+Vhlc7RIASc5b69O3HpXBvH/ZV5JGw2GJsAscEsDX6f/FP4a21vo0VvY20dogIjOUG1wfYYHcfma/PT4x6VZab4haNEaOZjl1JwrjH3lH4H8q9rDVVU2Q7WR7V+zR8UvOaPSbpBLJEhWCTd/rDg8McdRz9c194eFfEaajasI2DttUg55zjp+GDx7+1fkV4A1x/DWvW7RyFCGDKy8bW7N+tfol8FPHMVzptkFEc1yADJErfMGKg8/r+Vc2OpJP2iM3ex7X4r0P8AtK0eVVaeQLxGO4FfInxa8HLcK7RQ7JkZgI2HX/OP0r7UtWW9gDRsAD0zzXk3xV8IRIhmzs84kEsASTnOPoMGryrGvCYhM8bH4SOKpNdT8+mgms76cMSrqcc/yqZVLKzyMS7dMmus8f6Uul6tJMluQWOWZhwecY/T9a5Ka5hmaPchU/xr7V+50qiqQU11PymrB05uEuhBLGIskqWUnKsBUls4Mbu68kbQB1qWORXiOMpGeFz3qFCY2CvwOwHT61qYEsxDqhK7SecjqKTJZHIxz0JGKWKfzZlUrmLpg9B71JLIkZEYVSVORzwRSIHRSQxxlJOeMjHrVC4SNp8ZPqCoqa/kbzAFwFB69qYk6n59mHAosUu5CGLOoKklOcnuKWZIpUYq2HyPlJ4p0dwxaSV/bqKYNhlBEYbcMjmnuaoqzWa3aM23tzXKatpx8whcgHjJ9a6+Wc5Kcqo+8F61TvLX7REVdQFJxk1yV8LCvGzPRw2JlQkrPQ80uIWgkIYHIPPY1DNiQLhQCPzrpdV0iRTsXA56ueK56WBoslhk5xgDkV+bZjlsaU7n32FxSrwKpk2HHG76VHE3LKec9yKlK+cWwOn5/Sh0ZYTxgda+Kqw5ZNHppCxqyj5QAOhzzSiMF0YnjOCaiilKAgjrTvmBZevfFckoiaLYm2y7UzgDrT/tfzgdOcHHeoookWEE53EUJHtYvjCjqc965pRIaNJ9sOBzlwD17Vej/fWwIcDHXFYby+agy+WHGMdBVu0Y5VdxAHY9xXM0c8omqs2z5VO4njPep4WJVVYZYnHPrVOGWIqpJ8tgTyeQ30/WppMLIrO4UryMd6xaMGi4sbqqJkZzQIg7EEgDp+NRhl8s4OSc4/xowVCgH5umTzk1BAAMyHAzjgZ4FLGFnjdSCD0IPFAXcuODt5PbBpUIKuzfLjjPqKRNiTy1RAAAhUAgH0qIMTKRsymMg+hqRZUjUtjIIwc9alSIR25mUjJP3DyQPX9aVhEduivLgdznnuKVIBGXkyB6A9M01cRyK2QxPPHamlt5IBLEnH0PpRbsBKFyhdnAbJFRuxdsAEgdMCnsAqqoGW6etNXaH6E9uD39KZQSvtQAcjGfpUIhO/73Gc4qdwoUAA4zknP6UbVDBhtyeCB2oQmxkUYYMgXe7YwSeBUoYKTGMZxjC96qJJ5MwABxnmrMm1GLKdo6k+tMhjZY8svJXPBz0FPjQR7t5D5Hy8cA1HhjIFU8Y4z3qRY/nC9CBj2qA3EjCbk6AgkEmpWhCh33blxwBVSJwJWfaxKj7p6VOXaQhsFD2B9Kdi0MYEoVTIXPBoaJQAA2Rx97r9aSWR42CxgbTye/NPZlniVsEgfnT0GTKFRQCeVGcDgmoFlAK8lcnBI70jO0kgRCM4x05p2wQx42jPvzUgOiyGKluD0XvTvL+Zd+cntnrTEfZCykByT17iofm888k7fujOfxpoCTyWiY7ug6FvSmOA6DaMDPIzzVgRF+WJ2pyS38qizDuIJBXGOvX2qikJErRBlc70PPA6Uxj5cxK/6s8EDginxjdnCEgZAYGqyeacqVygJznrQJksaOzSMCD2KjqB608BotrGMkA8sRwaaIVHKthunPpShd5KhyCPvKaTGOiYxEsThTxgVMAsmSDgdNvvVVW8kOrLuLcDPNJGyGQknkcYB/SpGTLKgY4bnoMngVHNOYcSEgjpwKY6eaVOAAD90daYVPJ2ByeApoHYmZg8RIbBBBGeh9qazMEIL7C3Qn+VMdgGUbN7A5wDgCnyIDFmQYf25FOwWHKVkDAnGzBJNVzKYsBFITPGB1qadkRBkZJHTPSltbiOZVTADDk59KopIWC4xvAAAUd+p9qa9yVJYAoWGCWHemQxtHKZDghDkA8jrStcRuwByH7ZHA5607FbD4F4DvlsckZ6VAzGRgNuQWwcfyoQxM6gliS2Dz2p91MIyiIuBnJI9aRRIu6Bt6cBgQAecVFMyTHO0qehzz+NNCF8EPgKfwNO3gTMmMHAJbGQRQKxGkgkZo1U7CMEntTJMo6bDvDHDD0qwI4d5ZSUI+8PUU14oSoZHwSenU0DsRyF0G5xgLgccZFQtGzkFjtTOBk1NLIWBVzlByCKbIrMVCqSWIA96oYyBTnCDA7Env6Uq24jn6EOeWGOnHWhgIRvcZdjgAHAHvTpMpP5hOQR1HU+1UkO5AMxZ5LL2pmPmJ4ZT1Hep7nacGLPzAA5qFY/OI+UoFGAM4yaVgbJliDRFivA5AJwTQr4Qr5eUcY9TRIrFVIYYUdaro8ZKcsBnP/wBeqGhHwgB2FV6H/CrMXlNbDgmQZIBHSkLrKoJ4Cnp6mmNMsUZkCsD02nqaegyPzy9yin5VHansgEoUggE4ODg1XlG7BVSNoyT1OPrU6ATQhQdp4G48mkNMinUmQF2JCcAnpSxsZiAMEjgZGKluFLJtZySeAQBg1JEnkBCrKyYIORz0p2GMTPRVDuDkA88+lRiDG1pcFsnA7j3pNqrKpJwM4yPWprgIQBnLEckcUwImAcEFsEf3ajDNGpKKCyjHPepoCIyMfNgZ570qxiRxOxUc42jgZpgQK6QWp3KSz8HB5FJBGWC7+gODk9anniCr8wxkcY549aEXLIQ4L4wcjIxQOxXKxclVPykk4706H5GZicjHGMgUkgjYkIMHOOO9ESo0hbeSVA4HQGlYLCRS7WwzctxhhwKlMbRMTgEdMD0pHKopJAJ9x1prTgkFunQg+tMBQWgkJHAbhec/WmxyqpYkE7sggdB6moZFhjcbiwcjOc8VPbTbblXRclCGAwDmgBUt1mQlF4Xp2FReQU+V1OeuRwPpVgq8KhlILM3QcAD0qK5LluchccHNBQk6LKoLA8dxjFOcBoSxYgAduKao3uigk7RkgHlvapJHwjRjAZhjaetAFZcLgtkA9AepqxHHGuNoIck8E9KhjPnEZADYwMjpTlQwhi33z70AJMuW3qc4Pf1pJFacIFUKhOSccA1MjRlSrRtyOoPGfWoY7iSa2MLLhFJO3GD/AJ4oAdLapGD5RzKeSQcgCmSF40AHLH1p0OAWZycD7qjrTZWKu21SVYcMe1UAksREaA43kZLDoKh2KETJPJ6k9KnlR0ZAuBI47njFJJELgGJQUCHLGgocYQ4Q9ADnnpSXBM+FUZGex4FOkQGEEBsDjk9ajhiclgoCnsWPSgYGPKkBgo6gnvTIWBYEDAXk56mkjDFiM7yDznoKk3eSxKkIx5APNA0PmwSisxBPIBGMVCZv3qKnc4ovI2WNCVCBgCGHA+lMggCx72bBPQHvTYMtyXDxp+8I9OBxVR5GWcvGdxHOD2qRbfMvzAuuM4Y04QLDlsEg8D0pCBpUmlLEcAZOBgmonjWVmYLtAA46EUskam5XDDnHyipZoyZcZ6DLHviqQEcHKnMgUDjaeppeDwwxIOeO1EgjeJm3D5SAF6E1DIHkBZXUMMDnjNPYCaWJ55UyPn7npx/WicxQtj5nbGQM5AqISyKqDq3t1xTIla7m+VGjB5Y+lK3UB6uhfeSExzjHBNWJkZgsixNwQSp7e9NFmqQFicsD3qUyNchQ4wMYznAIoYFb7Q0LlTtKHHFSlUaQLtbAAzjk/lTLlFUKqpzSqGiOQCQ4AIHUUwGedFO42xsSvAI479anhiCCTnY2c7ScE/SkjhVJRtXBPAAOfxqrIWllZdpypwMd6APp271GaFMRMAin5mbkgU2zvCrg7gcjADHrVaaFJpghG5+Nqj1p0jRxRJEACX4OOor5O9z4nUs3UvkeW8oZBIeWHAxT4dQH8S4xxgHkis20HmxzF5cKFwu4k7eaLWLdKzF2BVeVOTkUwNYDYySRBnXOSp5J9v1qMaiiTEiMud2CAeBVB7i487YsyiNeckYpvmC5WRlJUdCRwR71QGpcXrvdnYSiEYweQDWjZqCN5cODwzDoKwIZgFAbLFQCXAwKjLT7l8uJymc/K2DSaEmb011LHMxlOVPCr0zREWITkFHOGA64qhE3logY5ZzgbuSKbbzqnnx7mDnoSe9TYZqRfvWKgFEzgN2J/wA/zpiOJW8suRk4OTwPeqUceELEtkjHBwD/AJ/z0p0EyJIIsZ5yCOT9KdyGWi3l4jB+UEkknOPemLNHCzRSDc6ncOxx6CoJLgzNPtBygBOfSleRpkQypg4wCowadySxLJyPIO0L8x3c9utOkuVTaCWJP3kU4NQQafKHYBwPMUD36063WWdGICgocbzyD9KdxIvi5mEQaIjGeAV70T3Qjt1PPmOSPnOR9ayzdzbfK2lSWweeT9PSplVZ5RgknHKk/wCfes27jLVi88ivvIIU5UAdasmcR24WQ5JJAXvVGKKZAzAkYOQvYVJN5scR3KADgkkc49azvZgloXLgodh+YHABAPIpiWy7xvV1VjgtnjH+TUUKvLs2q2O5J4NOkLg4yWLfLhScCqTKWhctEW3URifeu4nkYBolglkmLggN1CgAZqKNl+TKbgDnI6GrEt3JPbJBHEMqxO4gAnOOM/hUNjFit3nib5wiLyWI4NKtkkvlsrHIyNuR8/t9akInCquA6kYIXt60iK6MFXAdjgE80kyWPNohQKWAZTnYG+b8alhstiBpkI3cr2B/zn9RUYSadi+wmNcBsdT+NKVJVhllIHyq3aquTcUxruYcg4+Vu1T28EbMpBAOercjNRwI0Ma+YCSScButShQsZLHDE4UYwBSbHdkryRX6qroM5ILe3+RTZbBBISpOABwDgmm29sZpMqdkQGDnkmpktnimcSbljUAhmPQ1mnYTZJa2kcUh+TBYABiQeatwac9xlZZABk7QBz/niqSLlxufaPQ8mtOC8kyPJVdyDG0KMn/9dNMi4+WzIESK23nGAOTT2ee1Uy27oSw2lCoYE1XF1dm6jEqAhyQRjBAqW2K7XwDnccjuKm4myMSfZojCAEVzllAwxJxnmpZpEdSHGyNVBOeDTI7GS9ugR1c4DHoMVP8A2Q5Z0BDAjDPnIp3JK1pdxxAgrz1HHIqZoobhTPkrkYBU4HH8qsy6ZBbRKQdxHJyc8Y6VTU+WxjgAEXJZTyR70cwy21tA8LSlN4wAVzipJEs5NrxxYdRj5egFUizRSsFXC7c5PIFTwiOHHyMgYZZj2qWwLSQl7hHZDFHjAz1PvTkk3uPLQkKcle5pDO6wpslWRGOA3XHtUtnbeWpdHyX+8etZ3C5JBeyXJQPGApbap/p/n1q/ZPIoljkAUdVJHIrKSJWnk8sl9gztBxk1O9xd3WI3TylIwAPvPSbC5LNcHJBIIORu/vewqKOWGHzGdCJsYBPQ+1NMYWEhwS+eMcAVbWxSGIMSDvAJVuSf8KpMkjuWZUDKAjYzx0xioLe4klkKvyCMZAxg96smIMwZVJAByoOQ3sKjEykHam0Yxz1qrjsQRQssbgPvUkgNnOOehp9vbsxDMmwqeCx6ikjeaNT+6LDPDDgVZDBxHGqkOxwTnp71Fw6lC+iaQbQ4RwclWHJHrSny7S3WDYMPyRjJzVu6svtZLIwZl4CrwSRUNmU8p1dSZUJOT3qkxPcrPDGkarbjEvORjIpgbbOCV8p8BeOBWpb7Zom2hUdCTz1PtUEVtFI8ispJJyxLZ/L/AD6UwS6lOYyuhQRhoyPvEdKiiI2rl0AX72R1/wA/0NbL2ySQHc2MDHmDhRWdd2kSYWM8YySBWZokU0luIXkUsIkA3AkZGKhnjlnWVmGXAyBjBxV64yNjGJnY8ACluLCeYMYXCAr8zHnI9KQ7mZb2Gdsyv5RYYIfk9Kmnso0VJWIDE4A608owBEZBOAGJGQKjZsTgySBVYAKG7n0FaIi426RlniZQFiwQwxk59f1pl8zrbFImwGAycdKslIpZVUFkcAkljlT7f59qpSoLXKF95bgc9K0SJCVFwnmp8qgEMDx+P+fSp1gk8re0R8tcEY6n2qhLdxbPJDcqSc8nn0qe31VY7QDcWwcYB4ppFJFt5PPjEeBkHOccVTRVkdmyU29R2FRQzPdsscYIZ2wCORVu61CDQLZi6bpm6n8Og/WurD4edeooQR04bDyxE+VGnNc2+jWZlLqbkqMKOcDH+fyrwL4lfEN7i5nitG8uAEK0j4w30pvxB8U396JUjlkhifIwrEB1z0rlNJ0RtSEcU0YlXdkmTJH0r9cyHh72b9rPV9j6aSpYKnZ6My7PT5r+6Etwx8pSCAWw3PeuhsdPCBxAd4Bydzdf85rRl0OKxtWlKl3ViMMAQB6j9aWysobqyLnMRxjbmv3DA4SFGKlbU+CzLNJV37OOiRUW1MW9dzjPREq4sq2doiKmc8gepqeO2mhUOrbeNjqf4s/5FUpZNxWMABkJBbNevsfMt3JFcfaPMV9iMMsp7Glkw9wTLGwJ7FcCiDD8bMyHt61alWRigkPm4GAfQ+lO5m2KIlEiSBc54+Y9arXB8oyfIVz91cdB7Vektg0TSYZZxyFBAX61nl2lXcxOc8k9qCbl54VurCMxEqeMcc5pi2jToWaQsqDAUfzpI5ioIRzKQcg4xmlt4ZLq9ggg3LJcuIwAuSc0m0ldlJOTSSPYf2efhydS1aLU7qNZ4WlWKBVUFhuIUt/49j8DX6B+C/D8en2kRMSxTBcEMedw9f1/OvD/ANnj4fPpWmWgNsIrnCuSXAVRjqffv9TX0JdEaTpryANmMEgAZz1NfhfEuPeKxLpp6I/Zckwaw2HT7nOfFHxW3h3w5KyEC9lR1WMAZK9j+Jz+Vflh+0V8RYtd1G4t4bl533COeRWwMqSdv4EkZ78V9V/tQ/FRbO2v5ZJzFtVgsbnBBBI2sPqB+dfnf4q17+0rwyOwlld9zELgc+1eblWHU5OpJbHvSbWhhz3BlYhQSG4JzzUEMjpuz869Bg9afgq8o2HDDhlPSjG3ckYyAvJPUV9WjDYiE5IIycE5OO1SiU4GSCPQ9aaq7ZEBGVHJA6n2oiBlYqFzngDqaotG14W0Ia9rtnYpOsD3EipvcZAFfq38BvBWmeH9C0+xkxKnljIBwqDb8p+uMH8RX5L2hmsbqOS1LRXSnKsOoI//AFV9J/A/9q/U/Deq2tnrJeWCPCm7T5178Mv0AH415WY0p1aa5OhvA+9/iD8BdL1/T5xBaiWAhiDO29gSO5OfWviP4ufs26h4QmS80d40dnLFIZjkcjaMkLjHt7elfdXwy+Nem+LdNDLdIwkTPlquSenT0rrPEfgfS/G2nmSOIB2Q8KAFJ/XBGf0r5uFWpQlbY18j8+fgF8eNY8Pa3H4Y19pobmaUQRyMWGdueWz1z6g195+C9cfXdPaC4dSh+UqOQM56n3H9a8yf9kqK+11NWkljSdCQJ51JwMdgG2j8u9et6V4f0/wPpBEcx2W+ZGfGQxGST/Os69RVJcyVibWPl79pLQLSeyu0SQQTSljuK/KerAY+q8j3FfnLrzJFezvbuGyxB2nK9etfdn7TXxLjsYb37NOHacGCJmAIRtp3foRz7e9fBWpXTXEjkhS7N1A4Ne7lylyN9DKRR3PdEkAHGPu9BUU8Ss2epU5GO9W2g8iNHjbBOQfQVXVSF5OWHXNe0jK9h00CoitleeR3qIrsUcdTTmYpxkEHjkdKdjzQFBAI6Ke9aJEsdHAJ5PmB3Yz8vOa7Hw54fiuBG5ikmkAzsVMj6EVn+GdK+13EAlHyBwzsAT8oxkV6xpmnLHGLayjZnkYENGvzEelfU5dguRe2qL0PkM5x7gvY0n6lnwz4VutZvPsllAstywCxoeNhPrivuL4FfBSx8L6XG10g3jDpIoywc4ySe/T9a5j9m/4Gf2XbxapeWireythmIywXPTP+etfUMNvFp9vHb7MnkKc9K+F4u4nVFPDYeRpk2VuSVWsidLBoo44ojmNFwABgH/PFJLaNBGGKb2zz2IFWoLtWjGwgEDBXPIqzNKlwGUqyEHpnr0P+fpX4bKoqz5mz7xKysjBbfJhjlADx2qX7QZcEPhUBJwOvvVieFySVGRydoHBrLmt2ifzBkRnhgDyK86o0pGiNaK4MkQVSDkkggc027tn+zhCoAc8vgg/T9DUWnzLDgggkjCj0NWk3XMmWbaenB4/L8KzXs6rsykipY6eUcBjheozyK22tEZQVGCB/exUaqgUxlNxXrjn/AD1q3M0UUSgDBXGQTx0r28JhYUvf6kN9BZVmaJQTlQcle/SoLu4EFtgjPAJcHAXBBx+mPzpbnUlEXms4BUgYHHNc5qGoGVnLkDfj7vGfaljcfTwsbXvLsOKuS3WrNLcFVQZ4AIPBFSWlgZCCTvUMSAc8f5xVXS7N2dZVwEAzzyT7f59K6a1jbYuyFpDgEkIcV5eBovHydWqtByfLoiklgrltyDJHJ9KsrHbW0e3ywCeMBepqfyisv8OOvoB7GonVTdjklcZGRgYz/wDr/KvpY4SjHaJlzMpmGCZiijhsqTjBOMZH61ZdWGSg+UYGAOPpUyJHBEiRxmTaoG4HJ4GP6VH5hAKOCHzggDAreEI09IoG7gquWYpw6Lls9MZ4ogtxsycg9NoOKSXUUhAyAAD8xb5QPzqpPqXyMUYEEYBHeuati6dF2b1JUWyW8uFiYLyx6jnGeen6Vn3E8rsFQbV7gjBzVS61W3iGZCWkxyff0rLvdelmcrbkEgYOQScelfNY7N3BqNM3hDuadxfw2qq87liScqoJP4VUuNWj2E/dBGMDqaxv3huGPzFmAJBqw1sXO+UgR4wNvBrwJ5lUm/eNVBFuG8lDOxJwR0XjArF1S9edSGJIPAOalvtRERVY15xjrkVmZmnkt4yhYyPt+QEY/wA4NcNbESlHlNFHqaemzLLbfKSrg4LHgge1a4hZwDnnAw1VrK2htUAcA89en4VfhfEvyE7V5AU9TXp4S6prm3M57lh5ZYH2sBnAJwOcU2S4YykSBV7qFHP41LIyxl8OCG5yc4qK42EqcEHgepJrrk3YzGCJSpkU7mAJCjn8Kx9VnmYkoMAjG4DkVvWkBG9lBBP4gVS1GyHBT5s8gKeprlrxlKm0ila5yBjnkdn3EdB0zT/IaCEiNyQTkckn6VrGHDrtBYnkgKQaYbZ2AYLuIPrjivmXgqq3OlTRiiO7kduDgcgHrUv9nzFFRSTITkljmth7ZlVWxsPWoniYKWU4Poe9Q6DW4+Yx20l2kf5wAuDkDOeat22kwxbXlcFW444wc+lWkgkZiUfBI5B549qqSx/MjsSDnIAOATUOEOqNFJm1ZzR28q+Uo2jhcAZBxWrarLKpIyN2QeetYtgY0jLYyw7DjBxW7ays0DEkLxjb0Ir6nBTToxSOWotRHuBblVcEknAIzg1XuZjJJuQjjgrSzTb3XBKBcgk/zpgZHbh1BHA4616TTsYFa8s/MkG89eQBVA6YlvIQFAXqSFHrW1MixBDnk9T1IrBu7+QvsIDJnBFfPYyMVK50wehHPY/OPKAKnkAnkHFVXhmTGwgvk5zV4akzK6gAL0GByafHNE21mPB4OBkivOduhdzJsprhJjv6DgY4Na9k8xUjG0Z9eDSRxCXc6AAA4571VujM8RAbYc4wvUitqU5wd4idmbck4lRY2wzqMnbxU9iqxk4Kkkd652zs5io3OwAyNxPP0rXtZoIAFeXc5HLgdMV69Ccpv3kZtJGheR7oTtAQgE5UYNYU8bLhcsdvQnkmtVpYpnADhgTx/jST2pbewG0LgkgZB/ziunEw9pTcUhRdmYCTqAd/J7gcmoZRJNIOeOgyTg1fuLNQAAApYHnb1FIkSxR/KSVAHWvmOSUXZo2vcrx2ZJU85GCcHH40j2sm9TnCZ4I71oxnBGWABHcdsVVu225UDAU5GeuK0sTcrwRGP5SmBnknqauNbRoDIcscZABqGFGIGAXOPmB5BqzuVAcYDY4B7VD0YFYHy4P3pIGcBs/pVSa1IyykPuPC9MmrE8u8MpG4g8+wqTTmUMFYg85HqPaqvcLC2sLQKSyFfRc8g1eglLSAO4JA6dKjmkDFtoYe5xg1mXmZJkxIUQdQOCTXfh3aVyXqje+25DAvwBgYIGfeqsd0jwsWYg9wetV7YJcKFb5SB36mqlzcQ2hdZHCFhgF2wM19Zh6FXE2jE5TSaaMxAbgHBJBPaue1nxTbaPZyy3E4UKMAkg5P+TXC+PfjBa+GbdUDqLlmKL3wf8j/ADmvAtZ8ba14wvJfPdobCPIijIwT7k/y/Cvs8LlsaaSkc1RSWp7DrXjy41+WW2tGkitcEAhss2f5dqseFNP8m5iEsxkmcYBc5I71xHhLTpLfTYo3cu6j5pmzkivTfD0UFvPCcgnb8zNyScV7jgoxsjlT1Onn01JoeTuTaN27jB/w6VwPjDwPFdQzGJGAY52bcBSe/wBOteo28AucRMpL5C4H9a1f7HSW38mTAU/KSpyTXl/W5YaopRdjedKNWm4yR8E+PvCD6fLNHgxHqsoGFI5ryLWdKmCsY1DKATITzx6190fE/wAAokUixRAwZO+VuQgx1/T9a+WfHPhGTSNTngQBoiBlo+Mg1+v5PmtPMaSj1/M/OcZg54OftI7Hg17GxL+XB8hOC3rWVKAZ0DA4HBzxXoPiPSBEjiKNlHY/0NcXc2jQ7A4BBOSOpHvRi8K6cnOK0PpcvxscRDl6mdKrW+8EDBOelV43CFeMgnNXbvDlwvAAyA3eqoXhsjkDOK8k9lPoRPIC5CrgE5FSxXL21xHJ90LgjufrUTkBgAMHqfU0ycgBW5JPBU1LNUfoD+zh8WdOn8OotuI7QxR4kiJ3Hg5b35JJ/E16H8Tf2t/DPw90tkgmW/vVQnyLdgwOR0IIyOcZyOMV+aGj+I9R0Vi1lcyQE90bFSRm/wBf1RcJJeXcmAxZskj8a8qpgoTlznRFns3i/wCKPi34/a3HZO0sEV1c7UjiYrlWHQ89OK+3/wBmv4HW3w78NwtLEjXso3sW5yTg8jv0H0xXm/7Jf7PUfh6zXX9ZshPeSAeUjIxCjPbPHY/nX1/bqoWTEnkoRyiqMDjt+Qrw8VOCfs6exq7dCUSooIjBicgABT0Iqg1pBZxM5PlHdvZlOBn3zUOva/YaTZC6uZlhto0yWdgAOuOff/Cvjz48/tlWyrNpfhJJb+4cyRNIrblQdm9z6CvPjHmegkfQXxZ+POhfDXRZZ7q+gE6rlICwLPkenp0/OvinX/iJ8Qv2lPFMFrpJni0Mys4gt0JDkZ+8Rx9ewqD4cfBzxL8f/FJ1bXTLcwwjbK7xtGFb+6AeeMnNfeHwp+C+gfCfQzaaVEMKAzSoeN2Onrjkn6122hRW93+A1ozzf4G/staV4ImtNU1WCCbUs7l3hWZAO2MdAWHSvfGQabay7lJRMuSq5x6n9KjfVbS28nfOgKuMKW5Bz/n8qk1EJq0AMmUCv2OC3I4/IH8zXLKV9WDPln9qT43v4d8NR6fp6tNKCz/aNu4h/l4HPHAOK/O7xDqbanqE1xO7SzNySST/AJ6mvvz47/D2HWTNbMwWUBmdQpzISTjH9PrXzDZfsxeJNX1AzfZjZaYpJM9wjEEc8cc84r1MDVhTfvh9k8JS4mEu/PPGD0r6f/Zo+JZtZ00t32TYBVuNxwxJH5En8K8Y8d/Da58EXZjY+cgYhtqkBT26/j+VZ/hLXzoWswTMSNh4kUYC9f8AGvoJxjVhbozE/X7wPrS31hAjFWLxhlKnIPqaseLNDj1W1dT9zABJGQM4rwn4EfEFdU0OyjfcrQx55wCOSTn6Fsfl619GWLR39mz7iA68kdD9K+QkpUqjXVGbSasz4z+NXgweY8sSNEQwZt/oMj/P0NeA3Nuj3EyFFbnG7GMe1fdXxi8KxzQB1gYpKdvm4woyvOfxH86+OPHelnSL0xeWUZmYK4GMn0r9X4cxrr0uSTPzvPMMqc1KKORubVliAX5RGfmxT4hC6Bt/DDbjuDULQzLKy5yoADZ709oI2H7iXawHKN619sj5JoIt8QcMAcgjOOB71AYGLb2HPUfSpXaV0BA2uv3lxxj1ogILr5jFUJwD1FWQJ5qqChAZD2I5qKZX8xVyNo43A0+9h+zSghdwPIx0qFmeLDbRtzywGadi0JOUWIeWpc/xAjgVXhlUHaxI7BunNXVVpFk2jYSM88A1A8beR5e3AzknH60rdi1a2pGFCs27Y7HOCWxmle7W2QRjbIP4mA5I9qjRcbi4DEYpxgWXlz5YBwFFM0W5n6hALv7wwp9K5jVdN8z5kXEa9do5rsZYQhwFJOeBjmoLvTxNG2PlyclR2rkxGGp4iNpI9HDYmVB3R5kVMMjlRhSe/WpConiLZ56YFbWq6WplkiA6clgKw44vszlM5GePSvzPM8ujTk20feYbEqtFWKkqvE2UGR3JFSBwAuSCcZOeOKmMe9ScjOegHAqk48uQ7vxPrXyVSg1sd/Ncsud8YKv0/hAwRSY/ck4JYHPJ61CGzjAIOcZ7VLGGVzgZBHevNnEZNG4IBCYHcHqKm81skggDGRkc/WobYCSQHgjocnipdm1tpyxJwFHFckombLMP3Bu5A596vKRNgRthTzhu1Zsc6xbYycn1I/SphMQygE4JyT6Vg4mLRtW7tbEAhSF5BYZFNLiWYLjYOp96owTmUlVDAg1PHJvmUHkg4JPGKycTFotrDsU85bPJ9aR1DBnJD9sdqcJQ1xtKEgAE4OAailTaQBzg5yKixFh8hzgBM9yPShZnQ9CAB09qrea8cpIBcA87eoq39pUAcEIw53d6ViQV9qI2M5J49Kck3zMwwoXoTxmoYZPKcufuZ44/WhQsrkE/KfXvTsKxZaSTaGUYcNkscYHSo1YKXbBdiMe/4Ui58pvMORnAxxihZtiBeDk5BxgipHYkG8QnIAyMZPPNRiZd7IVyy9GHQ00sZQWIwTwQelOUbM4bGQMgjpRsJoe8ZjwR9w8nvTBIUxuBwTjBpr4SIhSXcnAyeBSln+Quv3cYPv8A1piFZ1Vt2cA9M96kLEsgfqSOOhIpnkeanPRfmBp7bnQAjOM4PepsA6UHLbMKnQdyT6VBNLKjR4IdBw2ByKjcMo+VuAec9qsRKIrcnJcscHJzx7UMaFiMaYypYEcE9KdcLu2gHYCOcdQfWolZZJGRQVHAO7pRIWlcrjAHRu59qBiLEVdcsSR0apnXaPmbA6/N1NRxuNpUA7gTyaR2Y7QOTnkntSGPncIgjjTGTksaiSQxqOMc9R3pZsBsuMgcZzgU90V2QM4ROMEU0IJBJyfOVomGCBwRVeBFMhTG9CfvDnmpmhwhAYHvgntTDEVgIDgEHPAqhpj4pXjV8DO0nAHQ0qTPJltoViOo6Go/mjhIXnv+NNiVnUAsBzyD6UARrIshxv6nn0+lTrIfMKkbDnBJ64qPyMq3lgYU59zT48qG4DZGAT1FBROW/elSQCOQSMgioI9ixnKYcknjvUbsYjll4I4ycimosqMpP3c5KjtQVYk+0Jw3QHjB606LKgSY8wnoFpgjLSfcDDOSvepoSfPCxgspOABQMJreSS4EigLgfMvc1FIXZsKN6n9KmuJQsnB3NjBGcYqN5kN1tztXbkY45oAhjiDzYfhyeuentUr24CttkAkHIAHIqueGBQc/3if1pzLvQSZyScFR1p6gKfMKKNmTk5bsaRiFjJxg459qHkYlQBnjABOBSKGdHEq7Bxx60x3EtmZ2UBcv0GOhqcHDtk7T3GMmhLZHUbW2EYIHfNRrGYXcu+G6n6UmMleJUR3BwD0X0pqy5VegIGDnvSOpb96DwRtKnoajjTKEMAX6Ken4VIE7J5pAyoBGMDsfSqr2rIo3EA9AAeanX5ZNuAR1bBoYLIwIJ2E4AJzT3KRFggH5dzDnrjAqRASnUAevpTvknYZyDjAYVVWTLYHHOCT0qgDcssoUtvCng4xzQDmR8jkDCgGk8wBQFTL5zxUUW0F1dCXb+IniqQyViBESBgHgc8ComSRzwc4wQelPjTYxXdwRznoamZ0G04wRgEA8YosA1X2IAMM3I6cCmTSkqFMYABzgdRSOwkcbTgZwD0JpPKbzDk8kdaYwlbMAYEYTk4FRpKJcSSJnPGR0NIeSVY4XOeOhocM7B2GF6bRxmgaZKVBiYuNseeSetLAgB9B2z2pYj+7YEZHqTwDQ4xGFYYBPB70hkTP5MnyANyQc0bjJjgjsFBwKWdizfIOF6k9TTSokYBc7+Dx3NNMdxqkAALwAf4hwD60p3hig+cdQRSS5MjA7iQACMYzSblRyjHDjn1qkx3HNltgRACAc4PNIzrsCMMYOd1BYW+cLkN0Yml8rdGCWGM8nFA0rkUioCC7sATxk1OJDFIuFGMcjuaj8xclcZweDilBeRgxI5OAxHApMGrDCwZgcgZOMDkinyS+iAgcFQMZoEcYIC7sE5ZuvFRyKkRZ0YgDjae9CuIcFGRGXy7ckkfdprjZnJDDpuPSoxMDKTtIJXAI6g5qRWLqUliIA5UjjNUVsIyRs4BIbpyOgqNriOEkhuehA61bttkke0oR6ADk1WlVYpBiJccHJxk0BcmTCEguTnnJ6Cq8jFjtJ5PP4VYkkCoCpAycFT61XYbpyAwGB1xxQUhil18ueIjejZGRnH19aXmSUFl3S5yCPWlQbMKuRzyTyDU9oFklKsFC93zx+FPoIjFu7Sn94FU4LHHT2pZ2JkA27g3AI6VJJIgnZUGRnAGelN88AMpCqe4GMikLqKsgJKkdsA1AoPmHIISpSQyCNU+fk7s8YpGKRqrE73Hp6UDEUklo8DaOQT1FOMvlZXbnjOeoNQu6RsZCxIbH3e34UTIzKMZBPK57VQ0PbaSJMsMc4PUVJCz3HEa4x3I6mq4kUKEmPIONyjB+tNkee3OU+50I9PegotysQ+4DYydR1DVBHIWYsqhj0yOBQ8siqgBLO3AXrxQUnKAqNmDg44OaBCQlRcMrAgD7w75qPAkkyxwp6E84p0yFHRt2SSASOn1qwqmNiCocNwGHPNA7kMxaQKONiAY3CnrJCkJDDczHAXuD601lBugik4XkjqBTZiFuC0YXdHj7wyKq49x8ZVYi7DJB4HrTpHZ0dJBlGAKjoRTLeRImYtGSZFwBngHjn+dE1wzR42fOpIz7UXEPSRCw8uMo6rwTyc+tQmRmUEfMAfmIFOiJPMmMgZz0pY1Zw4T5ecADvSEMkXCszAYbjp1qAIQuABzzj1qeYOmyOQZOc/LSxhm3PIcqB0HBBqhjobdJUQICBn5iDkgUEGIsqHLscfL0NM5iXzEGCTzg9vpUjJ5kYbOARyw7GkBD87NhTuC8kE8U8O8wZmJBX+EDoKese3aOh6EimOSC69SThQvB60r6ASSQ+cpYuQwGeelI8e1TsOWAycelREl5ArkoRx05FWGH2fBXvgDPp60J2HYggkLHqM9Mgcj3ob5XxkFj/ABDj8amhijLsyjLAcbTxVU7otxc/PnBXGCBVoWx9EiUXETFMF1Ay3QEZoiI+1Rqg3MxAB65OOlRsmcK20pnA8vgmozcIs4KARhTtOe9fIpHxa7Fq7jEdwNw2ZPJ7VNaTEMzRkF8Y5GQB6/pVWSWQ3REg3jAPHapUZ1klWMYXbksO1UMdczlI18xATnnYMHFN2M8IwRGzdARioiHkRWlJwDxt65qx5GbceaAW6rtPP1qkSxyJcnICABQCuf4z6UwXzXUw2R+So+Vsnge9MW5uYHBdgRjGAOcf5/rTw5luQNqlGwemMH1o3FsTyEBSAcuvII6U+NZJ5C5jHm4B2kYp++KCUebIqFuAwU4/z/hSCRyzNuACjggdTmpZZM11uUqowAOfQVXhs45GDM5ABywDcmneY4t2VV3OxwWx0FCJLZxEM6kMckY5z9akzZYEqQymNgEM2FyeKeym0UjflOm4c4pZEV4FZiCRzx1pltvz0yOrA84FUIkaZo0Zg3IGRmpIZ1iVVCnI+bPrmiOCJixVWAbggmka1a23ch2AyPRfrUvQW465KXWNpBKZII4NSxhJOGTBCjIXrj1qGC2G8OTlG67e1aUaefcKqkJtGFwPve1ISI4WkSNm3rswDtPUiopC0s4kDcDseQKnvEjFyVVw7Yy2OQtShJshMoqEcnb/AJ9qye5SQFFEaLECh6nPOT/n/PFIlykRUNGzkE/MDwPamRXHnyuAdi9Mt0FSxRoFRXwSTyRwMU7BYZKZdyOigtnkAcYq/DO1yDMI9uAAVAGTimTKIo4gHBOTk9sU9Y58HyiNgGTgck0NAxPMl3KSQy56KMEj0/lTyrGdGkjy+eFXjI7VUmspQoKOSc5BPSnwpcNAwfJlY4MuSAB7VJBfV3CPHGwQnk59P8ioFuJQixsQ4BOTjmlm82JAzsI1Pdu49alEKxQpIBypyDnqf8mi5BK1xM3l7o8leRxg1J52wr86GXqFIyCP8/yNNlt1mgGWbf1ADEfgaSCw8tgzAZfgnuoqGwLlskz2Z8tkJzgDgE+1S3ZA2mUH5VBA9T61SYLaIVQn5uAT2qyrkWic72BOWPOKi4yaKGNlG0bJWHCtyait7fZKdhLSd9px+FEsXmuJHfaNoAbp+FXopEgdSg3pj5mq0JoZtaOIt1dOQxOcU22tisRlaX53bGAagmeZvMdVJQnnHSp7iCQou35FAyPeixnYuW7fvSwDLtGMZzzUruzyELJnI4x3qGG3la3YspKkAb+gzxViG2mjVHj2lgchiOKQJFdXkZlZgZSDgIOtWXjjebg7Qo3HjFQSrPAwZ2VJWY8npTg9wrBSUck53AYA/wA8UbF2JAAzKZASmcBRxz606XySD5qPLjnahwRT2OFIIA9CO9NjMSg7mC7upPU/4Udx2H+agZVMB2LgjHQD/P8AOnNAdzGNJNuM8Hj/AD/iKpm9lWZlUq0fQEDk+1El/PLgK5hC4OfU1DJNIQiB422sAvzHH8Q9KjAknZpFPHY9gaqRXd1sLn5/ouAKgs70xF/MYkYJJBwDSsFtTRjud8BSQbn7uKtWTkFEILkn5SOn0xWLc3p8sbIyjNx83OaWG6XyEMbneThlzyfpTEkbquc+WHXy9xy2entVQ3AaXywCQDjdjgn0/Sqv2jKnyAC45IPNMUPACch5G5IByAKGVY1beYbCGOSpJZm6YqKFNly7b8jqGJOKqLe7ZCjHZuGDn09ajmm+RQz7QrEnHUipFY2LicQEYI3Nyc8/jVT7a08oLqE5IUj1qnLIdqxr8xYcGoHvJSBECMqMjIxiqTHY1FtvtjscMGHUg4BotBHHOrzyHqVyvQe9UrHUnaEiZSjA4LLwHqO5WWH9+GBiJ5A6/wCeaq49jSNzCsskClmHXI6HJ6UF44VUuQcngDqKz4E3yqwbhuFznrUl1veJdrDJbaehxWRXUlu7jeZSoxtXhRimRyMkH3+HH3j0+lJFiJgrnf7jqKbOfORVjIJBzgdaaRmyIy/ZI8KhcEksfX/PFQ3s0M0agwEOOQSaSWM2+HZ95J5ychfrVe9f5nlwZF2jLKeP881oiUiKYGKRPLJ3k5JB6CoSRHdAyFnUjscHNPFxsbcXDBuMY5zjpUDSsXHyYLHCg9TWyRaiSSBQoVFUHkhiM/nVSy0mSe68uOByWbLAHrVm2tLy6uvsyqAScjAxitK7v10F/s8lzEJUUFnPAFddDDTry5YI7aGHlVdkI0KaFaTyqQzrwSxzg+g968y8W+Mi90bdWVXxnABOB2H8qn8V+NIo5nDT7oCpIC9S3r+orz64jl1R/PxneQoG45P+c/5xX61kOSyTV46nvy9ngaV29Ry38moXIEiCXc2EKrx/n/69aC3MllMHjQAehHGasIYdPWLJ2uqjIA+YEU2a6luCG8pUJbcCB1zX7ZgcvhhoqyPgMzzWeJfKmTRXU+oEyPHmZuMDoB/n+dLPCVlBIEaDBAPVqlAcMruRlTtyp4ou1hnnEjZ3AYHOOa9jbY+Zcm9x0ifaPKcEFFIYjpzVCacRySCOIMHHPy8mrVrbiKF4mxtfgEHOKLZg0bJgEododunFFyLlIWwkRZkVg2eAOMCrTXjWmf3AKDnk8fjQro7YQkntjpmonkkkQhuvQbhii4rjJ7oOUxHiTdlox0ao7hfN2oikEdu1WooUtJTubEm0cEc1EjZJESsQDyW+9VCGKVtmCqR5g5IHNe0/s+eEk8S6+9xLbtM0AGxioKpw2T/L8q8g06wGpXkcMS/v3JBUHluK+8PgF8O10jRVhJVDGULJGuC/y7WyfqR+Yr5rPsdDB4ZpvVn0mTYKpiq6lFaI9q8CaMtppsCHcdqnMhABI3dcf57elYfxk8Xjw9pVxGkpcsmcL1bJwR+HP5V3KIuh2AG7KKAoJHA/zj+VfH/7TXxUfSPt8pPyKxJTIKow+6T9c8j/AGa/BmpV62mtz9mpwtFRPkr9o3x02q65c2QujcxfNjB4yW6n14IA+nvXz9dwCNIwWDMTW14kv/tupSSFxJFvwrknLAfWsuCZTK5lCptORu5z9K+8wtFUKUYIzna+hUeOQbXUEOOWXqAPeoPmaFyThzzV25uf3bspUA8YPWo4kD4bcAVOSp7113MxkUDxhZHHAGSO/wBa9M+CXwO1f4va1KsDNaWEIBllVctg5+72zxXMeFtIbWfEVjZxlWaaRV2ngBc8n8Bn8q/Uj9m74ead4Y0GxgigSOKOFJS3lgtISTnn/gR/75ry8diZYeneO7LSucX8L/8Agnx4VstOEmqXN3ftOCXgeXCn8dg449au+P8A9k74feE9Oeaz0eyi3AAxKuHY+ox7ivZ/HHxy0vwB5cLB3OSrGIAhAM5zu47H9a+MvjN+2LeeJLq7t9ItIrZZGESyrghACeVH8PXpXzVOpiMVLWVzoiv5TgfEnji8+FXiuaLR70CXcQFmb916dP8AgNfRvwo/aw03UtOt/wC1Xj011+R2J3JnkHaWAGTivM/gr8KoPiWw1nWrBLue4wYhIoYIuThvXnmvQviH+zzDoukyQ20ENsuAVeFQFBPUccZP1req6aXLJa9yup9E237QPhJIJLi81m1062Ch1WedWbOPw4NfP3xx/bK0G4hOm6Q3n+blFbaQuO7HuQcnHY18O/EW1vvCepPpyTMYC7puDckg8iuEuNRkcMZJWkYdieT/AJ/pXVQy+E0pt6ESlbQ6L4geNrvxZrct3cSmVFkKxjdnI5+b/PSuJmmRZQyEOepUdRVwsqk7AFyMkHkmqSQxXEoDHac5OOOK95JRVkYMZDMAQWGSxJK5p75CrkbTk4BHX2qU28UYyhAK9N3NV3QyyYHHqx7VaJDh3BCkgnAzWro+kyXF4hETAg5AKkg1DptkJ2RGBzkAMOM16P4d0VBD8yONhBJTqTXtZdhPbS55bI8HNcd9Uhyx+Jl3QrciWOOKLMiAAIR3r6l/Z5+Dh1aeDV7y0DiIu0O9ThG6bh26g1538E/hq/j7VI5nWKXS7ZwzCQlS4Hp68kZ/Gvv7wV4WXw3Yxo0SgBdoCptAA7AfyrPifO6eXYb2NN+8zwcowLxdX21ZaGxpWijTLGOGIMGQAneckVNJZO2WZ9uR1atIXMPlDEoWTcAAeCen8s/pVkRxXUDhEOFOSWGRmv5pxdWVZupN6s/SIQUPdic/HH9nUHeSQc5zjPt+tW4pjPINqYDDJGehp98FhB8tA7EhT2GP8iqsRkhcBVyrsFOOw715cZuDN0jZtISYnDEZPY9AKo3Nk0kMgV1BbjB7U7z2jby94U9ASf0qaF2kt9pTLA9fairySjqxoz7SxWFY5JWwiYB9CcVl3uqLbSuyScZwOoJrVupEkRuSqgcjtWBe2f2raqncOdzDoRmvEr1vYX9luaxV9x6a28UQG4iQnIAbg0469OzBnnESFQMoq4BrNbQ3hZSZDKeqqRjFNXSpC4M+4Ddx7+1eL9ext/jZryRNN7kXkqyMdwBJyRwKn8xLmNl2Z6AZ4NZ8U0e8RIBgEAgnpWjp1vH5xmZjsTICk9TiqwsqleslN3uTJWR0FjAsUChcDjB54FX1XapCFXVsbt3IK1mxSLEfkfBIycqCP1rRt7uMFWICbxgBhjNfrWFhGnSUYnBJtslVyJWBwFxwB0qEJmfPmsjHB2gA4H45pxyjuMYyaZLcoIjh8N03Y7V2SlCmuaTBaj9yIgVVbJBXOeeay9QvCkR2DLoQfl69cf1pEkacFcsy9M5qPzNoIyMgkDuT714OJxzb5aWxaVis+0gmRlbcQeuT3rJ1HXHKmG3VVw2C5U9K0biB3x25xtxkmsybTZLg4xswe6kE+9fHYqpV5rQ2OmKVtTLCPemQM5IXoCc5NaFvarHDuZlQgYJ/rTCgsS2OfYjvUDQT3zrtLYyCQOBXmSv1LRN9ojjLFSHHcms671CWeQKgKrnHbk+ladro6tKxZ/YjGQRVo2EYIVUXenTA56dc1AHMjTpWcNghScMSenvWrbpHaBVHMoPBrVSGIEK+cnsO1VrmWCFhtUeaD0OCT+FaWXUExghkuSGc4QEEg+lWFmRSWBAIOS3pWXf6rKySoEAZsD6Diqmm3MzYi3KUAJIYAk/5zXdTxNKm+VyJlFs6q3v4lhAlDY65OBkVHNqFr8sZJY565HHFUY4luAnmDcw4Bz7VS1MO0USiNVcSYLAgYTHX88frW08TZXiiOU0zr8e0wo2Mcg7T8/8AnFTWbmYBjweoABrkixtyRkMWOd2c4ra0i6aZQvmyAZzt3fKf84rmw2NWInytWKlCyuasUKxSPLwRjAxwTzTDEHlIxgdeO9Oc+WQGySRuGOmKUs2N2AFIwD3rtrXaIRRu1d15OAvGOwHtUSLmEBeQ3Bf3q4XVV3OOOgyaiBJ5zsXt35rxpRNUVbyMRxBVyW6lhxXP3il23ISDGcYJznmuguJCq5IDDHXtXM3KMJG5wnXcckg14OJm4y5UdUFdGvphLDcx3LnbgdCfSuitlWFgxycgHbngcVzOmNKsX7s5TPKsBk1tNKyQgAE54zzgGvoMDU5aSZjU3LrSRtKY2xhhwcgEVFDPAHBAGASCen41zGo6gwlMakgg8gnk80mkSMr/AD4VC3Unp711/wBovm5WjPkOruJmkIKKuAMHv/nrWVNbLNIWABAOCDWiGj2fM2Gxk5B6VDJZzTKWUBFHJIq8RT9rqSnYzGs41QlH7nIx0qitu0chKtgDlV7mteWzZQTtYdiemaZDD5yCP7xJOMdvauCVCxalcy1v3g3qw79B1xnrTo9WXbIQhWQ4Awc4FWbqzVmZW4OMYXg1X+xDGNmwr0YetcbVSL0NVZg2oyCIEYII4z61ViE3mLzmIkZb0q28HnRIGALKc8cE1astPYTLtQbXOCrda0oQxFaainYcnFIvWaeXETIuVGMAdTV5bg3AIyBxg54zVLU5VjVI13AnjAPApsSSLCZcZHTnofavrGtEjluXZIty5A+YcZPOKpvbmEmLoT0yc9hzVtZGKh8gE/w9qTPlSbmxhjjP9a5ZxVgRlzFo4yDkkdQAOBULXOUVSckj5QOpFa9zFHKGOR0zzxk47VjyJFJIOQChIJzgj2rzp00kWhzMyxFwpBHbpiqjzsCzFxvI4IqWa6Kna33ehA6kVUNuJpBJjCn+E9q86poy0QSQu4Z87SeSwOCfwpIXkjmBdWcZx8vGK1UtVKlyuTgD3FMjgEbKHLEM2DtGcc12YXB1cVK1NClJR3GmZ1RQHyn6gUsdssjkg7+Mkqc4ptzdw20W5sIF5ZpCAFHvXmPxB+NGleG7RTav58gJI+zsS3T8sZB/Ovuct4ecmpVd/LocdXEKJ32ta9Z6Lau012qRIAoZmwxwOSfWvn7xz8eJdWBstHCyCQspndCwAzjgHvwf0rznWfHeueMr2Rrm9W1tWbKxxKccnv8A57Vd0ixhgEQEQnAJAKEZFfcvC/Vo8rM6E1VldB/Zkt+zT3bSyOzbiJCWwPWqsNrP9uTdIotwxyoBDY5rpWfyFeRRuO0goeo96zVcfaUTaAASxx1FaUbuWp3YlJU3ynfeES7RBcttP8LMdvUdvwFdbprD7UE8zMrcKB071xOlSvFbjygGwc8dK7TQg/2iInBwQVz3PpXdUVlc8CKuz0zSrl/LaUgiYjJBOc1rw6juckgEAAdKybGVPI3RjCEfdYYPXpV2SGQOqxkkk46dK/P81qNTsmetTj7o7U7GHV9PkiMRUtxvIzj3/wA+tfPvxG8BRTXASAKRk7iwwDn+VfTNtauVG0ZOM9cVzfjHwvFewl0gySDu+XBOfQ16WQY6pgq6m3ocWNw8a9PlaPzt8V+H5NHup4JstCCxQnkgZP515HrNrukRFDfMxIZeK+wfit4CVi5iRkl37d2eCuOP6186eJdJPkRkFUIlCnIwwP8AkV/ReExFLMMNzxPzZqeX4nlPMri3Yo3loucY3HkmqKssACnljznrXQ39jLZXkiBGC4II6g1hXCbHO77x+7ivmsRSdKbifcUKqqwUilcSKXCkbc87qYx5GDvGOgqR0kc/MMLnJJ7n0pozhQMEZI465rjZ2omTa6BVBBI79TXsP7N6aVN4xhn1TbLJD/qICMh2AOMjuMlc/QV4yCw3KDz6VseFNdn8N6rb36OyPE4I29Tg/wD1qwqrmg0jeJ+ungzxF9p0xJhIyoI1ypwAu0YyB+H6VhfFX9o3QvhlZtuuIrm72blhXO9sdcL9cd6+INU/a31Kx0Eaf4etFgmdNstxKwcAEc4DDOfxrzrwj4S8V/GLxKUimutTvLiQefPO7EIhb+Htx6D2r5t4Np/vHZG61O0+Kfx48T/HHWJLWOS4GmSEGOzhJUyMcAKQD2P4civbv2c/2Rru6t7DWPE9sAiv5scIXcBI27CnPoP5V6v+z/8Asq6f8PUTU9RhV7/csi7jnjPGMccY6fWvoOd4tK3vMFEW3dlV2qPw6dqwq1IKPs6a0/MbZn6bo+neBtEjtokitYIly7BdqsxOTn1PBx9K8P8Ajh+1PpXg23lsdJ33+skokVrBGXIySPz4/Q11vimw8T/EmaGztZBp9gAXNwihi454JBweM4xUfhf9mvwjokkt1c2FteXMnLSXCiZye5y2cd+mK5FZPUSseYfBzV/GHjaWK51aKVHkkLnMjFFBBGFDcDqv65r6i0u3lW0iWYZk2hWJPBNNtLXStEt4o7eKCCBQBtRdvPue/SuZ8VfF/wAMeFk33l99kdSSQ67sD1//AF1MtXdIGzX1bwna3LxyTbZWDEqsi5z7frWZ4k0LTl0i8htVjt5PLJUABkDY+me/rXiHjf8AbK0jT7prTTIjePjKhdj5J6H74YdK8D8a/tLePfGkb/2YjQRKQC8q5ZQOquNxBHpz6V1UaE5vsXyu17FX9p1NIthNCbiD7c8shMcbgEAD5QR/wI5/GvlwvtKxYHByAOprqfE2leIL6e4udSS4mMha4ad1znJ+9n0/+tXK/YZLecZBIOCfYV9PRXs6SgYy3Poz9mr4ktpd5/Z+ovmylYKCWzt5H+Az+HpX6D/D3VYtQsYgJQYhn5icA9eg/wA9K/JHwlrY0PX7W6jcDYwJ3LuUe+PxNfo58DfG41vRYEjkWXbFwVx04P8A7MMf/WrzcfSTj7RLUyaPavE+hr4jsfsyqAhIKFl6HGMj8/518efGDwu4TzUjLIGIYA8DB/8A119rW4+06aMfvFMI5J5PFeHfFnwxbvA6RqWEmWaLGCPXn/PSpyfFywuIWuh5GZ4ZYig0fEl4RbzOgLADJAIycVQOLuYtGCVAycjk10vjTRxpOt3Ku7EAhSAMEH0/SubkmayjJXJlZsAkYGK/cqc1UgpI/KKkeSbi+gSSlUDKQQevfIqC5j3AMmDu5AXoKshVdSMADqVPpVYsyEPwyqcbSetbmIhDbdzYbHy9c0kQeBGBG6MnjPY1MqeYCqL8g5Huaglt5DMwKlEHQnvRcaEni8wKA3I5J6Yp4BONz8YwabLHtZVXODwSe1Q3MoJ2MuApxkc5ouWixsiOF3YXGQw4JqkrKruHznORnoKmiZ9wLICjHGD1qKdgJWz64GBxiquaIQz5l3g/Nwfm6UyaRpWR0GHJzgVKdqoBKMZHX1FRtiFl25z0JHX6UdC0zOvbETtIxXJHLYFcdqmmeRmQo2M9R2r0BYVJYBySfyNUrywVxgsOeQK4cTh4YiDjJHo4XFSoSuecQs0ZKEjc3IyOlSPpzTKzEjI5x61q6pp5WQsvT1I6VlmYwIV2nOcAnrX5hmGBnh6nurQ+5w2IjXje+pSMflsQ3HoD2p0cm35W5J7+1WWh835twOeOaqzZR+RwOMgda+Sqwaep6JJK5iACZHIOad55Zh2OM+uahBVyd5JB6etSMGjbIA24zx1rhnEVib5mkHIwcZHpUofy5em5CMEg8j3qlEzM5JHGM7alSZRkAbTjoTXNKJDiXbdjGuQSfRh/Wrgn2yZQhwRg5GeazfMwEGCFPJxVtJ1GFHy9+eOaxcTJxNC1kEmWAIYEjr3qxEAu/c5LkcZ5AqnC6pGWyqjGDnvU9udycDO7oKxaMnEsRFYlcHlGPBFNkSNMbSSRz60kd2m0qyZbODjoaeMNIg2ZycgevtUbGTVhoAUqzDcM4A6ClkjWOTIPfPFSzBQvXIHIAqCNDMwdTnnHPtQzNjgPn7gk5AqRVUoVyG57DkUNC3nL5g2jGcngj3qAGQblOAucDjrUgSMx2nIGeAcDgCnKqyDuqjqD3pUC+UQxySORSbvmCbcIe47UAII5NwVQMseOO1SNGQF81g2OoXioOTJycKDgNUgwYypBYepoAWcnyBtIIzwPemg7Y1YkqrZwetG4mPy+Ao7UPzGcDOO3rQASrgFNwKkZ4HJ96faloAQwBduM9qgglBccDpg5609ZtjFCrAA8Mf5UDTHtPlxlRkHBanTS75VKjaCACKSP5ieMBuGJpuFWQ989MngVAxZJEtX+YH86bIAGWdOVU52noRT1gVyPMG5evPalu1LQnYBhByRwBQNjCBOmZFCt1AHSnFIyRnlcY+hpuFkUOoIIXHHUUCPbGGc5znkCmIVU2KSQcnoT0pixuxGWB5yferNqVOAp+Q9Q3JqHYscj4cEAkBe5piuRyAq5KnkjJz/KiNiylWAGc80shBkweARikKMmAGGwdCeuaYXCIcqycnp16e9PmCqwXGSxHTtTEkEgcKhAHRunPpS+W80ZYuqFR2HJ96CkyOaMtlVyD0JPIx60yQ7guwlgvGfWrMS+djDFlYYJFS7IrWLOMj26UFplaO2BBclkwMdaUPGkRVnwcfL2JPpTkR5nJj5J5IXmkMKciQZPTHTNA7jQi/ekySRgNSLGgj2leR3HDURtIjFCCSOmemKdNGGAcPg5wR3oC5GsSiQsuXVRkjpikO3Ym1dgHUnvTypMTKikAcse9NZDLCyZAxzz2FFxXGCGSMkkjBORnuKkZl2sG4xjOahDgruVeg5zzilikWVo5EAbdwVPNO5RMHLN90MFAJ2jGKZCxa52sm9COp60vKEjAwe/cUA+Wnm7fYEc8UNlIMsW4I3A5Az0FMjcncA6hl5yeeanSFWV3VRk9eep9KruqGbhdpXk5pASJEIQHxkEctnINRBGQFSpRG+6xGKtyukcSKV2D+91FQyfvWKiTcAM4HIFA0wgVDGgJ+dW45xmq0koSd0A3ljyVHAqQuVRgy7yRgdhUc7C3iXZ98nJAqgJBEvmjkAMAM+gpXhRty9QP4s8n2qKZNyjecZ6DGMClQHa+8kKoAy3XFUitiFtwcsRxjFIjlonKj5OoOKmkj87leI2wAF69KMRBRGxL46BT0NCAWCXyoxM8e/AwRgcVDK6vH5gOMnBB4OKkQSSK0OMAHPsKbKw5BKqTwAec+9MCJGYME2ZDcFjT9u/aNpwpwSDmnuCWVQOAMjHrTreIRurKdxYY2g5ApXDcikiKlSxxzyB1P0p7MWQAxhivOO1LOgjkAYkAnkmpPldSMkdwB1x61JRBMyxAsVO0DPrRE0cMpZFJDDg56H/ADmknXzmIjfoNrA0y1hMiFM4IOQM84poAjtzdzZXKoWJOKUWACyuSSqnG7uTTRK0fGwqoOCQetP8v5VMT+aDwR0z7VYyN41cDjAHRc5J4p/mbbYhgHGMEDgg1FMpibCgn0JPFPiHklmkIxjp6mi5QJiVAQoOOM1GQrfKHyWO3B7VNtVVQpjBPAPFJvVJX+UDjgHsaGNsSNESIlCXKnlepzURzLKoYYJ44HX2qV8REDIyeQB3qPzVaUGXg9FUcUxbDm8sq6uMSDHzAcCmbQuSWOwDJqUbZVfjhcE55zzUE5ilkBycqMADpQK5Yjt0MT/vcEAMDzz7frUUaiRWjbKtyQx/lS7jACpGAwGM9TQymPY3oehHX2ouMaYUVdjEg45zyR70NCWmQRLvHTHcmpTN5xClAH7kcEio0VfMYDcccgjoDRcZWkjMcp3sVUkcGpQgVSqjPOQ2cfhTzGQSzdOoJ5BpYvLjGxjlz3Pb3phcrl8ygbTg8g1IIUkOWJWQnj0qUxFlQIAVByWHJNJLcEDyigO48t2FAhssu+UJtAPTcOBSFCiZZcH1PenAokQcjMgOMdsUJO3zGTBHqBwKa3KuRTRGaFML0JPHGadIOBvPlkdB1xUszjYBGRkck9ce1MdhKFUAbwMZIzmmFyIxRu5YsM9wR1qaFYgr7iQMZwTUEKBpCCdzYx+NBhaQOPuc4OaroO5IrRsR5bZJ4DHoKja6Kkhz8pGCMd6QxfKFVgdvXHUU8OI4ymFdzxk9qkAUxOrAgLxwT1/ClEYiTAbJxxjsaFVHYHYwzwQ1OBDTHKjJ4xnGPegCFCqZbbliQMk9acwjkHmS/JzgY4BpZGK8qnygkZxTIT5h2sBjPf0popMkmSM7HIO8AABeKihyybiN5JxtA5zVnHG6MB9o5J6VWjkAkBzsGc5zxTY9hTiJsZyewP8AKnZ8sKQCDjJplzGsx6nk5LY6DNSxRNgORkZwuT1qSW7kczYiJzuLH7x5xUSP8pjVjtIGcnJNWZysrFCmAR24waRI0iACgFz/ABA8H/PNAiKEeS7+Yf3eOAOtKJSQ7A8HjaOBT0k3SqpHI4wRSTSNBK4ChsjggcU7gO8swqZCCQTg9xSymMMnl5MmMtntTUuWjTJlUpMu11xkcHp+lIsWbhXB2DpgdaRSY+8b7V/AQ5OGYkZGMVFGNzlZDhwcbz0qxL5UhbDfKBj3JpsaeWASMsDkHFBSY1Y/Iuiu4oRgj3qGUR+a5BJOc4zk5qzJCxlJBJTG5hjkDvULxxtIWUYGMEdzVgz3ZXfYFaVQ5PCgVbtljXzAYsuRks3NIjw8MIt2RjKnOKiuWa3cBMjjcCenevlVpufHJErfuJWVxgdQR0OankXaXyhCMoGc9v8AP86qLOJIgCwcnqoGTirE08aBAVYnPPPBobCw1pEWBY0+RVyQG5b60ttcQSAMpLYODzyT6UlxgyW8ilfMVgAcAjH0qZreLzDJCmHY42g8A/Slcmwo2TXDEnLYHygcD0pSyXTg7wIwNpQDk+/tTLRGKb1Kg5wSecmohayW8pYNkZ5X0FMixoRSeZHyvyLwJCM4Pp71DPdtG5GO33QMA0W8Z8p8NtGc+wPrSbjNKpVeF4yehNJhoWVcqAQrKSOFPenLcCa48ksEyM5Yf59P50xGG7ABJUAkk8Z9KeFIYqVDFfmxj5iD2qREbmSIjYjSHPIJHr1qzPai3KSZKsV5OeMU2WLzTHIoMGMAxucnp1pbS3nfMTk+YTwG5wP61QrEun3wnt23HaVYgkcHFWC63ku2M4IGWY9DVRYIbR3KSB14DAHOPerAljWJ0XBkcYGzgipYkhysjSFF+XoMnpU7XVtBdIqy/vAMlTk/571XS1FxEIvLYS5yuDgufT3qOKNkmQuoLA8sR0pdBbMuWyyTXRkEZ5PY9qsSeZJI7Y2Ko+9ng/hUCpNDclozsLAHnkZ+lWbuQokXmDjJ5HQms2uwxgQLMC7YJ65GARTpIBal2ySpGQc5pLmCa5cEEByo4PAx2NTxLPyGCsVXIJ7n0qLklaF3Z412srOf4ucVcVpgTGH2oP4O+ap+Vm6Xc25M5IB5FXXWQkFWXDcZ64NUK5Yt97KUk3FE5DDjNRXjTyRgI/lbTnaOMimyx3AtQ24kKSM9Qfb9RUgYSCPdGQ4GQPwoJHR3a3IQMCVxjB6g1ZjQXcZEb7nU4EY6g/5/rUEcCvMrsjBsYB6Dt1qW5kJYNGmMnaQvHPrmpEWpYJYroBXHmBRtUDjNJ5hlk35IHTAPU0trL5jh3yBkgu3c4qZIVAbHEmcqrdG9qllJDC8UsKZJkkDEgDrTxND58S4aNF5IJ5J7/wBaWS2ZtshAiPRsVAk6s5wOBnlhzStYqxejklBlCJ5sR5AAyf8A61EEe7JAIPZc9aIbt4YiigOjf6xgOgqNnUAtE2MdO/PpQgexblJhliAYHpuYfdAx6U/7RsbBGTxg9j7VUTbKAZnKpkE46movtGJQgOAeF3VSMGbYvSlqFj/1rH7rc4qKK+ZiERirDOFJyMmqSFDKTI2QOpBIAqUyLcTrIJFjK9iOTUjSLN1MGBllcOF4C+hFQxzmaQT4Kp0256+1Zd2Vy5aYb84AOcf5/wAKU3kaoV35wvQVRqX7m5MkoWMkxKSST2qlJf8A2q6CAkheNo6k1XkvkeJI4o2JyCMnkmkkIYZB2HHJp2Ey/wDbDHCCxxKhOFHGfxpkWoNCC8y+Zg5IXjHvWSWMrhDuJJwpHJzV6WUMpABLqoHHQ/5xU2IZdGq+chdQ0aHqCeR9aqyXohDSBWcdyOlMIYpEMDYTjC8H/wCv0pt7JKkYUuqAHpjgClbQNSa6mSSINGWDbdxBOSKLS+UsBg73AAA659arCKYYSKRN+NwVhkn2/wA+9Rw+aiKs4WNweR6/5xTsI0Z/Ptbzc5McRGAoOMirNvq6PtZwWYnAxwB7n1qjbxFpj85dQMgvzg1MZGd38zaAvC7VwD7VLQ+panvvNBQrsDcBz2FVmMuzY5bnvnkjtUNxcMkBZY90mcYHT60nzykGRtoGCPQiosI1RI0ICjGAMg9SR6VYDq0Ss5RCuWBYfeHH/wBasuCaSaQIoAI6KepNSSwStITnk8EH0zTsFyx9swUCoXGegwMippDOSWERRc8BjkY9aprEyyoyEHZzx61ZW9l8pxgkk8M3KigpMZMk0cigJvQAHcp4Bqe2tXBYEttPJ5/z61UdpEkUGQMOvympApmmYGXCqoJOcUWuFyGZpTPnDEMdoC9TUcwYwFoyVB6jOCPerHmLORGjhTkkhhyaqurC5Yo42YwVPP41SViWNRZpbdV3EtnHNVpI3LBEyApyxB4x/n+lWp5mDLIhDJ0+X1qrcFxcGKLmUgMTjOAa0SKSK0wYh2UZKcqAetTaPDc6hcqiqQMZbP8ACPXNJFp5uZFdGOVYhvSruo65Z+GbIJ5qpLIMHceTnvXfhqLrTUErnfhqHtpqL2LmueIoNAsCFmVGBw0mOvtXhfjvxtc388sKyqRuzGoyS+T3q/421qfX4tkUqpEpJLsCSK5C28OywPFcXqO8b9Np5I9RX7Jw/kak1KSs0e9iKsMFBaaEWk6ZdX7IzEuWJ++2Qprp7dYrSGNhCQVxmSNs596rQp5StHCwQE5UEYyPSlu9yZBjdMHgg9R3Hv2r9owuBp4aG2p+bZhmNTFVG1sXbOFJWmnmYODyoYZwKtNCbtYUjdUiOWY9xUME0cdtGix+a+Pu5wB9aVn3O0qEpgYKr0616Z882RmyMQkaLcABgknr71LDCTbklzvxuBI5qWSN5GCbyhKhjgcYonZnlQOwTgIuRjNSybkdr5k4KMFDIc7lGDinm122c6y4wWyWHGDU8ry2iKgQM+c5ApJEMwVt4KN95AOlZiKbeWscaw/MvQAdQfWlay3ICSzEH7r9KZdF7dAkC5GcgjoKluNR2LEqsGI+92z0oQyBYRFOTIfMjYZLHqp/wpilW3sk4yT8wIqaMgkSyMAXPC7cj6VXurMI5YDZ0JYdBWiY1uel/BPwgmueMbW5eJfs9v8AvAZFJWRs4K/kTX6MeA9JTS7ALHL5ojABBXAJwefpwfyFfNf7M3w4fTLC2mnRZJZGE0kuCSvB+Ufkv5GvreztlsbYeYowVAZlUAcf5NfjHFWPjXr+xg9j9c4cwkqFDmmtTkPit4pTQtJYPOImlAVlJGUAOSfyP6V+YP7S/wAS117V5ILO5E8bJtljQkjrn+QH4k19mftM+P5bbTtTuwgKQRkmAgAEZAbHuMn/AL5FfmB4n1mWTWJz54ldsKWHIAAwF/DA/Kvn8qw6qVHUfQ+ulKxzU8zXMhZlwAcKvSpJoykyGJCQf4jyAaPLCYLAuAegPeoZZJQ+Y5AuRjaeePWvsbHO3cLgNKQXKntlatWcaoQh7HJJ6g1VQZGwAsPX+tR7ZFLAEgdCT25oYI9R+E+r6enxA0YXIEYWUfvdudnHJx34zx7mv1L+DWv2epabEEYrH5f7sKoyFJOM/gf5V+O2mXT2NwLiF9kkQyGPXNfev7KX7QVvqVvFp1w8KXiBSYyxbBCgfXkKBj3rwc0g501JdDSLPXPjf4Mu7pJ0S1e6tuWVV5bJXofUdPy96+DPHXw61Dwl4jBlid7aeR5IWhztHJODnuOK/WjSNSsPFunLBKILlsMqxkA5x3x/WvPfGv7Oem+Lw6SLGqyjYdy8Dng9Dzz7187h6zw8rmqlynzv+y78RJb6xngnhjja1QiWK34YHLH+RX8zX1L4tsnu/B/nOm+SGNmZmGAFweSPpj86xPhf+y7oPw0iaO1lnnmdixdDjJJHHI7Y4x6VZ+NXiKx8MeH5oZmcsoIZI2CnBGP/AGY8ewp1Ksas7xK5kz87v2pLKzS5gnhMYnVjFhBgpGcsGPr1IP096+cnUJCWVi7Ec+gFey/HbxxBr+qCKFgZEwSqjIByeT+Yrxs7jcONqhMZLdh719VglJUUpIxkxkPzgHcfMHUH0qa6gWMghwWIzgfzqCOFXyC+wgE7+1DOS5B5xgFvSu2xDZJPH5aKQScjn1p8WCwATqMD3qKZg7AKcj8q29A0r7QfnAPcDPJP+f61rThzyUTGrUVKLmzb8O6WI7fzgqmXIHzc4/zivXPBWhS6/e2cUULSeZIFKxjB+oArlPDegEbYCTuY84HX2r7P/Z1+FYtrC0uPLDTZMrlhkgnHyn6DH619VisTRyjBup2Pz7lqZpivL9D1n4Q/DuDw1YxiWzUGGPIkC4G446+uOfzr1UmQxhzxnkfSnadax2RDujLFIoUHsSP/ANZrQOnpPuwzZGQAD/nFfzRnONrZnXdWT0P0jC0IYaCpxMJUCyOCF65YMeM1oJcAeWEJjwcHPQ8daiudPSGMFWVGJyS3U1VIaJiSGcYyNuSBxXyMpuMrS2PQsaUdg8iB2/e/MWGeSM0lxAyMMfKv93HNMsrlmniWR2GMEDOOfSrtxKPNEZIwT361M50pLcaTMm2tWnkJ9yDnjHvTb/VPsKeWCGc91ORVm6lFou2M5LHJxWPNZG5cblDoBznBx715GIklpE1XmRQ3LXRfLkDvnvVq2ZNhCAEAZz/Wm+UIiNgB7cDAqK4mVLkYDA9yOa89yYy15nkRjcuSTxnjI9P0qhcP5w2KSoBJbvn2qZPMlPmMxY8YB4wPSntCXJ3JsYcgjjNc1S7GmZLQqlyhChSxALAZ/CtaxSNZlTGSTwc5zmqb2RuGLMWypzwcf56VoabhJ9zptJwMnnHuK1wMWq8Qk9DatrIswBbbnp6irRt0jBUsCVGBx2wOf0/nUUNwse0+WO+JDziq7T557LyT3xX6jCtCnT97Q4WrsuyTKluVX53+uTVcKSAZFyx6KBjA9aoTXkUcbujHOcc9az21SR8xqzHPViea8CtmEJSvKWhqotGg7uG+6AgJPy8Y96hhPmOSCRk5BI/znpTYm8yNQzfL2ycA/wCcVaV4xMAw2gdCPpXG6qqO8RtDGlWKXONx6egFMWUSEZGDk9+tPuFBBYcqPQc/54qBITvBHQDNZvXURVls2aUtwQWyAOTQxW3cqoAY44UYFaogUbSTjIwSMAfT/PpVKWFVdjjk+vXFcVWnz7Fp2Mi5uLiQkQKAfU+lKloZIWWaTIHccAn0rWWzxmQkEYyAetRTxnGWYJnpnkVySpNdS7lMWwtolGTkDI5yfpVWeBSwfkknBY8Yq+U2hSOTnBB9KrXMO+NhynmcEelYzWhSZi3cJikdSc9TuNR2kwgU7TjfkEVc1SEPKZMBcgLtz1AFYjb0mWQA4Toq9TXzbpTpu8jp5k0dfpkwYEEbRjI9TTL9BIueQxJBYfyrM0yaQuWlG0HAwB0rRvFKgEPhT69q+i9opQ0Oexz99GInwVyezdPw/wA+tWdMk3SCNCozx7D3o1IDaFwDL0HvTLBPJnTjLY/AHNefQh7OsnfY2bujpomzAFcFyvO5RgfSgxMykgZAHU9uadbxtEgIkUlh0A4FROzRERuSN3IA6f54r6iT5kcom7cCpACAccc49arTt5e4c89PSpOXcqwJUjOB1zUNzJi3ARMHpg84968qpZFFS8LCEHPyDg4FYDCTJVztYDJHTIrbuXk8rCnC5x06HmsW5JncbgXIOMivmMVZzudcNjU0yBYfvMRn8hW1IFXqf4fmGe1Ydg+zGTyvXuP88VpG5McnIGCMfMMjHrXs4R/ujGfxGZqUSNIGVBk8H3FVowqSoT988ADmpbuQqc5yQcHjGRVa0h8y5DsWJTkDoD7Vwud65a2Ous5hMgGw46AAck5/+tVoP5ineTzxk9Ky9O5bcTggkAk+3/160hKTHsx3yCODX2TWhykc00qMF2jHUk4NRIuYX5KPnIOOPpRIsgG4JnqPvZFTRt+6yxBHTGMAVyzRSM25g/ehs8dcEc/WoJo1OcPuUAAkcVeumwxkwWHRQeDXO3MmZh85+Y8HPA9q8+c1B6myjctiF/OJDcD17+1a1pE6gO+UB5GRx9awLG4llfywMdeSORXSWaMWzklQOAecV6eBaldozmiYqiqshYFWPB44/Gph5EZRWUBT82B/Om3tyVt9xRRGOSeuK8h8dfFqbQmltrOwku59wUtGMhAfbPPUdPWvdhSlVfLBamNz1q5mjhSQKhJIypPr6Vz19qaozqWAJAyp7/SvJ4Pij4iksxBKrRTklmUKRIqZ6hew9DWcvxBv5VaSW2kJQtkM25jgn2/P61dXLcUo3URqSPa7a+W8ZGeUKVPK54xiiWFrqctgKjHAwcdsV45Y/FFGYSSRmB84MeMEcdetdJ4f+LNhewhXjntpQeYpWDE/05+tcEcBiWrOD+4vmXc706aYZGGSSvOG4wfSpbcRxwq5IGTyD3rG07x9pt1aM8j7iQcrIQrD6ev4Utz4z02z8wyTRxuihjBKcOVx1r0aGRTqO81YzlVtsbrGKJSQckjJyeBXK+J/G2meGonlu7hURfXucc/59xXmXiz9oaztZ7ix08K+oqCyxs6hAp+6eOefTFeRS2useOtVe51TVpVVAGEbLuCAk9Bkf16CvvMvyunSVmjirV5JHXeO/i3feKbiK00VZBbSy+VIXwAVweeffAzn1rjdO8JyQytLO2JJMjaTnj0Hbuf1rp7fQYYLMkqAYxwy8fia0oUU6fG84zKeAFAzivqKVKNKPLE8qc3N3keX+N1XSLEvCAkikFsjJIxXN+HvFr2bI0xJDn7oOCK6Px2GuJZ41lUxAggEZwRnp+f6V5lJBO7ltwKqcYTgj3rmxTVkmergIt3aPX7LVBfBLk5RxkAFsijzS+oxSZ8rBHynoQO3615xpfiC5TNvK5UMNqleCeK6nwveJPOplLOTwG64IP61wUYrmudeLnJRsevaMoESneATgjuK6zRZvKuAhYpnlSOxz1rldJt5sRyqq/Z0i8tV3cs2WOfzIH4V0egoftqK5GS21XPQ8Hp+VdFb4WeTS3PXNIZnU7kKv0Kniup0q083JcZQ84J5GO2a5rQUkjjjCkMW+YluTn/62P1NdVbXHlLyC3P3QcCvh8dFc95Hr09i+qhFC7eMdQMYHqP896q32I3k3HdERjB4NJPfkLwGDDOFxyKybuSRm5J4OT6n2ryamPp0dGhODbPOfiV4WS+tnlhiBc7j5Z43dOK+RPil4Ij02RboowGScZ5HX/61fd17aLqcBQN8xJxkcn2rwr4x+B4LnTZ3KPK/KuqNwBxz/Kv0nhHPV7VUpOyPls4wamudLVHxRe6X9ouNy8OwwAetcBdxBJpiA3ysQec4r2fxV4dfRbsL5o2jnAXn2rzbWdOUBpo0Kgtggj3r9gxuGjVjzxPn8rxkoz9jLY5Sa3CltznZjOKglRYsemMjHY1pTuIs47HkEZqrJIDMr4KnI7cA18nJNH2y2K0cZc8gg9T6Yro9G8Dax4ghMtjp89ykS+YyxDLlc9QO9enfAzwd4V1Qzaj4hljxanzFgknWNSOhLZ9yOK+0vA8Ph2+sEtbGwsmRSEEkSj589BuH+eK86vW9mtDpgro+AdA+FOsXWoJDLatapI4UySnBUf3sDNfov+z94N0LwNZxRWcEZuCoV7ooMvlevt0aub+Jfg+206we5WIKYsuDklSoHJGeeOK43wj8etB8Ns0V3qUUAgYb45kYMx54Bwc9TXmV5zxEPdRsj7Oa4A8uIKxwueBkH/OKz7uWKNHlnBKIclCpOcdq+NPGH7dlmYJbbSC1yclQ7w4CgemcdffpXzx4+/af8a+Ln3nUFto8lRFDEoATsG45NcMcJVlurAfoz4s+OnhbwxFcLe6jHAyx7lwuF/3c8c+tfP3jH9uvT4bR7bw4ovrqRvLAlUoPYgkZ9elfIWk6T4g+Kt5CsL3Go3UmEiLsxO4cdfbnn6V9Y/B39iCNGtNS8WuFljUym0Trz0Rj69c0OjTo61HqGnU801H43fEb4qpLaaJp11bO5WBJEi2mPP3t5XOSOx6+1d74X/ZO8TeKLm2vdavWP7zaYiskhKehZsc/jxX174Y8B6H4StzFp+nLEvlqu51DMMdwx5rUvru2sI1aW4EQABJbgDr1PQVl7Zr4VYpT7Hifhj9k7wz4cMrQWiGUrlbqU5cN/vDJxx/KurHwV8P2to0CWVvgqVY+X09xn1+laGq/FnRtInkja9innjwRBA2WP1qxpvxL07XZIltn2mZsEP8AhxWDqSerYXfc838ZfA/TZ45Jl06ASFCsarGACAB/nAFfJPxe+CZ00+baoI/JYh1VSCRjrj8P1HpX6UxKLu03lUfJOwsuQOen6V4V8bfBf2qLUboCOKKQMQQuRuHHHvyTTpYipTkmmLfc/MG5i+zXmwjADcnoev8A9avqr9lPx4oYabLLtfz872OBtZdoHvjaM/UV4F8U9Mj0/wAT3KiIRbjuZVGACcc8d+ufcGl+FOvXOh+JbSSC4WICRXHmLwCrA/0r6mcVWpWl1MnufrP4Y1wXNqmwBUACuG5HSq3jjQhqmmlShkc8qw6g8fn24rhfhXrYvLKzInWXcM4LbiMYr2i7y+jOhVSrrzng54/wFfJpunO/VGEkmmmfAnxS8KTG/NzscRhjuV1ww9/pyefcV5HOsK3AXAeVCflkGQDivrn4s+F3ktb5I13BsqjNnPXhvpxXyTrWmnT9SdiOE+XaT05r9tyPGfWqCT6H5hnGFVCtzR6la4gR4BKCwOcEAY5ql5LIwbaWGepq/f3hlUFCNuMZ96rCXGwZw5IHP86+nPndgjZnLceWByuDwTRLP54PJOBytPmjWKTbuHlMQC3NQzDEalRw3c9aBorB8hTuLJnv1qKR8tyR6cd6smPfAMDYy9cd6iERKkBSQBknHNCLQ0MpfZ5hHpxwTTWiGwncRLnIpi/u/nHXowPOKmEivGdyAt2cVaL2HXKqzKpId8degFVo2KKykFmHYc4pQ0aE5Jy3AJ6U9QFYvGWAIw3vQUhIlAUZOCT8oI7VEYoJZsNlcDqT0qRnj3FvmL44HamlVK5wc4x0yBSauWmVL7Trd4SA+XHJGOtcdrGntE3HKAkgHtXfzKG2CHGQMHPWsrVNO8wbSvfqK83FYSGIjqehhcTKhLfQ87tZcMVfgg8VJd2/mMZE6dMDpV/WNJEF2B0JHfiqcUs0OYhgpnGcf1r8vzDAKlUPu6FdVYpopjhScYB/Opbd0ZX54A5yammijk74YDIAqjKcAEAKe9fM16dp2R3x1RYjO9g4Xhenoaa2fnJXBB4Peoo2ByWYjgAAVJIxBwOTjNcMojZJbyMWRQMgZJzyDU8RzJuyCM8+1Ug4QADmnxsR3wDxXLJGbRrHaxQg5GeoPWtC1DSq7RjmEbmx6VjRFUiXccEngdPxqxbXDq4w2V74rCSsYyRqKhjUSupwegPepoy8jq7LtQ8D2qlbl5JJSpJOMhW9fWpwzxsP4jxkdq55HPJFlnVC6EbdoBG7qakiQBRKBg+nSo3DSOgBAXGeR1pzIogKF+RyF7moMWJNdPdbMIAoJBA6n2pVjk3FNuRjPTpTECAng9M/Q+lSQTIEY5J7+5NK4DGj8wAKcsM5AHSpEjGcZ7Y9cUirnzCp8tSOppsTP5AyuMHOR3ouA9tqs6oARgHJ7VGpAGTwT2zUqqNzgDlhjNV9mHJzwOCDTFcnWLAJIyCOxpI0UfK4w7HAzQu2KEs2cjgZPTmmqQYt8p+bOcDqRQAw2yiUsGAI/hHX61IsSum6TIBJGTSoAdpRSSQeDyTTlmaUbGjw/QZ6fWgYojaM4IJTHAHBoZ1kARo/mQ8EcGmtMzIoORJnHtSeSzq0hbaB19/aoGMEh3gbchuDjtUrrtdvlCYAyScg1WIYZcllUc59qmVAYflBZjzhjyaYwRsZKnkjHNSRcMcEEjseRUaRGApgLjPIJ60rRjAOSBnoDzRuK4jKZN74GFHBHrVVpOMKOc8t7+lPRC7CMsSMkA9PxqQoInKgAjHGKoRXLIfMIBLY6mnux8yNe56gjp706ODcGOCQDk0oeIsQgZjjBBOcUASOsYQYJL5wOcDFNZlkJAGQOOe9H2clCzAAAZz3BpsaO8YOOB1JoGmTLtZWiHy4GQe2aYjjDkjcMY55qu28q7ZAUdM9TUSyuXJA2k8BfWgtMu2sqE/JlCRjPamvMvmEvncOCKiZpPNVsgE8Z7CpcrcqAcb+gHQmgYTMXKFXACjkd6ZDKrFwM+YOBnpmlCLHKQCGAAwcEYOOnNThFKAkfNjjHHNAFZGeIM2WOeoP+FK8YRfOPR+AOwpkjkHY7AEEfdqUkpjcfl9CKAIUiR2OQcN6dzQohhjIQZwc496luJDDjaCQOTjqBRD+73kAEkZJIyKCx5kSSL7hTI6tzUJCqMLnYQMd8VIkivGVI5z+AqJy0TNwCQMkHp0oABIFJUnBfgAd6YSYZA+MkHJB5p0cYY7iQeAcZ5p6HyyTn5ie4zgUCIJ7giX5oiAeQM00HytzKcCTgkjpUj/Lgj5sHIzzzUjTLKArJs4zjrQNMi8uVpBEo5/vHpSXKyZGFAdeSQOtPhjlk3fIQBzu7fhT7lQY4yr/AL3Jyo7D/P8AKmikMJWQAgFiAMn39KjmVZeMnIHQ9M1Gq/8ALIE+oIpQF80pv+fGAetMBVbylYnJiPG0dahkfYQoGC3fFWYwIwqgdTg5ohi3yE4DYPQ9fpT2AlSUKikDLHqMckAVTaAtLuUBSTkhugqwGEB8yUAnJwoGCKGUs6kj5z/D3NFykV5mO/LHCnglRxUjKnlFYQVIHBLZBpsipsZVY7lOAp5/GpvKfCYGwDnceDnFIZDEGSNFmUyE8jJ5FO3EBAq5bnI64p8kZlJKsBtHHoaGSSNULEMcZwoANBRAECkv5pTJ78gUkOxJXbGXI4x0NSyxiRCcbSOcdqXYEIKhdxAJ46UCsQpCZW2EkAnO0c4pVkMe+KIqQnO/HP0qVgdjNwhOMkdaiiscwuQDljkHsaBrQARgFwDuOcjoaSTa4y5+XOABSi0EYO47R79cVKksZBHlHy+nzdTV3GVByODnjgkdDTljMyAMclTg8dTT0j3sGjHzqfu9sVO8h804UFz6DigdyokQ88nOTjHPanTSxOw3oBgYLjqRUh5dtqFHVdzZ5GPWlbZMsbMAsZJBOODVIlkETqzfImAeBnqfeljkUF8IAT94kcj/AApPKO8/Mcg4UAcfWrcdvvhLkgMpIz6+1JhqUzG8kpwRkjjHQCnZOwh0IYYPPUipYwbSYDoWHHelaIEszNkY+6DikBU2iVt+CAeCCeBTpNxhkAYAAYAA5NEFsjK5LtuH8J6D3qSeMwxKh+RjyT7YoGROs6op8slMYyemaijUtIAUIbGMEc1c8hiEAkPljnaTyaI/MWZSjKVzjHpTC5CCvlAwko/RgeopsQZnIZSRjnFOMK+a75Bbk4H8qdGVSMsz7MnHNMoYnPmYTle5HFRuQrjyzsPT5uhqaQEbljc7TjIwCaH+RCREGC4BUnGPeqSK6FVYnjbc2MHkg8UojZ3BL7FHOT29qnnlikU8YY9CTUA3FOeR39CKoGKpb5SMYHB9TUrMscbKATI3A9qRhudCF2IB94dDUMirIwJIIJwMU/MFoNggH7z+8RyRTjBtQbeDjOTyKk8htrrGSSACTTkKpKgZvkYHOOuaWgxnKMmX3Nj7uP0pxO8+fjJHHI7U+XDtCcqwXIAA/Wo/MQfIpIOScg07ANlLqDzgdSOmKYGIbGQyADBAwacY23MpQ9OMnJNOUl0QsqqBkZHemOwbQUYENgcnb2qNI1diFUlQclsZIotpA8rF5NkR4ORyaej/AGfeuQQxJGOSKTQWGF2bAkHlgcDPU+1K6hpV4Y47A8CnSL9owAcgkfhTmJACIwz0yRzSCwrMBG6kjjGOOTUcsStGuwkOOfY+1OjiaSIgsAB/GeQTTkj27cuJVBOcHBpBYZYrI0rcDcoySRxiiTD5wwAH3iaa8mSMEAA4wo7+tKqnZtyoJOMnuKdhDprZFAAO5CARimGM7VYjgZ+U9PrRFJJFMChBKnPIyBU1xcvMhMmBuOAwXGaLDQx2iiUMAc9cHkGlkvnuXQjCkADhR2//AFVC0aN8uS+Rj5TRs2qrZwi5HFOxRNFOzuWyMdOe9RyzwurlRk9iDT4x+7O75QTkADp71Du8qN8orKxyD0xTA9uW3S3RjCsiHOAWbr/n+tSlZ5o3YkqAMgnrj2qa5WZY2KRnyx2PJ+tWY5VkiVSNsoAJX1FfLWPkbFeC2WCIFpQJDzjBqxch42/eqXUAEcYwaikZ4dRhR494Y5BA4I9KuGbNwWA3xjop9aRJVhtppmQtGAUOR6D3qaG2Kxl/MCNnnJzirW4zqRD8hHOOtLBG0JSExfIckE9zUE6FaVRApKAtjkYOATRZ2jXjJJ5pEgYllHQ1dlsvmH7xSDjIxzTI1ARY4iN245I4p3JaI7iSRGEagsF6IuM/WiLaC3OGwP3fp71CEuI5TIfmOcFV61ZWDyLpgzDc65Cnnn6/56U9yS0JQtsECDyzyW75+tSbRIEeQ4UdCODWeHZYhFtYzMxyDycZq5Nbi5aFjlYwMYU4yRUt2AmZC0LnOMDIp0Vu7QHzQQSOSOMD/OKdbPEZwskgQYxk5pInQO6K20HIDMeDzSvoJjY7AwWw2kyFSSSBzj/OKsRaYXET5xIScHnGKXymCA4Lyk42g4AFEIlbGXwD0HUZpNhoTvvMYXGWGRkcVWEUsbfMCAOdp4yfSrYvMO4LArGuSw4x/n+lMkzKiT7GZWJUbeOPX/PrRfQmw6x82Zgzphs/6sHtUkcbKXkEbTHngH9BSrCkdwB8w4ySc4Aq8VWzjiEJEqO2WODkVIikCT8yoxjXlmHGDToRMsRcEtuPyMe1PWR3nK4wpOD6Va+zGRwI3OcYCjoD61JNypbwPkFh5r9SV7VIZI1jZ1ySO3rTzEy58sEAHHJ5JqSOGK4Q4YHb1I7H0qwQy2Z5GCAbh1YDtT59nnfuiTIoGRng+386SI7ZGjUjA6kdRTvtMSQAI4BBOWPJP4/hUsY8sZju3ZdBlyvSrNiFmYKTkZzx1qCKYNFKoT5yoJCgZaooIwbqNjLsiBywHWs7CaNkvF5mAVfbjAHQVVubwHcjD94OQe31qvJcxsCOhJIAPBP+cVI0yh1WQdsA/wB72osUJBdPMy+YGwTg4qYBC8jxyBkh+ZwOCfb/AD6VEs0SZ2He3TI6A1Cstu/nRykhzghl6H2/z/SiwGxZzwpvZuY3XCkcAGq8iKZmIlCk/dHbvVGBt0B8hgEUkbjyM5pbq5KKCQA4+7kdTS6g2WorxorR4yQzMepHNEbRTZQ5ZiOPrVczpJboThTnn1PtURKzSEKCq9Tg8/hVGbL8ZMG75yWIwQecCkeMgI/lsDnIzxmoreaNGIbJHQsOSKne92zMpjLjaOc4wPX/AD60AI8glCDywFP3iTzUMghgU42l2OCT/KoluEDHYCZT26ge9VpGWbG1SjKcln5BoKRPcXCJjAyw4YDggUxrkhhg78DO0DpVa3uSs4WRMoxwGHFX2giOZITsAHzB+c1VyCqLpIJGZTuIHzAc8+gqSK/IjPmFQrnCgDkH/P8AnmlZRPESYwqnIJAxn/69NFgZVVVUs2MBR1PvUieg+fUriSzeNCiejhRn/P8AnvSSXKXUQaZyDjhRwPrSnTZIyCh3KvVT3psNs0fmuUyMcZGcGkNMfayRSDEeTIpxT3kEaEyOHLfd45B/r/8AWpLS0YwuDGwGc5HGfb/PrUojcQoCFBJIAI6e9OwrkQuCkgUkjYAxPTAq3cXpfBUAqACSRwBTFttkBZ2Vh6dzSI4hVCAPK/u9yaLWJuSQzCWJonITdxuxVm3tGuPKRZAwj5INQRxx/IFG5g25VAyT7UhASdFhJRnJOOSAKVgTLqW5klElu+ZYmOcc1JPM37x2bLjnA7VLaTROSCdjd16E0y4kjhYEKR83Cnkn3qLFCQt5iAuwAPBI4IHrUqQ5hdhJg56N2FEluI1JGCwAYpnnBqS1ukWSSPA2lclmHShANiAAwwDY7Drn0pL4+ZEQAoYDJI9KlmSK3QFmCMeRnoaozTP5iKPlU85YZz7VdgEt7ZnIKISDwXPIFPu7IRkdSSCeDgiiC6kW3811JJYqqrwOPWo1uiwlEzEuOVx1+lU42GiG4TYoBcYPDYGMUthphuWIhl+bJJYjIx6Up06TVZQxDJEBhhWwrQwZCFYtqhdoGM4//VXbhsJPEPQ9PCYWVeV3sULuaaw2wQDe7cFgoI/GvNfFjm4vQtwrMhG5nYYIOemfbt9a7++1VAwy6nnBIHAFclr1x56bQQHc4BwCV561+sZNli93kWp79SvSwUGZEttpamIQgmLAyw4Y8D/69ZWu2qyXEDxOXiU/LGpySKfcWhS8EjzBiR0zwKqSLICZVO5Q2DnIyPSv2/AYCGEirbn5ljs0q4uUr7CpexX8hjeNkP8ADIqgE+1WI0W4hEc3yPnAUn5iaa0xiVMRBCx6etRO8kkwBHlGMghiOa9k8SRdFvFaxEGLf6884qnJKBAY1QoGYA55NJqF5KZI441IwMkg5JNFtDIQzEBjjIQ9R70jBk8UZgjjwSwLcg1oRiE7ix3vjOCcgVl6f51ws3mOCACwDD/PtSQh3wgwrHhiOvXpUsmxea7LFFSI5JJ3nmnW8ccymIyeUZCck5wKgOLbIP8ArCQu055/zmq0t+IUWFUO/dhm64FQCRa8mO3t5F88O2SQdp6VTniWa2WRIjuA+YDvWqlmjOG3jbtDbjwOlPaJIMlHD9yV9PSgZnWthNJahsmLcvQjla674e+FX8QaxaQx7dpnQssi5BUOu7jv1rnYr0Sv5OfnOSp7V9Cfs6/D1bvUxqO5XfymiVed3zYz7cf1rhx2KjhaEqknY9XL8I8VXULXPqH4X6RPYWsJlYSYUuMIFAZgOQPw6fSuw8a+IodA8P3Lz3CIMbRuIGwkYyfzAqXwvp32LTRvQvsGAzHJ6nrj614/+0H4si0y3lCnzfKgO5doZHOSTkewx+lfz1iqzxNeU+5+34al7GmoHxT+1D49XU5ZsXZWeQARmOQhBHuJDfUnP618o3CgStkqQxyW6n6V3vxf10+JvENxMYmjJKu0fQFscgewOf1rzuf93kMCpYAY9K+ywdFUqSii5vUJi7xGOIgEE5qrDJJHCuFBOSNzCpLS2kd08xwQSckcYqRmLbkGSBkhQOa77GQxAWYEcEnoOtPunIA2sPm4wKWy0+e7KrHE7t/dQEk12tv8E/FuogNFo1xjaGRZFKsT6YOP1rGdSMd2Xa5wqQ7cbs5zV/Q9av8Aw9qQutPuWgcHJkTg102v/DLxB4WaIanZPAXXcC2F4x6dfx6VyV1F5cknyFAOGU9ai6mrrUD6y+E/7aU/h4WsfiEvCgyGkhYuuf7+MYBPH+NfTfh79vDwKIoINQ1Z47kHcoWPc0uR68jt2r8slGxAUyQME5GQKQSSyMz7myP4gSK8ueX0ZycmO5+o3jT9v3wNpmmXUNhLNqGohRKFjjIU9cKrj7rcnOfavjX4xftL618Sr3zVZtKt2YlYi4ZiOcZ2gAde1eDrfOPlyc/xZOSfemSukrPtOcgYJ6j3p0sDRpS5kguOvJTJLI5yZXbLHOTn1qspaRWdjsjIAwwyTzRuAn3jJPTae9OaVpdgyPlJKrivTIYsAWN3CfOGwDuHSo5wFdgRwMcD0p0l45BDbWHGCByKhLbmJzlj2PenYRPYWy3EwjJA3HAYnGK9I8N6JG8YBRnYLlSvygHP+fyrkfD2h/2hKpk3RIxAYgYI57V7T4N8Prq2pW2j29u0pfkZ44AJOT+Br6nBYKNOCr1D43Ocdzv6vSPQP2f/AIb3XiTWRNNEn2a2fcHkOSzjGMD2/r7V9++ENEj8O6THb4KEDDfLggY7/nXAfBD4dWnh3SrKKOPEqgiUnBH09e45NezQWIkic43OOCvqPWvyLi7O5Ymbw1LZH0GT5e8NTUp7szfNeKMr5jbc5bOcYrQsbwxIwJPPU082cgjdpAFA4HuPSoDL5fzdBwPmxX4/OVRfEz6dJFqeFrlE45PANUriymt5EMZJDkAgcgGkXVWjIDKxOflC85rQju45oWaUjOcAL3pNxlHViM1RNGd3AJ4A7mpHk8mMs4w68gk559Kl3sGc5XIHBI4qlLFltxwWbrjnJrzqsOTVM0TuUXlaSXqRx+NXoJxFk7dxwBgjFRlIo3LuBtxgtnjNV2iYtvIKr2GQSa8mpK7LLM0gMasQTzgY4xVWRg7FiVCgZI28/WlCmMEMCV67TUUkJLuecgA4HT6VzMfQWKSG3VmjY7mOSWJIPtUs1y0pBXhNuDjr9ajiiSOLeec84znFVmJDs6glf5VHmwLUbiTIIxkY4q/Y2udz5JKjPI4xWZYQSyJ5jA7ByS3cVtRMqrsB6cnBx+derhKL5lUZEmO80Xw8jA2IcsxXIzUdw2y3aEnDZ6jg9apahOkS7YzwTltvOajhZrhFODtzgA8YFd2JxaqJwRMY21IZl8lQ27O0+tVZfNfDR8Ecn1FW5Yd2Rn7p3ZP8qjhUyP8AKchjgH0Oa8J7llnTTMIyGIdiMqMdK00jzt8x8MRk7Rj8KrQRbXAXqowWHapWvIlO0ht/UZ7V6tCWljORbXYHIYDIGOAMYqrezQ28DvGcAcHPajcZUOD1H40CNDEBtxu6jrXU3ZEpGDNrt0sowqFFJxlsA/Xg+1Tw6kJmDcEnsDx9Kr6lErbwcK2ce1ZNtM0AG/jn5QPSvInipwnqtDVQTR2PmYtzIuMZxg+vpUG0yDzfvIRjAqvZXSXFuCULELkN1B9qtB0KbcbATwBwa7tJxuiFoU5VxIikFQehxRNbgKMSb0Y4weg59afvUuAQSV9f50hQlyGYBGHToa4qkdC0U7mzQ7FYZKEnP4VhalG8EhGcgj5QOp9q6GYmNjzhenPasXUoCIy2dxwcHJyP84rx8SvdNYmbZ3hjY7snPbuDW2k/2tcyDIxjPtWC0SgK7nBIxwQMGtOwYNlc4UAZHqPSuShNxdkU0TXlqmMhSXJ4zk5qrZw+XMqoQBkkEmtaYo0Sw4ITICsWyM/5FUhZrHID5mMHIz39q74v3xdDoopUmh+UjHop5qEusbgodzEYyeoqjDdquEdhxwVAwe9Esisrvu2EEHPtXse1jazM7E+5HcSAEHqff2qHPJAHPcHrUK3igE7uOm0jrSwX8bSOXwoP3Dyc+1eXWm+hSRDqswVSCNg6YHGPeucnYqWZfug5JHatzUmWWFpWbI759KxpSjPsWPKMoJbt9MV4NfVm8UW9Ik3yphS28gbu1bcyoiuuAzgHA65rFsWDxgxOqhSFwT0NbRdNi88+5616+Ft7IxnuYs21HKnAKjPFXNItQ5O5GOTgA9BUUwMkj8Fjn+EZAHrWzp8Rjh3FWDdMkYp4TD82I9o9inLSyJxaoIgFG1gTx0p+0o43naDwO+eKmkYbQeFGcbm4/Cmy5ZQuQT2PYGvp2Y2IYyyZ3ENg4wOM1C7JsdQQid93NSSAomTjI7DvWTdTOiS7k3bgSFHBxXJNlJDNYvhHHiPJ3rgHuM55rlhqLrLIqp82QBnnIFWLkeYRkkcAFAcE1BZ2YnuAwOXUjGT6mvAnUc6nKdaVlc6PQbdpESSQ/vc5YDAwK6JIjDCzqVJbpznNU9JhaNAODjuByakuJWgBcFQi53Dpn2r6vC01RjY4Zu7Mfxlrkej6FdTsxQiMghT8xzwMDuea858BeF4PE11Jc3kcuJDuK3BypyAOfyPH0rK+Kvi6NNUjtXfAVfNXcOqknqfwOPxrZ8DfFfRtN05Ft3R3ztY5Xn8OenPbHvX3eVQXI6hzT0Z7LJ4RsY7YLLEF3JtBVflIHQetZ178P9MmjMj20ZH3VwcfNx6fXoaybH4u6ZeYQuROp5B+QMM9BkY4ratviBpd1CHMygngKSBzx6n2r3rkXMK++Dmk3UEixQW8BxxsjzuHoen59qwrj4B6efMSFmRmXaArkfjXpaeIrGdolEoG7gEnAP4nGKvTa3ZzNuV4xEflJjYAA4749aaZJ4pP8ELqC2k8q4uEKgsemH9uewz2Oa5XXfgVrGqWcUM9yU3FgyqxKSAjp196+k31CIOiLJnsQWxn2BpzKlyAWWQLnHzMCfrnAz27VfNYdz4g1X9m3VNO1NpQJ5SCC7SDoOwBAx9OauQ/D3xDp8TbbQxNnaR1zjPP8v1r7Ua1tS+xUAdgSTjPQj/H9DVY6da3EoHkJJKo+RmjLHOOwraNaUdmQ4prU+KtR0fX7FJPOt55UjVTmJcKcnpnjJHf6e9Z7XOoGBh5TqEHLEZXOa+17nwpZXdwBJaRrKvK8EEN+fXrWTqHw10y4kAktsDOSpULn6962WKn3M3Rh2Pz28RyXa3UqSWVwcMxMhQnGByfpz+oqrFo8DOIiPKBA3A5yGPNfe978EdImkk+WNkxny/KBCDtyMfyrCvv2f8ASr6DykJQyElpJAMZHT7oyB7dKJ1/aKzOrDtUG2j4em0NFuTh1TadoJHU10vhpIrY7Sw3r9xxwQa+jL39mK3ZnMgZYpSBKocKoGfvALk56fdNY0/7NkuiSuYFDQrgq5ZgoGO5Y/8A6qim0ndk4h+0RjaHc7rEiUiGI48oDjA+bdn8x+Rre0W4R79EEgJUggdPXnNZ118L9esnMUMTTopAyDgAEevQfXNU08L6/pF8khgmJQg7yNqJz+v4E1rOamjkhBpnvGj3ZiUNlWbHBHTmtaC+lvEYFgpXPI6EdP614tB4s1C1RovJaWNRggNgg98fp61f0r4qKkgSe1kWE5UANlgR1ye/5V8ZmtCrVjamj0qUktz2BxcSwjLZwcDbwadEk0mEkLZHzEMTwPWuF0z4nwPE/nOLYqSmXyMnAxxz6iuh074l6bcqkEkkZYqCfLYEH1z/AHf1r5allNerO01ZGrmuh10emCJCSRkchgO3tXJeOdEivIZJMHlQGVf4uRWvZ+NNKurdBbyRCNmzjaAHXPUFfl7d6ZeeINL1NDEk0bSY58t1Jxnpj8K+no0I4CUXTOaaVTSSPi/4q+B4YLyVox+6ZiSSMlOv8q8G17SprPMYKyshI3bcD619ufFTSoGS6aGNUYqSZDyAMcEj8a+RfGFmBK/lP5Q3sG3euf8A9dfvuRYt4vCqMuh+XZlReExXNDQ8X1OH7EdxcZJxjuDVCW3DwNL5mSoztA5rrfEFhsiIjVSAMn5ck+9cqWCh41IIzncRXLjKfJUPsMDiPb0k3uQxzzPAYXO6FgQ0Z4BH+QK+1v2OfD+pXHhY3csM8dsynyAM8gSNx+ufwFfFUj+VtkOMcknHFekTfH/WYPCtvounNJZQQxhBKhG7pjivFr0nVjZHswdj6e/at+POiWFvF4c0udrnU4YjFO0bAoq91I9/X2r4jvNanurp5WOVySBnpzVC4vZbueSeWR5535aSRss31qo+XjDpnOcEdPxp0qKpKxre5daRyDM/AJ55/WvR/hZ8GfEHxN1dLHT7aQRYUtdEZVM54z3PHSuD8K6dPrOq2llFEZZZ5BGozxn/ACP1r9Qv2a/hZZ+B/DkEdtEDcspEkygAlieV9sZ/XrXDjarow0KOn+DnwA0P4XaHDZW1mkuouTNLIQAc9CAPy/M4r0rVbuDS7Rrl3WJANpLEHAHb9KkubmGytsygLtGTMzcL+FfEv7UXxc1fxLPPomjC4traOX7K6o2TIWHLfiGGB/hXzMW6s7PqHU9I+M37YegeEoHsdKH9p3ikozRMpaNefnxnkfWvmbWPi18RfjDfPFBDLEgJij+zx4Crk4fkgE9P8mvRPgt+x/aalCl34iVXW5bJt2JJAHY+vOfx+lfXXhL4eeH/AAFaJaaPYx2yL0faCTx09uldbqU6SsldjulsfntqPwc8XaRbn7ZNNO4UyMHJZ2JHZQTtHp2r6a/Zv+HHiCDw3b3Gu20sBRcqk7Ev/s5/p9favdYfB2my6ikptg/lsZBGwBXJ7810EjrbxSL+7iiJ7gKAfSsZ4hzjy2Fe+hbtkS1skB2HaqjKqBk/5NcX8SdKgvtBlWbAClZCq/KT36/zrlfin+0R4W+GtjPHdanCbpFz5UbbiT6D36dK+OvjF+2/rfioPp2gWaWFju2SSyDLSjHOBwRyeaVHD1arTitB3scx+0rBpNtqE8YlguL0SZDwjBCjPyn1614VDc+WylUJKkfKvemXV/d6hcSz3TtJPIcksc9ST/Mn86gfMeyRWw2SMDg5r62CtGxk9Wfe/wCzT43bUtHgVpBJPau0UZjXBfAPI742t+Yr680m4ivbKPO6QhcAMeT/AJ5r8vv2b/Gz6D4iWAuQvzTsQpJXAPIP4k49q/RrwDrJntbFPNDkwqDheCcZr53HUnGbn0M+pnfFXw4t1D9rKBkAx5anHQAnj8v1r4i+J/h97DUATIHLOS/y8lR0r9B/FVg2tWkqeXlQMhV5z+X0r5B+MegKLh5ZUJ3fIzrwEAJx+PT86+h4axs6df2beh8rn2HUqXP1Pn21iWW6DyALCFPloBwT7/rUM9wLgsWiHmA4G3tV2Z0MbqqNkZwRj72aonMI3MPmbjI5Ar9i0PzZgIhPtUPgHqSMAU7fGwaMgll6HOR9KfD5ce5QGkOMqfSq7DyA+MEsctjt9KdxoaSZANpAIPIPApq3BL7QeDxkCpFeIIYV+/Iuc46cVXgjbaGc7QmeRVJloSaHcMLwOzEYyaiYeUwTB4Pzc8ipHnO3AIKmpYBvDAqHRRkE8YqikymQux+Nw9BSMrJGmG2oP1qyOuFQbCecimzTgEwiMde3NBVxkMpd23kZAzyODTd2wkFtwxk4HFOCIzYddrYxgHGT70zKxLk4PUYzk0DGwSKsiEKQM5z1pbiTzJSA2FJ/M1JEdm2PAKt+tIEiS4ViBsU5Kk1FrFXKGraXDNGnm4I5IPc1xmu2bx48tSij9TXoM4+0oxdPkY8EdKy76wEkbFVDADHI615ONwUcTHY9TCYuVCSu9DzyyVnLhxkHgdsVYuLVSpIYM44AHIrR1CxeJA+wEA4YjiqqMioVOAMZ9K/L8xwMsPK7R93h68asbpmM8W1jk4PTFTxAeWwIxxg/SnyqXy2OCcKwHFVyyx/ePzHr614E6bW52XuOKAsADkdvap7ZNgw5BPIBo8jeFaM5B/SnSLtYbeQMA158okj0Xd15OMAGpUQxqEfgA5Bz1qKCVd7F+AoztBwW9h+v5U+GASksz4xyB3NckkZs0bYs0jDeAmOT3NXWYsgYAjHB96zU2ghUbI4OfSr8F2xwHChQMAnHNc0kYSRctnUqBliSMDPHNRgYYgZOCdxpBMc9AwI4IqS1lEknz8IeCfT3rJqxgxogaGbdISyuOO3FOjUxyMvUdQO9OLASBC2SD36CpQQHfCZGOWHaosTsD27Q7cjDcHaT0HrTSPnXPyqTgHtmnW6F5cE7cjJJ5JpEkRWMeScenagQ4KImyWGQcnNV5U3Sja4YHOQAcirDsXJYjA6cjrTnjCqGQcAZPHNMllYgOOm5VPrT3UO3UbO570pZSgIGB2/2jUnljIHAHXmmCGDbA6hTuU9/alSRSzAnJzwae0YETEAADAOaTIcjgEHjIqChnkmSQ4yAecd6WN1kzwxUDGO+akulCKNvUjORRCFQZP3scigCkyGYgE4T+LNW5I3hA2rhNueRzjFJgT3DBUJbqcDiiJmKshBJyRnsKAIPKIYkZJ6gdzTlDSZJXnHApWiG/dsYDGM54NLE7DO3kdgev1qrAQBVOFfchzwFNK7IHIBJYcGp0jHPy577jziiN1OCQNw9s59qY7EMbEMwK44wP8aAhJCrtBPJPerDMXwSBkn06UG22tkDIAzkdRSCxVimfzwoDFM8Z7n3qeW4kM2AVUEYwV4NMQFGIUEDPA71O8wVCCmWIxluxoCxCtuoJBBb05qKSAxxkE4PXPpUsW8Akv5i9cAYqMMJHBIIAPANUMYDtIH3wRx7UCEvlUPIOTxyKtSR/IGICAnqBimxQqsgZtznplTgAUyrDDbbUZQcjv6im+SZRlWCDGPepUlENxtwXLdMcYod1eRvlwTx6CpGVHtuCueBzu7mgxTFVZj8gOCCOoq0socKEGedu0jmmxrkupkDKOw9aENEMr+YxEcbEYAPcn2pIIDKoBDIo6gnJNWlXYowcYPQ9qjjBlc7CQAcBiOpp2GQrttxwd+Dg56H2pw+fDopKucHd2qzGu+V1K5BGGA6Z9aiVhFCix9QxODzxRYZUKOC0fyrzkewqRQXBcjkcYqz5nzBgnPQkjIpqjEoO0KensaLCsRGP90SmAQCDnpmmQS5k6g8Y+YZBqzNgLuzlM/e9R6VXeHJDLwQaLBYl3GJWDNsXGAOetRmEeVGWBaTJy2eCPSp/OQFiGDyAZOeRUSzIyltwGD696EikMlt4odjK3zk5bPIxQbfJDpjHQ565pbhAEVmJcjnC96S3uooowGQ5c7QBziqQwnj7g7D06ZFLZwidC/AfJGCecetKzhwdjDA455p1sEhdmLgFhgZ7miwEUluZGZid2znI7VJIcvFtQ7OzHqaZNIYiyDGCfvCkNz5zpufaq4VQPWnYYnlI8snlxkyHp780jHBxLLsYclVGc+1Nkl2ygRnkHls1IMS43EBh1JHNFhhC4bGMbTn60yNQpOBkngHsaaU/wBIWVSNo4IHAp9yYw0aREFwckDpkiixY8x5R23Df0wailkCOpRdxA5x0zUkhR1TeCB0IXvTbiVIAREpI42k9RSsMI8PkS4XBwue5pbiPejxqxBTBGOhqF/3mxMhVT5jxkk0skkbuChLhehXvV2AI2YOhxvKgEnHBPpThatIH/hY8nPYUiuHywkAK8Y9qHIWdSsgKYBZugz6UJANaMJtjQ98NJnAzStCPNOHBAGffNJIYyckgg84HQ1Wy29mjUuBwQODTsBaKl8h2CqRw2OT7URgmMxTELEvIJqp9oaR+RgjjHpTpFLoibm35y2TkY/zmqtYdiSeRYZBg7hjAIGBThMct83zFRu7AjFRSF3RMDnOAAOSaPLSNgSct1Knt7UmgsSJEx2zHkcgZ6VG8rYCtgEHJx3qOSdlkK5+Rum3nFNYrMFJyDnqOOKVhExuIwhK8NnBJFQ3JSZFw+1h6nk0GQO5IATBJx2J9aVvLXCuudxwcdRRYLWHh2MUaqM4GCw5JpruQ4DNsDDhhwaa1yYyYkAZQMEjtTt6TN8xBOM5xTsOxKISI3kDKSOi96i2scpsByMjPWnSOGYhTggZz61EXY4kZ9wxjA4Iqkhol8uSRTtHPQkcUyaRlCoygDqx6ZpqzuwAbcB0GBgj/Gq0m6KQkncmcqT0qrFFsqioFYBy3oenvSeUBGAO3OBUZiRUL4yxGSc1Cz+UCCWKdT70WHa5Y3EwqDyCeinio90kZBCHyicbiOMjtQl0sMwXAMZUEH3pxuy7IrAKM847inYaQon2ZbBAH54pkaNK2XdSuMgD0pBOiykSjehGVGcCiKXYrMFGeMD0FIdhRIxUKpXr2HNOMhQ7cAEcgkcVW85Hk8tQFZjyc9BT5p0t1wf3uDgkcCmBM87FNygZJxnngU3zsQGIKQ/XOMiqxmMkh2HKHoD1FKl60brIp5BweM4qitCWKPfETnnoc9QaZBGPm/ejcDgL3pIbkuz7CCMEkY/So5GSUHaGyOfYUWEWSfKPyHhjwSKYsbHcxLYAyQvU0kd2gKK3Kg5wfWnT3Y2hgcZJHB4pWAf94oIgyhuMHkZpz/uSF2AnGcg1ELkSQhCc45AHBqA3J8wLKQATgHOKLAW1HmQkkEHORjt70izoM5O9mOAvTFRfaFiUgMSOnHOfaqv2gADP32OQTRYVzQWVvLYbACTjA6mmYKkK2So5G45+tRTTMuNpV8DJx0FQT3cjlQFAI607BYuESQFgihVY43Hr9KfaEujqcMOenb3qt5v3FdgQRk469Kg87YhVRgE4Jz15qkhlsTnhFOcEjA7U52MYUAbwDk46gVWluI4cOjcgckioknlWQ7eUYck0gsfRj37cmSCQ5OBICMVJaRFJUJPI5wRyR6VclsZt7mRN7kZO3gVai0gXEYmjGccDnp+FfIXPjyskIkn2ZKEnGTkge9MMDxTSR4+6OgHX3q/agxsiBwx5y2M4pLoJKpkJIlYgHB4GO9MlsyoY5WuEaLcyng+lXVjlkc7mBK9FBwRUkazPnC7Ux94cVZgt3RQGAyxwWI4xWbFexDbsssgUkAc8+vtSNsQmNCC275iBnHtVlbXy5zFDE2Sep5ApbS1+ZssBLnAz0NIZSlj3QvlgOx/+tTnR+NpGFGSxGTj1qaWPEziQkqeWKjAHFWF09zHG275ScKpHJqkrEMpmEEFkBadhgnpirFtYvINz5I77eKk8tvMIVQOOh5NaEYSPTiwbMwJKqDwT6fr+lDJuZN9axxw58xXI52AEHH+f5UafbNeSI4wxHGAODV1IlcqyoXYnBzyCaSEjT90WxlcfMuB1J7UgbLLwTQSqx2jOAARmgwOTmBSxY4GRnJ9BSwxTKuJZCzE7l38/hT3dpYQm0pITgFTgf5/+tRYa1JhbvHHLA6fvNoOcCont5YzHHGC5PVQOfrV8CUTKWfc7DDE/5/zzVlWk80BAH28lgBxSHYo3FtKYtz5BXoD1IotPNiiePG9gCQvWpGkdJGG1pZC3Kk9acigxrIxKBztk5I4/yam+pmygWAJUkeaRuFSw3bQRrghpVOWYVNPFGInfaMJyCRzUEe355EGBIoGcdSKaZnYRBIyMzEJzkE8iooRLZqHhwd5JbPINW3WKcJGA2SMMO+aY1m8KoQjDBxjqDTBMrvdSFfLMfluxyxPUipPKeOKIrHgM3MjdD04/lU3luY2eECQjseSD/n/PNStD9phjjKsdpJJVuB/n/CobHfoU/tU8155aAIMAEgY49akFyWBChiQdpwOnvUpgdgY4lJY8E+lWI4PsU/l4Uy7Qc44J+lZ3ArpF5mxCwHOcUl3AZZAolwyjJZgSKtGHdMrbdhAyoHY+tJbq7O6MAFOc55NUMgMJit13HIzwy9/ao43IOwJuHfPXFXooXkcxohJXknGQPSo3s5kTdjbtOS5GQfamQ3oOkV0gjC4WPJLZPAFDwSXFqpIyAcbh296sC0kIHGwEAsG6j3q59iKRYxu4ycf596gVzGjtzsAY5YHAwMZNTXFrKJonxt28nAwCK24LGJo0IiZWIwQx6/T/AD6VONMeHIcgv/CGGcGi4mzDMamFwDgc5I7VB5DuApLCRxgjocf0rp1tUuiuVwQcELxn2qOK2S4m2omwI2NzDOf84podzISNViDMRGFGMkYyc9M1K1rGIyFTLsPlHcmtW6soJcwyq2GHy4OOacNOOWOclFG1QOvtRqUmYv8AZimENuHoykcqKuHTkjiiZCN+cbSMitKCx88dPLPUZ5waa1qqjLHJ5yO9SK5nSWcbx7E5I5GORmmx2ctvKrSRNsHJPTtWzZQWkc6hSSHOWcZ+WnTXWZJvKiIRDkiTnK07iZi3kJIUgFA5IA9abNE0UixFNwcYGOc1vTQK3lJnci/OoIBIPtUMatdXZ2xsZUGQe3+eKom5mRXBjcRSQkhOo6Ee9K8EQjR0OWzk55A9q0ntD8hZMvnPU8n/ACazrqxa4jI3FmLEApwBSJIHh86Ik4ySQF6VXg02UgFk4U8E9BWvDaHyTiRQUGCrcE1FAy3aupJQoOgOCeaAK4iERLAjAGMAdT/n+VWYdpbaQqb+ASMGoXtni2sQSmTknpTrVkLOXzsAyCTwKAReFtbwlvM68AsDjA9auTxJtAEYMeQGc9MVmxFJJSI2JJHAbtUzs0TKksock5IGQAKVi0h7OkZTgBAcux64rLupleWQLG3k/XB+tWnZGkJ5IXqKaZIorU7SFYHO5hkD3qlEbRFLfZtQD8wAyCen0qqNSMNuxkYYXnkYFPdxJKeAC2ABUJjYqVQBio5Iwa1SCwhupIGDgAxyDhDySfatDTreXVJFSMKG7yY4UepqtpGh3GpMYZcvCjZ3KMBfbP4V2EVqtrZN5IEaRnO/oT7fpXrYHATxlSyWh6WEwkq8rv4SGaFdLtGiAwCMswPJrj9X1eG2yoLMSCRt659K1PEfjKHTpAMGWaSMoBjgEjg/hn9K86uL2a6mSSQfuAxAHcnua/XMnyKMvcjHQ9nGYinltFcpYvLhmQ3W8xon3Yg2cn3rHudWjhkWJ5B5rjcvGcU69n86fyVy0YOQAODxWLJBbNOeWLA9ucmv1rAZfTwsElE/NMfmNTFTunoWpioQvLIGOckE4yKrW9/DI9zCSQrr8uBSrbqACzqYnONo5zUN1JIbgJHGEdeBj+de0tDxblkyRi3CgFCnGevFJdstz5L7DuUYGO4qtbiSSWSKaTeAMZU8A1MtqwjMSzgyA7gue1XuIcZFklQeW0ZQ9ecmkdZEfepILHnPepIWlES5dTgYywyxHp+lLLbu6q3m4xyOM0EscN4Yoiq3oAe9DEQyMryBZyuASOF4qEws0chYjdnC4quECzgTAljwR2pEEnmPMYXALkHAPqc1LN5Uz4fAkB+ZsYx70yaH7PGdhBA5AHbpSKp8ptzHc3Vcc1LQXLQnL7WycKOAOhpsAkiufMYZXbwW9arLM6v5ezJx93pn3q6k0QVlL7HPAB6g+tRYZPYWpuL6OGCINJLiNQT0J7V+gHwe8Gf2bp1lb2jFobdNzbhggkDI+uQPwFfGvwZ8NS6x46iKoZLS2CyyuwBUZ4H8ifwr9D/AmnSW1laZUYMYYsq4HOT+J5wfp7V+dcV4nlgqSZ+jcL0E71GdLqTHT9HEhYIFj3Nk4Gc8D8TxXwb+1D47aHT9WY3Xmh8RLEgwzl1xkewwc/Q19k/FvX/7N0Y2sZzJPGzAhsA7cMPw4Nflv+0f40a/1aa3VwY0OC5PKN82Cf8AgLfqa/M8LRdWpY/SVoeBa1qLXWoMSzHBwWY9B6VnHYs+/DOOwJzg+tWNQx5kbL06bjzz7+tVUtmIZn+THzc9x6193DRI53uELIpkJcoP7p6/nVrToUIZppSgUZwByfaowvmqGcAAADNWrTTpS7LjKEAcdcVbYI9e/Zs8K2mu+M2l1CQCztU81sYBA5w35kfka/T/AMAeHtCv7EQTm1uWMMcRwmFcAdc/e9Mc1+OWk/2hY6i39nzXsVwq4YWhYPjPAGPU4+tfSHwn/aA8eaC1pbz6ZfaokchUtDauJwPR1Py/oO1fO5lQlOSlFmq7H3T8Qv2etB8cAMbGE4OJDEzBto4AB6j6V8s/FT9i6SzjvZbOzkidxmKCJRtf3AweOPXPtXv/AMMfj/f63DElzouoQTtghJ7cpvz0Hfn2z2r6Dtp/7T2/abcFmTaSV+6O3+fevCVath37rKsfin4z+D+veCmdZraW4BfZiCByNv8AezjGPWuJuLP7KojJdd3OSpwGxX7YeNfgrouv2pMUTBjubEnKhu56d+a+LP2gv2edB09p7pSYrqFWMoDgRqRnB6Drj9K9vD5lGq1CS1JcLbHwyLaQszFeowT2FQjYHxgZHVq0/EJj029litpBLGGwJFO4HisjzJMurMMDkMB1r2zAFKSBskAjJz0pgby+vXpmhEUKykYbrjPWozCpmALbkABJHaqsQyTaqoeeMcEVe0a3FxchdqkEE5PbHes/cUYRgAhjgV2PhLTpbOZ5GUAOoByMjB/yK9HB4f6xUUXsedjcT9WpOZ1PhrTZEkiIiLwowZyV+U9P8K+s/wBnXwVdXd59qltlMUhCxlk5B56fmPyrxD4b+HG1/UYIGZYg52xs2QN2M/04+tfoN8I/BI8O6GiJChlTGZ1U4PAyP0J/Gu3iPMKeXYNwW7PkcuwtTGYhVpbHe6ZbpYWqDaq8YxGuAK0bfUNuFHG4nJAyarm3+Uc7SOcnnHvUbKttu3FCSfvD1r+XMVi6lSrKT6n6nCKjFI07i+TytrcD6ZOfSqroQqSbMJ2J71DFOj8llAGRyRVyHUI/JMe7cD0QDJ61xS99e8yjOkCvI7JGVbGM+9JbHbkjBIOT3ORWpNsEaAAE9yBg4qpdYiBxtBwOg5NcEoxprmvoCdypfXMzfIhQEfnyB/8AWqhD5keGkYFw2evFSjfJOWJyo67eDTXtS4YK+4nnB/lXh1K7lLTY0SGOwuZXBcKCc4PAxmlt4ZiWZQWAx6VAbZo4wcZJOB71ZS5ESL82QRgnGPwrlc22WgdZCCuDv65PUe9RwQOIzuGDknOatJcHIXPzH7oIqldXpiJOMbRkc9TUXKLMUWIXR0JBP0yfWmQ2bSTABSBn+EYAqOxmmvp0DHG7IAI6CtkRiACKMZlYgEk4wa9PC4dT9+exMuxHD+6URZBIOCT1rP1DVYhvjjIyBg4znP8AkUahfxxymIAnBIJFVYYkmy+44zkEnJFdOJrciUYEKNySBfNiLEEnnqMd6sqwt4icHB52jk/hULXItY3JZSByMDJxWO01zdXCbVJA5HqK8uD1KZqSu0x+UEc81YtovJQnBJ6cdaS0hKRAu4csPugdDS72Ltt6gYIxir5SWWElNrhuu4YI6mqc9yZGMm3BBx0/SrZj8xAMcEZOaqTWbKhwcqx4zxVzcox0YlqyWDMpJJxjkEdOtaRaMxjnB68Hg1y5vHtXAOVXoVx1HpV9L9NpjQEvjIHc/wCcVNDEt3U2VKNh+qWyMjPkAgElWGQRiudnjUup2nys5+hrqSfORSOcA5zWdqGngqrIOCfXgGsK95bDiV9KunkwgBUA55GMitlYkcGTBD9cZPNYMCvbz5IztP4EV0VtIWXeig5APzCu3Cyl7PlkTJa6EU3lxMCWEj55wOgqG5hEkQaM5OcketSG3LTOWIBbn5cgVWaMxq5zgKcgZ5rSra1xIbcKWUbgC+M5I/Ws24icRMyjexGAD0qa41qO2QuFaRwOVHUe1Zt9rczR/wCqUAnIcHGPf/PrXjVlzI1iZt/hZEHGcYKjkUW1wyYUk5ByGFRSlmOSOeo96eypEwCnLnj1Arx07SNTXkumkhRAeuTtOCD7UbvvbTuccDPr2qGy3TKgUbQCfvGpZonwFCkOG65616NOXNqZss/ZX2GQEB+hYDIFVGAxk5JPAK9M/wCTV5PMVdpbjHI9arzxgsqKMHv7Culu40ipIrCQcA4AO3tVKZLhSWY7ATxjkgdq1I4PLmIPzEck0PaJKxYnjHTORWUtSrGHJNLKDvJ2kYIHFRxWpmSMsxVM4JWtaWxJlGDgcHI6mq9zBJAGITaMY25/WvJrpp3saRHWkAQEICpI4DdT71pSonlRYJG0nLZ4zVawR4AHI3ZHA9KvTD5AGGBnOR3PpXq4S6p6oxnuOt44uGLHAIyV71civGRwVHyjIweeKrWyi3VXj3AHgbh1/wA4pFwspz65OM4rupe6Q9y5FJ50pOMqvJB7U6ZgSQD0AJU84FVGnRM8ZPI4PWoHvAXVVypIyQSM4ru9p0Cxc3I2MBuOMZ5NVb4iSFQQAVP4/wD16nQBox5ZABPzHvxVDUr0RymPjIAJYdqwqTtG5a3MO5AllcFgD057Vc020RQYiC7OckqD6f8A1qqKuZDIEyzZAxW9pluiqpxtYdWHQV5eEw9bE4j93E2lOMY6mrbptjIUncOQoGCa5Txv4httM0q5mYqk+CAMkY68/p+vtWl4l8U2fh6wkuJps7QwCxg7mYfyFeB3d1rXxh8Si2gEkGkNIYi6naXUY+VR1OT3+tfpuGyerNp1dI/iec6i6HKQ+FNR+LXi8tYvKsQnZpCWJRQc4T06kfSvfvDH7Ouj6WkUbDMkaH96ASQT1x+vX35rvfAfgWy8CWRSzRImxjYFwSR6nnuTXXRwgh5871zyV4Gf0r7GlRhSjyQVkYPU8evvgVbTQSPHczROekaNwfrnOM+1ZR+CNzaESR3jAMAFbyvlz/k9a96jVWKknJzkEHnvUcsTGYMSxxxl+R/nitbEnzuvwv8AE0UQjOoOwZmLqWKEj2547VmDw34y0a/aQlpXjA/dIoEQTnDHjv6k819KvCpiG9SD0x0BP+FQvb25RomhTY42lSvBz2/SnYk+ebfxF4s0cxGWya4lclnUR8qOfr+lSQ/FXXbZjFLYXM0SktyoVQPTkc9K9+uNNtBEsiwRh1G0SKvJHp61mXPhPS55i09okqYwQo2t+BOaZR5JY/Gu7LR/aNMuUD5zKCGQDsCT0PsAa3U+Lunz3C2804tpV27mZgMA9u3PFdXd/DnRdRQSzW5OPlCKhIP1ABrDn+C2mPIzQl0TGViOMZ9fu8Couxlu1+LWl3DOiTR3DqAzKxwQPX15/KryfEDTp41ZZ8AElnZeQeP0FcVqPwOCDfFK8spGN0XyEfjjj61jD4IahEHa2kZJBkphCoPPIYnHFWrdWFj2Ky8S2c4dorhX3jAJUgP7jIxVu1vorj70sYyfkBYAt9K8EvPh34oiUNa3cgKnb8owAPrnB6VHBY+MtNuHtyjonXzAFQR+5xgenAqvdHY+hEZWdwzrvUZAHXHrTtgdlcrEIc4MjKCR+NfPw8YeJ9IwLizeUbmATzDkeh/i6/hWjF8V9TheH7QjTCI8xKoXPqP/ANZpc1hM9ue3iuCymNWDZ/h4/Ks5tG0+V08y2jYbuNi7Tx29680t/jSsEqQyoyEqWCOjMVHPVwMZH5VuWPxd0yRRl2kPUxoozj6//WobEdNd+DdNvbQq0cSkkgsUUEjPC9BmsmX4WaRcOAUMUbcMsYIA46jmpLH4h6ZfRjcFCZGWMowCT9K0l8Waa4QrdxkFtuN2GBB9DzUPctHH6j8FbRgZYyQem1mLHH6VkXHwUe3V/s0rRIwHMrEt+DE16zNrNu0SFpUQ53DLAZHr71JdaikisgcOroGMitkDioepR4LefCXWUUCGeTe+QrOcZA7dQKzH+H/iaGdHW68wRnLYYsScYxivo+yZXWLLFz1yGzTTbxyTMGWLI+8CoORU8iekkJnyJrnhjxZfaRcRTxsrZaMM3JwOmR1P414tr/wd8S3l0ZmdbmJzhmaIoqD1zjFfo5caXBNG8YgUAZzuXOQex9qoXfhS2kVC1sjr0OEXAOP5cV7ODzGvglakefiMJRxP8SNz8tfEvwu10xmFLN0uAOqkMp5+7kd+M1wuqfDnVtNMn2q28p1UMEVgxI+or9bLz4b6POGm+YyKu0QSqrqGz95f7tfL/wC0Tc6R4M025d4Ip5oEcyREAHZj1/EY9K9WOa1MTUUZodLCwoxtDQ+B9QQWgWMneSew6Vnyodo4Cgc59B61Pf3zX08s2AMZYjBA5NVHlcoBjKH8816xohn+rUkNkHuKkhZmkG84TuRUZyANy4UdcUdcFPue9Gxqmeg/Ba1jf4habHczJFayzKolkHyqSDjPpzgfjX6rfDPUInsC/USAKGC9dvA/PJ/WvyE8La0NH1qzu8lhFIrlAeuDkfqBX6S/Arx6+s6dFO48uNtpUDpjH/1z+VeFmi9xSNUz6F8SWo1XSrlEYqTGwIIySPwxXjNr8BP7W183l1KIolKyDEIfcf8Aa+b2Fe1pLHc2yxq/7zdtbjqfSodY1+00K1D3TiDaDgHOSARj+Rr5laBsN0XRLbSI0iji4QAZI5+v61YvbZ3k3JheM5PcV5Pqn7SHhqHWk0fTrtJ9RfLSrMCvlL/e5wMcHvXmnxD/AG4/Dfga2nsrFk1vVLn92Fs2YmLvuLcAdPetlSqSdlESPpPUtUt9AsJr25n2wRjMqkArtAyc8f1r4S/aX/a0vtU1ObQ/Dd8sKJnc1sMIinPGRjnHb6V5H8Wv2lPGXxQEkVxqs1ppUuVNnGxAwR3znnntXj8NqltFujLE7ixDc8k16+GwDi+at9xVmi3rOtX1xJIs93NO8x3SNJIWzn61jEOSCr5xwO2KtrYz3TuzAgA8t2HtWtofgbU9anRLSwupzI2FkiQsoHqcV7a5aa12EYkckrs4lYA9iBg1KzGWXLHDYwMD0HWva/C/7LPjLxPcAtpkqRKASyrggevOOK6XxD+y0fBulBr3UVudQPG6OPEaZGQeucVn7elspC5WeFeENVl0PXLO7JK7W6rwSPSv0Z+Cnj2LVdFs0CuweNBHnDbWx04+mPwr82bixk03V3jmZlkViFX39D+tfZP7LviiK8sRFH/x8wtFEpjYBSDu/IhgD+dceYQlOiuUSVz7Z0yOS5sJXaQoQCAQeQ3+T/KvBfjToK+VciEBmuAxETk5UgY3fTlfzNe7eHm8rTo97kF33MGbgHA4/lXG/FHS2vrScxxkTGF/KxgZbHB/Mj9K8fAVpUaykmcGMoKvTcWfAviTRPsN1JbKi7GGGZT0Nc1cbosQID1yK9Q+IWhG31MspaJtxWRDnB56/wCfavO9Sk3RSDZhkyq7edwz1r95wtb21GM2fkOIpOlVcCpM3kDbEct0JHQVA6lkwWJYDIB4qxBCrwxOGIKA79/eo7qQMgkAwfugHkkV2pnMVmwMNt2yAdfWmRq4ClywLHhDxmnu75KsuWIyuO1SyrLFGjvjAGMHrVopEN4qlQsYAI5OBUkLtIrAgBsZzjjFRSOVwrKNv97HNKsuzHUZ4OaoYhXbJiU8cYx6UsuI5FaPGRwDUSSBmdmXeBxxyTT4mXeFPzIRz6imyiGRd8hd/kx1z3pIdrErgMD1bFTSHGcgEDgEjkVAzgSZU7QfQdKVykyVj5YC4+bqAOAaQhZo4yCN44wankt9oEg+cngf41R34nRcYOeooYycM4mGcDjHA4xTLmRF2qvI/iyOhqaZxIudpVhxkd6iKhYxuXJzz7VI0zM1HT1nRhna56ZHGK5DU9NeBjnDAnHHSvQLhVkJbqAM88Vi6lZv5ZaIEtjkYzxXkY/BxxMNtT18Di5UZJX0OIOYyA4CEcAUG0WQElfmxkMKu6hp7qplI5boD2qO2kGBG3BAAwvB+tfmGOoOnJxsfdUaiqRuip5zRZznAAHpSpM0mVxgD+I9KnmhOCSMj9TVUgoxIJ2YyR6V4NSg0uY6C15ax7iwLE9CKdGRsIY4JJwR1xTYplZVw+RjAB60xgTIW6cDJ7CvMlAVieOVtoAbaOgJHU1NC3Kb8lAc46ZqtxHkb9+4cYFOjuxgI3yjoCfWuWUbmbjc2LSVAHwxIBJAHWpVJCkIcEnJY9ayoJCrF1kBx1BHUVcSQTS5U7No57g+1YOJhKLNCMKkZLgljxmnh/IYZPyYzVBbnzVAIJ55x2q1I6FR5pOAAB2rPlMmrFtSYcN2boT2qAOxB4CgHOTzmiG4VoypYHjgntTBIqqwY5GegpWZNh8cmYxESAoOS59M04KVi3bsqeMVFDcRsmQh6kEEcUyZwsmFfByML6elOwWLTRROqEkkA54zzTwgyWQkoBn5jVSK4MG5DgHGSam8+NwdjjPGQeopWFYczO+SoyuOfTFNt5E+VAQASen+NVCyuux8nOeOxpcyEhuFAPCjrSsOxdmlwdgIIU55pjYZVkD7dpxt7mopJjcKkjLhhwWUYGKYDkx7z8zE4YdKLDsW0ufLkO0jzCMHjimeaFhMZOHJxnqagSeIux3hGHQk8Go1mAuHLMCgAOfT3osItEBUGXIBOBk03zAshJPJGAAOKp+czuzKTIO3oKXzma4XI4BBIHFOw7F15WdSVcDBwc9DS27EDcxVtp5AHWqL3Cysykcg/dprzo+QCdmOgOCKdikjUd0V23AnIBC9xVaGRfmOT15FVvtwIVFOXAwD3xRLICCUyxxgqDRYdi3Goe4Lgk8fKCehqMyuJSM5IIJHpVATYUBDuAGME4pfPKSjKkADnnJ+lOwWNNZ0jiYg4OTkEdPeq6yRZO4sEOMAcHNUWu/NAQJjngk1ZtyJBuIUIDgljkg07DsPeeWPC5aQ5+oAqVnZZhweRkk8AVUkaWHe+zEJzhxzmojesyBgDkcc8UWKSL8d0FYK2MZyD3NSSSedGXxkKSQoGDWRb3yyFldTv5w3apmvB5caI5OPvH1osOxdBSSM7jg4zgVESTsCEAcYI9ao3N0y48s5B6tikW9Y4VgBkYODzilYRqOzFmDEAgDHvUUfmQxPhuelVBdMXKqQDjgk8kVBJdFc53Hbk5zTsGhsQXW2MYBwBlm7AetVri5MjfuwMsc8dMVThvgqEGMsCOucYpgugBuAyOgAPeiwzTuWNskLs/zMOAOQKJS0qjaQBnk96ynuw5QsCFHXmg3QIGGw2fXHFAWNKQ/uyQxVV9T1qaJ0dR8/8I61jpfnLrIMkjoelJa6g1uXVSrhhgA84+lNDsXmuIgxKkZHUnoaiws0gcHAHIPWs1LnzJN5TeM8gcVL9p24YthDxgDvTsVY00kjjA/eZI42jn8aZO+QMHAByQOv1rMedfnKMSR2FDzKGLks2BjC+tPlCxpG+jbZFESXzzxQ14pyr8nPbrWcsyvEkkZ2yA429D9ah3OJFfIDdSDzRYdjSilVHJJY85AJ4qWOQOSEwWJ646VSN15iBSASp5KjBpn2j5QAPKJONxpWBI0PPWJjtG9++OoqP7V504DgjdxVATA7gzY44PTFI8plGEOTGc7+gNMLF+S6K5UHBHTPNSRyK4jDDLZySOpHrWXI7MwIBKnj8aPtLphtvAIGR1HvTKNMztHvYkBQcDIpkl8zxkcY6kH0qlcXJm2tIclBjI4yPSmm65bySCCvIxnHtQNFia7GxfKOfWpI5DErxqAd3J29azI5C6kZAI4J6CiW5l3gKcFB0HGTTsMufaGhIAIG7Iy3JzSCdpWIOAB1561Sa4+0AA8e3vSr5kbvhCTgHBHBp2EkXprsRSKoGSR1FQJdmOdySVGMexqpcZkBbOPXHT6U5E86Lc3LDgGnYZYaUxKzb+SckmkM5GNjEnrkVD9nlZVPBQdDngU2KN+QDyMnjt7UDsWIJZJCXVzkcc806W6K5IyNgOQR1qtbSTIMA4G7P0qabDqUDbge46CnYYkF2BJ5r8f0qeS+4+UBg/oOgqjLCYyAoJTpk9velTCKSyEjoCOlJIRZF2c7Svy9z6imPeLwVJJHCg1C6koWxkL3FRi2LR+YCBjoDwadhFqG525/vtwSBSTzkyghiAB271FbJISrEEc8expxjUTMWbaOoA55osA9ZjOB820jrk9BQJPkLZ3AdRVbY0TglgQT29Klmt/LICMcnrnpQikTNevuiwQVxgtjJpktw1wAmQVQk4xzUSoygA9fT2pkkIOGBKk8E9qZRLHNsXk5IHDdBUlwzeTHlw4frjqKjMCuAoBU9yajktihAd8kAY9AKYxxXABJJANTNLDIcKDjAGM8/WqkRLttZ+Bz0oEexwpOBngnvQHmSSybV2g5IOQQM0sMzCQrIM8ZHbB9aRSokJIx2IP86b5Hmh8vgj06mkMUKyhnUFj1JFNkYjBDAjvkdKmWMqxMIKIqjIY55x1pkNuzSttHQbh70/ICLmBtxO3tz1qSGVlY7lDswOOwFN8xml+fBZe2OBTpY3XDAc1RQqsu8nBU7eWHSoWdzEShORwanMUkm4gjAGWFORGCK5XIySQaXoBFHmSMqBkgdfQ1LtyBGXBPZQOaT5kyFwATkn0NRfZmjZpSc84Gev1FAECPJvI7qce4qUyCU4YBiDz9akWEuykHY/Uk05LaQuwXBAPJ6UySL5UVgCSnXaO1NAGSWJJ4IUDp7VZWAhnI6AYyece9MbCKCDhTwWI4HvQAxJ5YsgAYI7jNJIrjbg7QR9cVN5QcDDZAHA9aabeQmNcYHI6807aAVJC8bLglh607DLGGOMZ4XvVloGwY3BAU5OODULrsjChsgnOD1oQDSygKM5BOT7e1OQs4ZlOOwz3pI41VTxyTyPUVYazKYCMApGeOoplWPq5SBhUDOTzyck0yR/KilVWKGQbSATxTW3xNwQR2OMCnzKU2SArLzzjoOK+KifGy8xuWsVGACx4D9qkEeZhGirEnBLNyMmg2bRTFSxlidQcA9D7U2KGQkrk88KOpqySe5kCvtCnCgEPngGmW98XzvTbJ0CHqfpRgA43+a5ABx0FS24jaZQeJ1yVLcj/PWkQyTe0bFpEMR9+hpkUw8wSbSEJIDHpn/Jq4Ymu4njXCEDndzmqP2V3Zo4iCg4U9ct3pX0C9iVI/tR2ucBjwy9uaLy4KIEJIVeMmpZ4biIboygUL370kMHn3QMpBAAIx0zRdENldXMKFNpI67jzxSqypJvBICjLAnINNmgeUy7ZRFtP3SOetV3meKIMxDjOGIHQUriuETBZSZJNqE9ASCB61clvtn7yU4EYyuRyeay7t0i+dHGTySw4FUbgSOcyTmV5AFAHAHFND3OnfUhJGjId+RzgYP0qOLXhHJ8yBdmNpPTNcwzfZ8IzsWzwFOCvuaakjToYp38sNysqg4HNWlctHXyeIIpomM5J2nIZOARViz1FZ1aSHLKOMA4NcPdXAtbRomYvI4IDjgY9ak0C4lh2orkg8ksc9+tS0Uej2FtcSKxW3dgBkH1/z/WrY0C9kdHeBlBwcNjAHr+v8qi8MaosaEzzjEY556e3+fSti61hZpA6zkKDgRhiKwvZnPJ3IJPDtxkJgEnnI5AH+TUbeE5YkO1CkmctuHBHrW9Z3SQszvMZBjCqp5J9KltNZguFmXf8AvCPljPLHmi5mzmD4Qunclu2MFeM1JJoFxHDIxbJThu+B71uDWWmZn8tvLQbSAeTj3pX1xF2pvOW4GR0obJOftNAkj8+VgdgUHaeM+9Xl8NBbqPc7NuUFlB4Arch1FoYhlkDscKWXqaqXupzpdgxEAsMFiuQTUtlEA0V4/tQdAVxuDDAJqKPRXWCSSR43JGVGOQPf/PrRDrM6SmOVWDgZLEfLjtVyOXECBgMEk8cHrRcZXi0eKS3ZpUKPgEMx4PvUq6MERxwHxkNt6j0qzbXhiWRHf5PvKWHT2q1LKspicTKyNwD6GqAz4rJkglJQAKM9MZ96iGnl42kdgQfukcD6VaW+2uQWDbSRx0AzTotQUsy+Vj+7npRexm2UFtDMS2AUI2qR0Bqzp2jSgl5GVYo+dzchqtQTxbTJvEYJwY/WrUV0ZEDTAIing5wv+eazZNyBYoY2DBCzxjKgHiklVb65Eq5DKMbDzj3/AJ/5FWpY7ZfmAIyOAG6n1qlJI8EYA+XJwGPU+1IdyjPbtFcI8SMyMcFV5Ge9WYJFEsu91JCg9P8AP+RThNMsKnYQ7HCg9B7+/wD9eoEjyEEi7RuJJ7k00wHS3MNzOEeJlCjJwcZ96rTuWkTY5ePONqHDZ+tOhVo7gblyrEgmnSQ/ZrgSBSB1UnpmmUh6MLaTzCS65xjPSpoTNPOHWLaxODuHFQLMshxvBJ6KvUGp4pUnVt5YhBgheCPepAsR3AYxK/lhVbBYDjH+RVa8VTKJAMQITwOCKbbwKnmbY2YN0IP1/wA/lUMtqWA8sMSxAwSTimkJyI4/3tyrByBnOBxkVPeahJLu8sCMIOQvBHuazna5jZyjLhBySvSmL5piEkZLyg5JxkH2rQm5bt8yMSGaWQDcOSRn0qaLAGYUIJ5OTnms4yyKYnUkEE8Dg/SnzOY4PlJBzknccr70hdSy1u0Un74FDnPJyWz/AProntRaukmQXk4GOtU5GvrjPmDegGEkX196gY3nlh3fHlnhD1plFyR5eAAWDHG3rUMLxQ3EbykCHOH3HgD1qSRj+6WM7wwywPUVWLQy5DnanfvTQFpYNrSTJ9wElSDgEelOkuoYiiyIzbj1zWY14s+FUsI0PAHG7ijK7gJHAI5w3JFVYexeuboTttjIXHQ46+1Vy0qWUikgyDse/NVYpFlJXOwKT1oKl5hDvK4+YsO/tWiQD/tAaEApkngAdTWjo2l3GqXAIHlouCcgjPP/ANaptI0B9UmiEQ4LAFsE5r1HSfB7aZaJeSpsgU4CHknHc+1evgsFKvK72PbwOBliJKUl7pmWnh2XStLeZnULjPlBcc/WuN8Ta5FZSGJpFZgN20cVrfEHxxBZW/lwkpLuChpGwgBrxvXNVa4uH3o755MwbIIr9VyPJ51PditD38biqGX0uWJoz6Vqt5JLqEem3E9swHlyqAEGe+WwD34HNZ19pkul2LM/Dr1Zugzj/Gok8S339mmyheSa3TAUqxIQf5/nWZqQn1EIXmCRLyzNyW9vw5r9iwmDWGgoo/KcdmEsY9SO4uI0kQK2+cjbt5AH1qJ3SSQjBRgATt4DGopkt5pzgMgSMFXJ4J/zmoFuE+1eVK6lF6N0OeK9ZHhu5JbtCyCGfMYZsHIqZ44owSoJBGCSckUjW0EtwtwHJfgjb0yMdarsjyNIqkmPqQBwferJuLHbRxu65YGQ8OelRzEpeKREOmGJ7n+lSrIG2mVuYxhABwabI+6MOpy5IJz0FUguW2ZzHtEWB1YgZIptheJO0wHLL03DtQl4scqIAzhsAKvemiBoZXlKFYy2dw7CiwiZrT7hZsE8/L1FEsSOTuIIPQ4yabLITNG8KF1AyTnAqdS7MCoVWI5Gc4pMzMy2tJIpNjYB64J6+1XY8nLlCr/cIGMEUTeXFL5TgsTyH6kGmQh7U75iFBPyjdnNSx7kiObaQAQAMepI6U+e1i2QN998gMxFVJZJ7m5jAlUxg5B7CtbTdLN9cLDCd8p4Yk8D396ynLli2zSKu0j6X/Zi8F3EVhBqMkSxS3DPsZ1zui7fnj9a+y9GtZbWwt13BztBjAXGAecfqa8W+Bnh4RaRaWhUxRRxpEAeCVweM/l/k1694h1RtN0OWWM5cYRSvAGeAf0P5V+D55jJ4rEyT2R+1ZLhoUMNFx6nz9+0J4paX7WryhYtpRnDEMIypyPw2jp7V+bvxCtbjUNb1GaaUXKmVmDAADGf8/pX1n+0T4yeOC8bzhbSk/cmYPvJbqB1AKuPyFfHOus8sjzvKcnoFPBoyyk9Zn0TeljimsJIp0BBlBODjoKfLMsjyRltyqMAjof8KmvGLP5aOXLckrwAKovC0SxsR8u/qOv0r6RaGBZt5haTKRtBBBUOAQTXpXwn8Oy+P/EK2Uoie3zGJgq4O0k8f+OmvMmbfKFCZHUd69A+E3xav/hLriXNvbRXsEoAmjdQCFBJBB/E/mayquXI3DcuK1P01+D/AMAfBmlww3MOhW/2pfKJaeNGViV6hcZ79z1Br2uHwdo9gv7vS7USEfNKIVBH04HPHvXyz8H/ANrrw9r8tvbvdLbXr4LwXDRxuB6gb+Tyf8mvpbwt490rxLaBmnYAZywbKnn9K+Erubm3U3Lfc0vtegeHd7v9mshgs37sgOcdAAMHp2rBuPjJ4QtTMZtdtI3wMpubeg9eg9Kq+LPhponi+GFriIuCd0b+Zko3PI/P/OK+dPid+yYWtpXs0nIlJAJyGOe+QDxzxz2FYpRk0pMEe0eJP2pfBGj6VdzRatBPLCpMcSSIXkHIJVc5PU18JftA/tI6Z4vgns9KEksrKd0jPgEsTkY74Of1rk/ih8DPEfhS/nlZ2lfAQyysSVT/AA5FeEa3BLauvnnD7sEg+n/66+hwWBot+0Ur2CTsivcSi4cvIDgHJxwaqTxs+FRNiZyCxzmpbjeYCeqqMkDrUKzEqgQZ9MnGDX0FjnYm4HazjAzg0xoyQflI7j1xUzTGT926bDnPPrUbDDYDngdM8mrSJJrSBmkB2k+hXqPevU/Ddmk7gqjLE3zFXOT2/wDrVxvhWyE0hZhjAAUepzXsvw48MvqesWUYWTczbVG3KsT8ozn/AGmX8q+1wFBYaj7SpufC5zifazVKJ9H/ALOHw+hmC6jvjlubhdsMbqcxEZyTxxnA/SvtLS7J1soxOuJMYKqML9a8x+D/AIMg0PS1UJkoMdeVZgN2fzP516bNczxGJY3LBQeoHB/KvwbizNFisS1f3UfV5RhnQw8ebc0/s4dI16yAAc9CMdTVCaygLuyAORg4zwDgc/rRFfzMV3DYAcHkc+/tUsdwZ9zFAMnBI4wK/OpqFVaH0F3EyihlYoQkSqcEAYz70KyRSj5vmHGB3rSntQFwoBbPHFZ5tdpCF1L5yPlwRzXFPD1C+a4v2iRicOCBxgDkVl31/IzEL8qq2Gz6c9Pyq/qJRVCIFjOcnHBPWuaMMxuQSSUByOODxXg4uvyrkjuaxj1NKKZUcMHYHue1TCZArkscY6k4P1qk2VXOMk9RUbsUIwRs9x+deDObWpdixczMxVc7R78ZFTJCkaqzA4UZxnJNZpL3co8xsIOMHjNbNnaosCZfDrzjrkVnCdx7DNzmQkkgDkKB1qmwWaQcHLHsORWiYlVmwQDnI28mrNnbLENzKcE8kda9CjTc5pW0B6D7OE2qhEQZI+ZjjJpZna3i3hjvByCeTV8DdCSoUsv3ScAkelZMyvMeFYnPzAV9ClyxtEy6mFM5eUtsbDtjcefTJq5CyRxnghVHAHX61fOmN5w4LKV55xj3qCfS3hC4H3uhP1rwZ0Kzk5WNeZbGVMDKwAyV6471Ygn+xnzY0ypG0qec1ci0lgoZVIYjac9KdDoTyyLvZQ56gNkAUqdCrGV5ImTXQitZ3nmKxjrkkAcCr1tB85BBJBJzUttbw2UgQKWYg9Klkl84FSNo6Zz/AJ9q7fZtGNxZYQzDJG4gHjpiorlTIVGcAcZ7U2Jkh+Xkv3A7CnuyMGQA5Yfe7VhUheNmUjDvLKMSkFg+Oeee3Sshp5bWYSEhxnbtxgiurnssxhQCRzn3rHvNPGQrLsOcDIx+P6V5TouMrm6dxLPU3dwHUoAMgEDBrXidLmEnG4ZIHHT2rDFp9jCmR9rNnG7oKljmIYDJyCDkHFdcZ62ItYvXFisrMyhlJ7qeB6iktrzyt8XllQnPHf3pzXLPnJBPTpjHvUJmMVysecI//LTGefT9K6YSsImefa6kNgnoPUelWTpy+Qs87gB/Q9BVNsuScAgkgbetMcksTkkHgZ6Cpk7h1Ib/AEmGSVWgAlUfePp/nmq0mj/uiANxYkKGGTV2MbTwxB9B0p0rsibt5BByCOxrkkrlIxF8NzmdAVJzk4GAB+dOOhmNmYkZAztAzk+lbR1+byRFtBBySRwfrUiRNcyLwCCflAzyayhh41ZcqWrBtoxYrMRsU/1ZyACPWrhj2x+WybpOm7HNbs2gorrITheoweR7/wAqbLZeY2IlwQcnPQivbhlLirGXtDmp3ntyiuhIxnfjgilijDSE5yrDB7/hW+2nCQ7Hl3p0KjAOfX2pJtMtrYA71IHACjAFb/2XHrIPamFLZ/LhSfm6Y5IpsdpMWB2kHOOQcHH+RXSxJbhFRuFOAD3qRbWCJy4+Ynplskj0/WrWVQl9oPa+RiLau4QeUd2OWxwKG0kBW3AlO5IzW6kygNkLsHpzzTWQSEk8DoFzgZrsp5RFKykL2pzyWnykbAQOOBjNFxG7wM23BzgDoTW9MEdZNnIUY554rKuLf7QGALA4zkdB/nmvNxGElTm4rU1UrlS3UsCpYH69hSCLy42BwEBJzTBGUyMhHU5LHkGnyYHL8g8cdveuRUKuyix3KxVmBAQnd07c1Q1Czk3bVXOOhPOfatVvlAXPTBLgYFRNewsyo7AsfukYr1MPk+JxD2sZyqxiVbaORWC5OQOx4pJrYTzE+wz/AJ/CqV34l0/SnBnuY8M5AIYAkZ96878SfHKzgUrahnyxQgbSDg/n+Wa+mwnDSbSqe9+RyzxSSueqJagxZjC7AeWJ6D1rE13xfp3h62laeeMyRYBycgZ/ya+cvE3xi1vXLiWKK1MUSLgPE+GP4AcfnXBabq+u+OvFFhbyXPmK7bZIsEgx4I3HJPTGfwNfaUMqhg4/u0kjj+se0Z67r2s678TL4Np1s/8AZS7ogd2Fc5/iB6+2PevRfC8t74TEcEWnTKgUbnMZG1gPvc9Bx9Oldz8N/BNtoGl2MRt45SjYWRgAQ3PI/MV3k1ms0qsV3beMZwPpSOlHl1v8QL+OJne0lJyWJCgkgdAM1pWXxSlCHzkZ4WywQjIBz/s45ruLvQ7C6cCW2TA5+7n19f8APNZz+AtJnU7oERWOFXaCB7mpKMqD4o2EkIUkrKBneVIUH6+taVj47sLnyFnlZmdsEJ823/e9Kp3nw1029RxIjEbdoGSQR+Y/rVCT4UWyyW4ju8xAMvlnIcEjnB59e4NJks6yDxbpd+puI7hAgfyz5h5BHGKsf2nZ3CxqsyyknHBGcfTrXm//AArC7RiqXS8ZCjBI79f/AKwqCbwRrsFzKbe8woUCPyyQUJHUnp19hSuB6r/aNuY8RMrKvJ55BqjBfG7AZSqq3IJOT/npXk8mneKUm8uUSXJkIUg7WDAE5OTjt70q6jr2ml12tHFz+7IKkjHXvRcaPY1mEJIJ2sOcNxmnodsTOTuEgxn0NeON451r7RCky+fbTKoMkfBIH8+2ea1B8SzDOqmOV0A2lQcMf6dqXMxnpy4XaSp24yOc5PHP86VSYp+CMdTkVwdn8RrcyDzAYi3TK5C/r7GtGz8d2V95hM6lEyoCshZWz0IBouB1eIJmAaH5iSd5PBqtLp1vMxDwxj0CqBxWdb+NNKZCUmVlQkHLAkY9hk96vDXbR1Dq6rk4LOwUduOfrWiaAfLoVjMR5kAIIwfU/wCFYN34C0reVaHJcEbjjJHpW+b5ZGIMqEqNxCHdj8ql81gwGwspG4Ejt61V0Bx198M9InifyrfYVUARkAqcd+etc7e/BG0uNnlNFGH5KsSFLdew/PrXp8lybskt8iKAMjkY5pzFjsBO1CPlO0jI9aegHjN38HJWYNFctNISCGUAKPb36nv/ACrJvvhn4it2dbXbEh5w7MCee3H9a99EqwMJHA24yTjoBTmQqMoMEjnApWGfN8/hbxVbukQjAticny1+b3z0rPhvPEPh8vvt5pTESUeOJpOPXIz/AI19ONYxGBi653DkHpVSWxhngMbRKAvP3Rgf55pcozwRPiT4ht5RFc+ekUgC+ZcOASDyFxjnGO/t6VfX4vXkJaIpPvIwsixhoz+QJ/lXsj+GNNuGUG2jMp7NkFh6f/qrFufh3pkqrGsCqEYlkVcArRaxLONi+MkMUcCyHEbtj9wuVYjnnv2rsNC8dpqyiSMAlv4ugI9OfSvJfivoem6H9mt7Eb7ieUqkQySjANzk/wC61eg/C7QHtdGtp71FaUpuVQuCCQP8KWpJ1euXg07TbmeSRYikLSlipwQoLdfwNfm9+0r4sj8WXlyyGTeZRgRtlVXH8X1BH4ivtX4+eNI9K0Y2zkpvBUqrYLApkcfUn8zX58+J5JL7Wbl7je8UpwMnIUA8L+GK+ryHBrE1XKXQ8rMMV9WpcyPGNT097RTtYEH73HQ1TiilRhvHQZIIGK7PxDpvmM5jCqE7Y7GuVjQqJSTyvb/61fTYyj7KdkZ4HEe3p8zKzqFlxng8nNQuFLcnZjIznirI/fEMB93setVXQknBzzzmvNZ6qJl+/hRjIxnpX0f+zL8TF0OWSxuryULnIEkh2kYAx+g/I183qhIAY7T0HvS/bXiRolPGcZGRWVSEaicJbFo/Qvxv+2/oXgXSXttIP9uaiV2h4hgRN6ZPcY/+vzXyn8Rf2lvG3xLv5Zp9XmtLQ4/0S3baBjPfrzntivJLYT3kgjVWmkIwqryc16l4P/Zu8aeMbUTabYKARkvO2zjv15NeYsNQw/vNfebR8zgLa5ukuLiSGaWGWXDO0TlWf2yPrTorOady4JkmfkZOWPPrX154O/YU1O4mtbnVbxLdwwBBjYggDtjr+OK9+8G/smeFPDEr3P2ZZ5ZComYhgUA74JI556flRLG0UrplJn52+HPhXrniW4MVpYzXEqLvaNELEA/SvcPAn7GPiPV7F21HNtuBaNTHhv03Z6+1foHpPg/SdLjWKzt47RCNrTZO4gdF4+npV0z2trizV0BdtqrjG7OOP0ryqmY1JfCrDufMHhX9h/RNIEZ1ES3N3HtwJx97/ZK4x+OK9p0b4K6Bo/7q10i1h2BQI2jySPQtxx7dK9Bgud1uAEAbON2M45/+tTmu4Ykk3yrEdpJZs8Dnn9K82dWc170rmZm2Ph2ytrYJDaLATyAFBKnHGPSvDP2i2sdIsHvrq4jDxkhY2GFDcD5vXvx/jWp8Zf2o/DXwx0u8tY7kahrMcXmLZQNkpnu5/h4I/Ovzw+LHx08R/GLVFm1CUxRKcR28ZxGPwrrweHnOamtkXexyfia/j1HWJJ7SPcqSMqsDw/PX8f616h+zx4o/s7xfZwyObNJJ0VgDncDuzx6524+teNqJbViq4GVOHPQVt+DdQl0zXbC+ilCXMMgkRm55HT9cV9RJKUeUxvbY/W3wDqaTWwiMju25gd+SGIO0Y+u2ui8RWX2uxkjkQ7yhC54wSOAfzFeMfAjxH/bOkWly5MM0iJI3mNnJDDJX8x+de+JcRXduGzvVjjJGCDn/AOtXyUoOlUaZD1Ph340+HpYri9dYmMrt5MjhuAy9WA9OB+ZrwKaF4UkilOQp+VgetfY/xp0Asb+WF/LQZIjYYycgE/juz+FfIutwxxXEr+aJEkyyt2B9K/Y8ixCrYZR6o/Ks5pOniWzMLRIQqclh0bsaajB2lEkYOBwAMVHPGz2kTkBiG5dRzU4IFw0m/fkY2njFfTo8G1iAqZJ+owBuJFNZQJA0h3OT8oPTFTzxJ0AMZYYOKolljCq/Ve5PGK0RSHzTqHCgFk7ECoTGpIdmJz0IqQqhdTkiPPHvSSFUfaikAHPtVloXaIUK5ypOM4qNtwnG3jpg4xSwlmk+Ynywc9cYprSqpjZAWySCpPSkMc6B1ZgCSDyM8H3pqAiUbgFHdaWONZJQruVjPUjtUYClyAS2PXvQBoTLlRtcEDk4PP0qi5xjgnHtyKbGCxyvCrxipDI24gsCxHI9KobFRWlmRSxAx0PAqVnWbAKEAHBx3qFbtkCF15AweOcU2W5WWVCoKKuMjuaXQdiZVidmUggrx7Gqjr5WMdD0704s28yDPJ7U2TmXcwO0noO1QUjM1fThcRkkbTjOQK5W+tfs8pPl5bHUCvQJFWRSiHeR0HesPUNOMiuQpBxxx0ryMbgKWJg21qexgsZKjK19DjYbsmTa4yOm49MU2ZPlJBGAcnH86nutOdHYpyevSqkb7YipGSTnPevzfF4aVJuFj7inNVI8yKxm8sgKOM9amWYtlQ2BgEk9B70l5DkbgOSM/L2rNJkjc8EjGCPWvl6lOzOmxeeZgWVWDL1LAUkd5yVyCQMZNQRNuB4Iz2prQlDkDAPAB65rilALF9dQZSCeAeDxVmLUsHKA9MZz3rIZXKhT0Xk+tSoxVSvftisHEhxNsXoRkz95jyBwKn+2u4KooYfWudizIpH908n1qeBpEfjcM8elZOKIcEbv2tNoGQhU5IPc01b8yuy7wQMZwBVGKIZZpC2CcnHanLCckhQifkayaMXE04rwG5hjC7lbAz60SXaeeYzgnJ6daotbtuHz9BnpjNK8RiI6H0YdRUmbRPNcbSQAQexPOaIppBGXDKr4weM96rS25JwX+Ycge9TLaNNCoxjnLAdcUhFmS7CsCVGQM7ugqNbyCUMWLAqeACR3psMDSsY2POOARTWsHUgFcygZKgcfWpaFccZy64ycZwFBzTReSKSuVK479RQtlIMcFQepoNm7swwMKOQRg/nTQwWTyUBZMFzw3p/nNI05dCiJuJGT2yaf9ndwpALAYzkfpU7WZ3EgYzwfcUNAVIbwxINw+bpgHAoS4kAlcKQAT8vXj0p32Df+8TJKnGD3+lWEsmUhRnJ6gdvekrAVknLFSgwW6r3+lMLMHKpxnqG7VZNoYpypwADngc05rXNwFwSCMH3pFIorLmQnkOvJA60nnSAnYCFPXFWxZBZXjUgHGQTnk1IIWCjgELzt/rVDM8u0YXIyM5AHUU9ZSofMbZ6hieDVt0TYzFeewHTNMQm4iK8gZ5OOlMCqszBgcc9j6U7fMSeyAYOO9XIbAqyhjgdQT3qaa2Ein5sKDyB3FAGdvcOIwWKkZ46UkpaJx8hbgYx0NWniEKcE5YdOpApzR7rcZJwMDigZRMROHVSu7qfSmBijZBORwPSrax4UbmKAD5SeppUhQo65Jbr0xkUDK0YkycnI9OuaQbowQoy3qauPBhAWbBBHA60fZw2CwwOhPegRU8ne+Fyc8/jToozBlmzhjjHarkMOx92OMdfWnsA4ZcKTjj2pjsZxtyhJUkgc8URRBomwcemRV1U2AKcAkct60iWZdSTIAo6gDmgTZUS2yoJHDdCRxmmrbtKSEQemT2q/sZIPKbgg5Un0qU7WgjGcFsgsBjAo0C5li3klJLYU42gN0qOK0bzP3g2leMetaJiGwEAl15z/AFpxXzsEABu47VRa3KXk7CcYQ5wRSfZv3LjOGJyM85q6sSqAzjLMMDPIApocIWRE3nHynPAovYZneQ6xAngE4OetCwCNlYKQcgjIzk1ppEzRsNoLnjcRmmfZjDGxV94ByMUXC5RLLGMGPD55A70klntfADEsM81fayZUUsMEjJJ9Keru0e84JxgAgcAUXAopDsRQDyTgjvQ8Y3KMcngk1bYEusgADnpxwKY42MSAX5574pXKKzW7GQRsgRcZJPFO+zAA8lHPCADrVuaGQ5+YOCM47ikikkYAvEQqjjPX60XAppAbddxyS3BB60QwEI2/ox5z1xVyeGS4HmJwifNz1qOIPggkbTzk9aLjIUsFfcQWJ9+mKimhVWRUXBzkleKvtt2OAMADnHFNt0UgDGW7ZqrgU/J6AAEscZA5zUhwqHChioxwBxU6RkLKyuBgYweOKSAKCTj5T1I6mmIqTW7oyuoBJOQMVIyq6gktuIIyOlXJXK7WQAjJJPoMVCGh38AjPvxmncEyoVWHC5wepz6UqwnbuB+9yFA5q0kEJJWQEZ5DE9KSGBYZjuOI8YUjnJouUiJ7domC54GMrSPbbHDIclhwQMCrcoQoNp6HnJ5HvUP7xmCBTgdx6UrjK7xE5Z2UE+lRwQk9ARk8k9Kt+SY3JXBOOQakC5IAHTk5p3C5X2DcUByg6se5qHYARkEoDwD0q5dKQEUpt3YPWkECSykEkA9u1K9guQKp3lNmFABx61HdMHYptwFGRjuauGMOExlWU/mPSo2ifLMpAA4II607jIY38u2SVdyhjgbhxTYoDLktztOckVYOVUHcrAdQeRTyXkhKwgcYPHBPtTuIoQwL8zMCXP3R2qxMQFG5COcZHPNSFCx3Pw4AG0U8kMAQvHoaLlIo2qIrhnJwTkZ5xU81huV2DB0ByMHkinSJuyyYx3AFOhiDIHkcRxDnGfmNAyJrbEGQMHGSR0qPyGlCkkCMHnPf2qYAzZCsSB07A1FG3mTBSpVVOCCetMdxYrXMjrtBOMgikaLzXwELFOTx0qdnd5DsGxASARwaUqYG6Eu/foD7UBcryu1yRhMk8Yxg1C1uVKOAQ4OCuMc1eTfFuJIDn7pHQUpWS4B8s4fqSRmk2BScO5LS5RwcMoGOKRZN3AyB156k1aMLTxrEEaSQkfKvU1DIDFGV7g8DuDTFcYhKzGXZtOOOOKc0nmMwQDcw6AcZqxaR7oXk5faNxbBwKkKILfeQFyOSBQO5VkgKxqCNrZyfemRr852g7hjIJ4xU0T7AWClgpw2eeKJ1R5CoBER5A75oHcjmUvuwNoI6joTTo1wmGOcDgdSaa/y4GGZB1wevtQyl2UAkA9ATzTvYZHJ98Y7d/ep+dyMMAtwfQGliiyGXbvI6A9zTZTIr4CEYABx0ouIY5kG+Mrlc5BU96aIAcI3zbuoA6U+J/N3hRt7EmnEu/miMZAABbbyKLiuNaFbaQITjABAx0FNZWkTeH/iwB3qVlBCSMwUMMcjORUPl+ZhlOFHai4XEkkMseMYUDDMKasG+Pdj5WOAW6j2qwOhAHBGSPWnF12bCACOgpjuVhEI2YujAAfL2BqSJ2JKIAQecgcg1O4EkR3nP90epqBgdwKLsXGCRxxTC59LqzzKN+SucFl4B9v8APtSWkpTfC6knPGTUsNhKkjITh4xu2nOPapYdNZ3d3jYR85Y8ge9fHtWPiIyuOF2lum1zkAcY61X+2E3fyElCBknsavWOitNHM8hyQMqSOMfSgaHNCuWQqr8bugP0/OlqjRlYOpYiMEFxgnOcVatQYSNnCqQC7HNWoNAZUI24LHnk8D1rVXQgY+SBFgbguRxSsZkdnp1xcSjMqIg5LEHBq7DoyKnlwnnJPPINOhgFuyDLBQflAPTjvUsUyyFj8xZeAo6NSExiaXiMxsFcPwMfWpJNAdXBjdASAMbSf89qtsySwRhcRurE5PU+1S20m3azN5ZycFuc+wqWzJszP7CjuADOCQpwWXgimTaArRNIUykfICjHFdUNRBaNDCAO+e/0qK4uLVw5KFP72OATUpjucZeeFla2WQwsyPyVBwRz+lUZfDu6KIyJ5bKcj5cGu4LLORuOxR1A7Cm3P2fUkKpEyGBcsRxkZq0y0cDd6RLCxYxLtIwCVyD/AJ4rMmtEsY23YKMMjjIBr0fVWigsV2qGA6jHJGK4HXb5YkXy4i7SHG3GcfhW8FfQ3gruxzk6pcxSErlAOH9D61J4etEjgclyjnggnOf8/wBDVKGyfUFlhhZoJVbIMhO36Vv6bpQEoimuV6ckLjP0/wA9jTnGyLmrG/oskdudkvLycAA8A+9bVpcCaIfuwQGIOeo5rn7aKW1kUlRID0Yr2zWxbWrXDfK4QDBIOckexriaOFmtJcytcOsKb4goBZRyTTfOjgkAQFGUZLnt9arymWKTbGcr/FjqKkmYzMEGMgfMe+KmxDZekufKMZWaMjqVzyB/n+VAu8ys7lSSAAoHI/zj+dZNrYxm5Mkjlxj5UU4J96vLFAQWJPmdFUH9aGgWpYutUhYlWY70AKkDAB9Palgv2FoSQXck8DniseULbzH5DIDyRjgVbimURoCMJkkkHAI9KLXHY0BqBWVd5HzDByMkCiG6eRTFI4SIsQT3A9f5VDcWRlfzol/d7Rkg8fT9ajEGZS+SCBjb3qlEuxfLDzCkb+aUGeDgkUsVyIZuuUIAAJ5J9KijRJyFmGwoNwI4JqpKsfnDefmHKnoG9vrVWEXoP3kqgHlmxkHgVYuYWgZgJNgAyS3NU7e8MO9UhBc8lj26Ur3AfJcEjnGD1qbGb0LBLuE/eAnOAo6n2/z6VYgty+WdyQBgLuODVJtQAgEhRUROCRxjpUa6ssN0NoZhIAAB0BpWRDNl3aOQkN+56En+H3qQRiTIQlieA55AqnF4htUy+BgDBjOGJPp/n3ok1azXGwMgPLAH/OO9S0UkXWlkDI5BAB2hwuVBA61YjMcy4VNg6MW6E1l2urmGPEbqAMlg3OKV9XEjGXAVOhXpRYqxrwQqylhgLnA3DPenPC+47UDRYzhhnJrGk8QxRlQuAcfd3Dn3qqvikuGiaUBQclR1qrDSNjak3CxAE5VlAwQPWp0YxJiQKj4whK4Htx+FY9v4ih2eXGdsvo3ekOtxO5+fzXXnO7hTRYlo1zIttGMgoRkkg8dKcLcssWeEckkA/MaxL3UDFIRPMj7lBEYOD/n/AOvTo/EUSwbpCIwg+Vc1aRD3OgltrS4jbfIsC44ZuR/9eqjW8dm8YWVZA3IYDisE6yZIN4yADwDyaSbWI1gCPuz1BDYwKZVjdWO0uAZJD5bgkKT0NZ8yCzndg6yDsoXOR61l/wBrp5W0yADOVB606DUlLMu4F+qqeSTTt1C1jSuL7y7VlYrEccIRjP0/z61UubpJUjbbh1HBHQ+9V3uRdyAK4OOSBzVae7IxFIuCCQG46U7FWHy3Em4ALk5+Yqe2KgnvCkLuVDHsR0Huaskxw7GU7364HT6VUF2h3qQAWBAUdRzVKI7AkkUCxswLknoBjHvU12C0gMab2YAZxnFR7lUISwC8A4HIFX7K3V40AcAMTtZu/wBK1UbtIVm3ZGe7gRswGARgkdvetbwhokviLUGgJEcUYBlcg52noB78V0XhXwM/iK/EYR9rsqjauQT9enOP1FfTHgP4RaX4XtXu9UsJgQFKW6soUnnIfgsT06EV7GFy+dWV56RPbweWVK0lKppH8zkfCfw0s9G0q2vbpooY0BkEUbbiRzjPHXoa5n4reOIfD+mz29qFdZFYSSgjO3HIAPc5GPxrqPip8Vo9LspbWzsre0lKsIgku/bjpnI4PIr478Ua1eaxqFyGkkndlBIdyVB9Pav1HJspjiZqMFofQYzFUsso8xQ8S6/Pr1zNNMpdTISoQEqB2GPy/wAmqqaqkUO6eKRoiMZUcCq4kkTEUmFjxkuAcD2q/Chl0x40jA3cKSM5Nfs+GwtPC01CCPx3GY2eLquo3oyCMPcWyPAfIReV2gAMO4NR3G6O1KlgY2ODjnHtVlbmLyGgYYlB3AjgBfSoTZrJbus8hUvyGAxgV3JXPNuYLA287R7t8YH1zTobCN0eUKHYDAAP3fc/nVw2dsqfuyyAfKWY7vxqzapBDEUU7ywye3NaJEtlK3tiwXY7IVPzFhgECnifYhQEJngnGSKtsI1QqpLjAAI6iq9/IY5Ywq7n6HC9qdiWU3ZtyuRvUDGAvX3qNbqHyjHGhMm7oRgCrquvmnchyBgKTVWGZY7khoVMZOM/4GmholgcxFGEY3rxv6kDFPtySjxuTnryeSKfHGHklLJhcDaQcYoSzbIJY5HIYDAqxFcA5kJBCfdGeoqxGjW6pLGN+Bgk9DUUynzmRAV3jBU8496fFvgzGR5vHBU4rNksljxO7zsSSwwARgpVeW3XeH8wvyARzgGtHTIRJHslGCTgEDBPtVx7GJomjjjKEcnJzn3qWOxmraos52LlR3HQn0rvvhBoCaz4wR3tmubS2ZGnCNtySG2jP1UfnXGQWygkqT6bh0J9vzr339l7Qpzqcl35GLYybWnYZJOdozntySP90+teRmlZ0MLOS3PUy+iq2JgmfYPgnTfKtgqjZ8isqP1Tl8j+WPpVT4u6gLLw2yu5QOOAvBPUZH05/IV1fhtWs7V2cBwHDDaMYOAMfmP1r5+/aa8Sm2tb8CR7ZrRiRMX+RNxIxjueF496/n2pJ1KnM+rP3enBU4KMT4a/aD16XUNYaG2YS2yu5lnBOSQxAX/gP9a8aSJ54XRR8yjlT1Nejarqdh4l1C9bUdRW3BJO2NcA5PP0NcTqg0t0lisDI8qjHmBsAmvtMLTdOkoMluzOUulW0Vig3TMeMcYq9pmgX+tzJbabZT6jK38Fum4g+h9Ky5PM+1CJ1PPXcea+4f2V/CWn6V4PTUntPNvJmMrxgjJTJHzHnPIwKMVX+r0+awk7s8E0/wDZa8eBLea402CwinVWX7U7Kcn+H7uP1xXp2nfsJavqSgNqUDgoHzF2b03dO9fSus+Lb/xR4jsYIrKNLWMACPILRkADd2A6Dt3r2PQd1h4edXCjbCxOV+XzCD/PAr5yeZV5baGySPza8d/s43nw5jidZI78RZYuwJPGeM7R8wINc/4N+P3irwTfGGMJJZLlfIRQj5Hfd2NfXfjvQE+Imuz6cL8wQtK0RKKSTlvqO4P15rJ179kDQtC0u41DyHuSBtYTN87kkLwCCMkke47+tVTxcKnu4iNyyp8Lv239P1ForLULl4HLCOSO6TDj3BBYN9OP0r6b0L46aDrGhvNcX8EYKk+VMwDEds9ue2M1+fQ/ZftfEd9Kmk3KxpcN+6jY5ZB23EkD9a6++/Zk8TeF9Dto5tXeO22sW80Eebx0PzHgZHqKzlTwzfuuxKR0v7Rfxl0q602+m02e3iLoY41lG47hkEHscAnv3HpXwXqV29/fO8km9yxBPQda6/xzpzaJqD2ccikRyMHx0Den6/pXHGDznLsNpxxjvX0OFpQow9wylqQssgLRhsgenWpordTIpU5VQCQB+lQqhjDojAFuCTzTYy0JIILA8HHGK7rmbFyjzPg5I79QKntLX7U5Vg249NvX61XwVfdGMY5w3NdV4W03zZPOd1GxRkdCM+ldmGpe1qJHFiqyoUnJnT+F/D6qqsWBVjhCDkGvsD9mTwHJNNBeModVYujSLyMBTnH0Jx+FfOfhPRbK8ngRZdgcbflGAg7k/r+dfoT8CfAf/CO6TZQOg3wBgJG5zkbR19hXqcQY5YLANN6s+GwNJ4zFXtdXPV9IsUsLGKFcAHkMq4FXJi8ClIwrEZOGGeasJCYmTcwEWMYHUH/P8jVp4YRhsZGM4HBFfzXiX7eTcz9QhHlSSMKEMLbMowWPKjOf88VX/tBwzpAdrg4Gea05gAzxxglwMqSODkmqLWUm87gDJ1yBjtXgYhTpu9M6IpdS3BO5Xj74PPqaJAzgyHHJ6/jUFokskoXOCATjua1hbg4DLk44Xpn2p0J1J35ymktjn72ZQUG0NjqfUVUaBcbsEIATyCf896uX9sY5CY1LFeSD0Bz0poVnUcDDAAf1r5TGfxmjoitCurJsZgANvPA4qldMGjdnwo4IYjg9OK0LmAJD8oJA+9is9Y3aIAHJJOAwrxqo7GesrSyYjJGOT8uc1rIcgPkjgAg4z9P1qvFpy2xU5IwfvdQfaklt3SUNHISN3yqR39KxhfYDRtY/tYZ/mCKuSAOa1xCVCAuNqjI2jg+1UbEbJY4idoYEk9gf8n9DV+e0ljVJInAIJzu5Vx6e31r6/D03TikzJlea4ZY2GQAuTkcACpEjEDx4JcsMnHBPFZoDLMXI3BuCp5q6l0wRQP4epPXHpXYnckllmO4DPXoOhAp32zbFtVNzP1z1HvVdmEr9Dn1HahDHDvZsEcDrgdf/AK9PYCZw8sIwcBTkY4oUOpXb9/rzWVqWuSRIUTEXBBY9AKox+IQduWIGMh8cGuWeKoU3yzlqJQk9joJE8zK556H2NU51cRZLYZeoAzkU+K/+0bNhyWP3ugPHSs7XNRXTImkDZkwWx1yPSvfy6jSxGr1RlJOOjEdjE25CwXqVwSa0Ip5EVeACeQT0NeOar8W7qzuyJI8gDI2xgjnt6k1pQfE28jthGd25+C8qqABn+Hv39K9x5fQf2Sowb2PVk1A7jtQZxyTzxUbos7b3PI6DFeYR/Ga1sbpYmjJuHOwNIRsA9ST9D6U2D416dKzrJcwAqSGaNuAPUDr/ACrOWT0q6tyoJc1NXPSrq1UlcAFscjH5VQ+y+aUChgygg56mubi+JmnXEw/f4hKjIKgS57A9cDr0z2rXTxvpu1AW8oS5Cl244/X9K8+XDC3i2jD6yaVtAUITPzEnIA5qytsryMCwAPIIHQ1hDxHpylGa9j3lyEDMAHODkYPpn9KcviPT4JGQXAK9yuAQT2/wrJ8My/mLjWvsbjkwYVQTn16kUKySx7iQFzg1jQaza3DPi6XYg3M7ggj88U2fW4kCIrAmQAoFIJasZcNT6SNubube1FkARcjHNTR2IlbPBTpisG31OMCPzXCPknLNtHHb9a07jWBCBlwxYBlWNgWYcdPXr/Orjw8o/FqZuqkX20q3sOpBiYEncdxznsfz/wAip4bi0sox5NuM5yQAAc1zFz4iQkO86MBxtJAOc9MVDJqiJCBv2nOTlsgZ966IZVOjpTiR7RPc6qTXQ0RVIcE9Nwzn2qKO7dzlm2N0GF6VzH9rQRzxAzgAkdDg9KSXxDEkEhjnUS8rh2xg/TmtFgMQ90Lnibs0pjbl+R1z/OolxMGZm+Q5JDHgf4Vz91rdtEUJuVmU/MX3YAJ7fpUEPiizmlEUl5AQV3gCQA49aP7Jqzd2HtEdSjqkgWPDAjGPenxuZGCl+DyCa5J/GGnQZb7bb2yo2N0rjJ9PcfiKyLn4naZbTpCly73LDCEIRG+PQn6HrW0ckl1Qvanf3AQFgkhDLxg9KqrO8UQzKSgPJHINeZat8Y9MswHSVjuwCoG4ZHXb0/EniuU1P49SGVobW1ljjAypdgVkIHTOOn1r0aOS1bK2hnKvFbnvh1U20ZIVnBGeOgqFdQjUs2/y0YgFmOAT6fWvms/F/V7hnQRSQtIMsFYgOB2A/wDr4rNufHviG/3rNdyK2cxnaAFX/ZxXsRyVJamH1pH0jquu2ul4knligDkj97IFz+HvzXKav8W9Es/PiNyrSpHv+RtwPPbFfO1/pt7qEh+1XkkjzDLGVuSP7vHp/Sr0ekr5ZW4UPuADMFHI967oZXRitTKWJk9j0rVPj2JklTTUDYjBIK8j3H5GuD1v4peItRMUKuFgkYklThR6nHvUEOjRQGRUUqgUBQOoqZdPhEWzytxBz6HNdlLCU6LvE5p1pTVmcxJDqOpXqwmWWG0U+YQGI3sTViDw/wCVEEAUFWJBYZ6//rNbMse3hR5bISCpXnFDyoYlSNwSTgg/eNdljnuZMtkghbYRvXJDDvXafBHwWuoanLdNAJAnzDC7TgNz/LH4muOdftF6LaMkvJwFzz07V9MfB/w1baXo9kUDNIUDMxOcsec/TgY+prjxNX2cbdzsw8OZnp+k2i2en227JUKGLNgbD35+uavBcSHCYDcggYNKVWbBJVyBgoOhpJMYTaSzEZOMjHtXhNnqWEU44IyevTj/AOtSbMoVweORgcmljZmDKwClRnceh46UyMhkQg5yqscdASP/AK9K/QYiAJ5ZPylc8dc1YjTfuQgY68dahMZWQbhkYzkZpZBnOQUOc5U4NDZI2RM7uOVOfl5NKkOwkq2wkYO3PIqSPyySEGN2TxyRUJtUd2OCwXPynnNK4AYw0TqUHTjIzz61Vlsklw6Rxh8YPmDKkdq0UHmZBxnnJHHFR+W0DrznPp1FK6KMy58PWN3CIjBGYsfMGGQaoL4J0wA77SNwozhlAJGR/jW+qKZGkyMrxk+lLM2V4Xg4ye/0p6AcbF8MtNMUioZn3sSFZsnHoPSsqf4SWsNwJIXYM4Ctk7Tt9e/PvXoivlm2naQOoqIuIpgWy7kAYYZxRuB5e/wpuF3g3ZlXcS+5SzFfTGev41SHw+1e0dDE5gAB2xkhep4IJwMnNeuiJZt6FFEYOQAvB69qkmdZhgDPBA+UgEetVYDxZ/CuvabvaVXjx8zJgyAe/wArU9rjXbMxmRZRCBncsTBjn24P6V7KsC742ABfoC3I7cVVn06GZpBJAkpORlxyD607AeWnxnf2yO00EgVVyXdNpJ/GrA+JF0Y0leA2xU5AABU8Hg559+MV6OmkWymTfAhBUDBUHFZ974IsLpg0kRAySegVf/r0wucjD8TImAjnjchuGXG3Zjnrk+lXrH4m6dMrKZWJ3bC+Cdn4AVdvvhtpDyl1jJlZdoALKrD/AGgeD9azP+FVxiAo8kmSSSUxuOexzxgcYxR6Ablv44srrZEZY4iAxzJJgqAfTGc/hWhbeIbWaNMSB9w/h5zXBS+AbqzUkP8APGVJwMZ7Yx+I7+lc5JZXKa09l5rcMrMFJ3Ke2PTOP507ge1Wl3Hc3QJcnA4AHA6//W/L3pt5cFt4DM7ZGCAM9emf89KqaNp6QWMcg3KygkjPynngfzrE+IOqLpPhy5nDiKSTaFZsjBDZBHryOfx9ad2JnlN/cf8ACReObmBVDCGUiNGXIQjIwx+ua9w0yyXTdOgiOcRKAdowWHX+v615d8MNMnvJJpS4cTXJdpAuCNxZuvYcn8xXovjbVf7I0C5ZFBBjZcj7w+Tr+eKhsk+cPjSknivUpYYELJEo2uwyQwzz+H9T618++NPAbaNazNEGl5LsQASR/wDWr6Z8KWket3wuZkZPO6rLkgMB7fSub+MPhhZ4JoUUJMQRggYI2/8A16+kyHM1hsUqL2keHmuGdejddD4t8UacURLiNSqH5WA5JPr+o/I1xF/bGCd4yijIySfSvYPEGlNZSXMTAggfKH7HPNeY+ILFd7K5AnAwpXsM/wD1zX6NmMOanzo8HKKvLU9mzmHj8pzj5e/PcVWlDY+XAQnB9RV1Y35MgyBwMiqckTFmbghT0r5Rn2yK8oZQCp49aTJllTcBzgZqwk6sxEg4X0HeoVZfMAAwcnrSNEfSH7KHhHQ9U1W4u9TshdPBhELKCo3K3P8A46c/UV+j3hCwsbTTljgtrdFU5jwgGMcAgn15/SvyY+EHxFPw88QLdOXezxiVEYAgcHI7dh1r1vX/ANuTxMkBtPDxEEDDJkbiWM567tq/l0rysZhp12uVmi7H6Ma74u0zSCqXlzFFGAC0uQcD6jvxXmPjj9qzwf4aWe3ttVt76dBgW8SkO+B3/KvzmtvGfj74na0LX+0rvUpZpMlYvlVTnuRyBX1n8EP2NEu7iPXvFbXJR9pSKSUkFsHsc557Zx27V5NTD06C/eS1LWh2+kfGbxl8YJ4z4VsFsbRpBG08mCiY9Mdznse3vXtnhnRBo0JXUp2nvyQxkYYye+0dunStzSfDun+HdOgsdNto7W2hQAJGgAz7e/qazvENxcWlu0dnB5ty2VJI5GeleTPV6AT6/wCJ9N8M6f8Aar65EEC8liwDH6Dvj+hr45+L37Wes+LZptI8E2EwtpJjB/aiKQWIHbt1HX3r2zV/gXefEO5Fz401N5rZZN0djGpSLjPQL04Pf1rstF+DnhTwnaItjYiHZhYIgF2g+rAABvxrWDjHWSuTc/PTTP2b/HnjqczzwNDJdks0t0++RwCfmJ3e/XmvYfB37BTiBptUvGHlfMIkUOXb06YH45r7QsLC2gd2SGGOJAPM8qBRj8hmq2teNtI8OW8iT3KWxjHmB5Btyufpzn2rv+uzlohOVz4G+Nvwc0vwlZNZwWkkVzHln4BUAY/IkkfnXzPcx/ZrsKImDK+AAcEe1fU/7SHxy0N7u50Lw4rXssjHzJGYsoLMO55/hGB618v36yPdvJcgxO3IG0g/Wvaws5TgnIybPtn9lfxY+paIAW2CCZV3k/Kh24fA/wCBD8hX2P4elS4tUY4JYgZIzgZ5/rX5q/sxeITpuoXdrBK0rzSRyBi25Yyvt2zkZ/Cv0U8J6n5kACAFgdm3PAxx/Q/rXlY2NqlyUzlPi5p/m2UswRTK6mJYwASWOef8+lfDnjrSpNP1KWExo/ljB4++PX/PvX6DfEK0F1okxb5ZMZVgASh9fwz/ADr4b+MWmpp1/HcxxyM4JRz1BPP6cfrX1XDNXlquNz5DP6HNT50tjzCO3fzIlQgKOqkZHNMvA1vN5bwlXU8nrmlubhEVZDJtG4FVxzST/aLqc7m2Bhn5lxX6okfnpUabbMCzkopypHameXHIxMqnc3IyOPrTlsmlRmMg2A459aPIcAHOeMfNWhSIVjRQCFOScAE9KSVRJGWTPmLwQOOKcz+XKVcblXjjtR5gVnAx1DBh60ylcreU3lhuVQnnNES7FO0biT1zVqT5Id28BW5z+FVkXERdckt09BSKJHXEI7A84xzSKqiNCUOc9R6VIbrdbgY3MOuBwKhe4YPhvu8Zx3qwRMVCSFVXIJ71E6sHZlTawOdrCmrNKrAqc89+1TSzK8ocg8cEigZGZ8BmdArk4x2FPBiQCVV3ZGGBHSoJW80/JnZ1wR0p8samJdr9OoPWloMJBiYleAwyoNK6EQZK4OcZIyaYpAkODzjv2qSKbcy7pAcdqkBuzZgodr4xmkktv3JZnwey4zmpp59qEFQFPQ9xVdZGRgxfdgdx0o0RSZj3+nb4yVT6kiuQ1HTmtpG4JJOcEV6TLGp3Mk2UP8BXNY+tWC3sW0xqmBjKjBrxsdgVX96K1PbwONdF8stjg4+VOAQepyaikt+C7jhu4q9d6c8G7+HHG6oI0E5CiQgHg56GvzXGYV0qjjNWPtaNWNWPNEpDKMMAYqZWBYBhkDpjrVq5sNnVwSBwBxmqaM0M2QCUxgg8mvm6sOV2OoQpukIztI5/WpETfGRxvPGBwaTzskjpnvimQpucs52joD61xSQmSQxbcruGOpNTRYeXgcjhT2NQqAXI4APGDSwttiI6FTk/SuZolmiGJJVjle+O5qxFDuALEKpwOnSqkUiqRxkgZPtVuCUSZy4x3IGB9KxZixwYlxGz9sBgtPgi3S5xnBwV9qfaAvIXypA6cc5qysYiUODtOTnPcVkzJiG1IYykAAAABupFPK/Mrk8Aj5RxUu1JoiuSM9GJ6VGisuA4AU889xUXMWMKq5Pl/IRyc9aAwSIFkOc/jU6JlywAY8BcUjoj5j3fMOcDqfapuTcit0WRish+TqccVIYgucc54APGaetupiLFWBTknnBojkTcpkUlcgnHBIouO7GqnlFsHHHHHFV0ZpVIA5x83tV6f95jgnHQrwBUKIJlDL1B4X1o5g5gERRQVwGUZBPIoYyPGSMAuME461KoMZXcMjP3e+PWoFZSH3Bj8xwopXC4z7NFKB8+JScEH+dSLbm3XLMN2eB1OKdFEIpATjA5yeacw80Ejk5zSuO40blYkIORwSM5qOSErHIw+ZhyQo6VLIpd1ONqqeaPJxM7glVIA5p3HcqrbsjnBGHXkYzg/wCRSNAxUlgNpPO3qanV3ifoGAPU9alnjKFDuV88kdjRcdyF/KZBHtKkDjPWo47czkMx247etSpFLcFpPKPPQ9OKEjG4gvgjrnoKLiuRpCBIzgFyOenA9qidWuEIUAEn7vQfSrKpvHynAJI570xx5a/Kcn1PQUrhcY0Ja2USfKE6Ajn/ADxTYoVdgQMhRwKsCLzUbfkjAwwOKR7f5CR8qngt2qyrkSYcnICOpyrEZA+tEkLsSpww7EDnNPceUuGwRjBI61LCgaTHIBGQOxpBchNlLcIqwAtIDgqev1qGKFopSCuQBxkcH2qy0u2RgWJ46jjHtTonDbgg3EDJXPNA7lUKceZjO3jae1Gxdo5AA5qa4iYylIjgY5PrQ8A8pQQN/AYY4xTC4TSqCvAcYwMDrUVzErruA2hRk9hU0O4ysrJsGMAjqDULEvuQg5HbPWhsLiRKPJWJMGRueeppGHlMQi/d6k9KdCy71TGHPAz1zTiPKR43BJz+NFyrkZiyo3tkMMAgdKYtqquMuVOecDrU1sib8SAgAfhRGytOwOFUfd3ck0XC47yVuGcqxXgD61FJAyIpTkD070rSqZWVyR2CgYNSy4MPlo+T3x2ouFxgZ/JwwGfcZ4qIRudoA+ZjkjFSRooBV3bp94dR6Uz7ThlDfeTgEUXC4y8iWMp5YOSPmB7e9Lbx4ztG49OlLJO1w+CuBj7wHSnRkxF+CGbHIOc0XKuMH3icfKRwOlIpkaIlOWAxk8AinvKmwEgnoB60+ON0ctjKEZ2n1oGmQyqdoMpKED8DUcwVHQA4Mg4U9verIRZBu373UElWzmm5RpkyoJU5GRyKENMaFAc4IIK4OR1qDylDKFYblOTjtVgx+acNjaORtpkUKK5ZVI5xn1q0Vcja1KkkZcdSB/KmL5ZdtuUQjI7j6VYZ3llbAAzwMDgVBKVkcbQQQcEDjNUJu48Q7F2BgRnOTUUZLgjChRweBmrYPl5x9Q2M81W4zk5kxzgcGgQNEsLB85xxtIppkKR4IyCeARThsOAwKgnJB5xUowWJGCo4OaBogW22sWzv6fLS7sMwK7VJx7U5txVirYJPbvQgaWM7yoA6e/tSt0KI0cvKzNgL03elPiYEksmT0UrxTchoxhDg9OaBG2wkHDqche2KABFlkkbeVLKPutwBSS5QB8dB8wFKjmQZ2sXJ49jSLOPnWQEYGCRzilcBYXAhSV/u5zx2pxYyqXZR5ecDHWkAUsE8shCMkZxkUsVuibhuZgD93PFUBWeNS4DDntjgVIwEMbbj83UMDyKBHuB29FOQx7Ci4hXdv3gIeB3yae49xis4Yq4ydvORglT3oiHyFscA4AP86fCjRq6rw5AJDelNc7miAI3KST/nvTKG9fkJ27zgnpTCrtKR8xThV7irV7dG4aJGKllPIUAE8f8A1qjEymNgpzj7ooEQKrw7huBGQMEYGKe06OECod7HBIpDC0qlm5I5ABwc00DbIATgjqR2qix6oWJRjgE8Y4JFJPOqRYJOAfxBp8zmaIFRgA9RwTUZjSVyHkBLLgL0wfSiwBuLLgjdnoakg/d5IfrwB0pASB5cZUDOMEc54/wqBhIWHGUA5I7H1qQHxSbJ8glTkgE9M02fzGDHZubtxRC/lu2QGBGeex9aC7mUN044GaAHrIFtlzjB7AcfShJgkZLDI6hT6+tHl5UMq8Hlc9M1VkK+Y6gkrjqOlVqK5cEQba+7heSF44puFPyjr1DGmKWCYyQmeOME06QiMKeSDjkcgUILjfJUYKnB7g85pWcKw43jGemDU89xGzjcQvGPlUAVXSbK4ZflyQCB1FK4x0W4kEEADnB4/CnvO8RfPz7xjBHGKgkjUSBcttxxk96HbypMgkKOATzgU7jFjKxxEAgSAZwRk06Fn+bDhSRhgO4p2VMSZAWVmwWI6D1pOIpSoVdo5LHrmmIVsHClMLgkZ6mo3kQWhXcHIP8ACOaddWzSKkmcBuAc9OnH6iooULgx4O3+9jqaAFtXE8TEHoeh7e9K6B51JGSRjIPNNG63BRwF3evcelPMeGR0b5OmDzigBrHc6rtJQnDEnGRTnUR7VByM8elFyScncBkZwPSkt1j+zuzttPbPSgD67gt2juhCsDiNz8zN1H+f61PcQvbxkxjKMccivPv+FxaAJmVr5rYjBxOrHafXgc1JdfGrwxGIkju5JyT87kYUfnzXzbozfQ+NjSqL7LO+t4WuoGMZERHEjEcAVfXTkkjRS7YH944yPUV5TL8a9BtRKN9yFcYyFBUj1HNNtPjpoyhFe5lkUjI2oSU56VPsKnY19lU7Hq08ot3KMBlB1PTHpQt8ZkJgUZwQB1Oa8rf4waFdPIpvGKD7vmDYSaZB8btEhlNvGswlXnLJhX9gf6mpdCp2J9jPsetW85jABdPMXrn0pJpzPbGUlI8EqSvGMd68mvvjVo0kgkgEpGMEAAsPeki+OGiyq3mvKTt+VQmBx/WlHD1LbB7Cp2PW7qZFWJjKIiBkMx4P+f61Ztb0wuBJ+9YjBH9a8WuPitpH2HzBO5nHOw8gD/P+eKRvjNo0dkEZ7oTgZDBQVI9M5pvDVP5TOWGqdj3d9UgIQOpyM8jpULX6Pvj8oyoegHUmvGrD41eHwFWWS6ZCfmAUBk9+tSR/HLSIrkLIlzMMkFLdQCF+rYGelZ/Vqn8pPsan8p6zc3wEAcMuOQqgc5Ht+FRxa0lnE5ZSj/eOegFePW/xz02C6iknt7hI5JWUDaD8oxg9fpUN78dNF+3M8dpcpEq7yJGDM7Z6Y6D86uOFq9jRUaj0seu6hewXUBkSUCLbkEHI+lcvcot7HL93YFyccMPevPJfjlprmIxWMshJ3Nk7FAx0xzz+lZOqfGSG4uB9lspUTGTk4bp0/Suinhqkeh1U6FRPY9SstLjZjJ5hIYbdo4I966ODTYY7eMYLyHB6Yz04r54/4WxfSTq2PJwMqvT+VNvvi5qRCLbSNCwO5yHLBj6fT2q5YWpI0lhqjPowzM+/aybQAAQBzipZbhbW1WTeN68sFIwB/n+dfN5+NGuxxSIqRySMAoZFwE/2sdKguPivrtxCI/Mj4OTheSPXmsvqNVmX1Cqz6GttaiVbhEkDPIMDkkg5qaLWo7Qxx7syZyzt39sfnXzbc/FDWTGwhYQnAIcIpw3fnFQy/EfWrlY3iueIz85Kg7uO+av6hV8if7OreR9OprMcrMqDAbguOe9TzXcSRqGkBZsFcV8rDx14icEW93KEC4YKo55+n60w+NPE0rK4uJYpANpdlyzj0z1pPA1O6EsvqLqj6nfW44SVdghPADdTT01q1MyLvCSADBYfKTXyyfFviVlhhN1dzBmLRYYnJ9P8+9LLrus3FwSsss9ypyoQncjEfp/+uj6jJbsf1KaerPqa48URWqOxc7QcnByqn3ql/wAJKtzlww29mFfMRi8TSMGRrts5+TJKgVp2Oj+MhAYYI9SngkOcLudQfXHatFg0lrIr6pbeR9Ay+II7mcLHchyMBiG5Bp0fiGJY/NlBCK+zzWYABvT6/wCIr56j0PxPbkbEvIpSSpZAc59KsR+D/FUiRyq8uzJAjLkMD6nP171LwsFvIX1aC3me+f8ACSKJ2Rn8qPIIyef/ANVMu9fmIxM4iGeCTjivCG8FeLpAPOModzhVaYfvAO3WrEvwu8WO0fml2MgA+Zydme5qPq1LrMh4el1me2Sa3bwQp5krITy4kbgDs1QL4hSMxSySfKTgAsACvavIm+FfipYizuzj7qrFLggep/TmoZvhR4gvZRvbdKFCuWbClecCrWHpfzE/V6X857jB4ltsCPeuQxwFIJz6GoU8cWTTPCkod2OOCOvtXi9r8LPEEd1HaLeQQQHoUkKgMc9eMVY/4Uxr00czreiN8fKzSnAPocZpOhR/mD2NFfaPZI/G9lHuiaVF3YXzS2VPPapr/wAVLFGI5HEaqMlc4JXPXNeLxfBDWpJcPe26rty0kTsWP4YFS2nwT1p9yR3aiMnGzfyfoKzVGl/MHs6XSR6nJ4osZFcJPyuAATksx7D3quPF1izvH58QnJ2bGkUMp9/SvNdT/Z+1pp41ilhmDKAWldlAbHTofUUL8CNXWQRxXqTogzIqE8D1GcUvY0ushezpfzHpU/iS2slWT7SsSyDBeRuCM9qSz8U2Ls8LahFGSeZpGwoz2rzqb4G63qETmO9jTYudzMcrjsfT9anufgXq3kwzHU4JHIwI42Ykfhij2FL+YXsaXWZ39/4tsY3VTf2+5efLSYFmA79aQeMLARfPcqvmDIjdsEj2rg7j4F3N1PF5l15sQHPVSjd84q3Z/AK/WcGbUTHGo4kjQuAM9+nrT9lR/mKVLDpayOwtPFVteGPyNVgJJKiLdhgR7f56U+TW7eGVC9/EznPymT09a4+H9nmea9hkudXa1tHk2yz+UWKjnng8dvzpz/s36lbFv+Jil3knaclXk9No56jHeqVKi1fmGqVBq/MdY3i+1gYBp43DcLtcYFNi8V2E0wcahCrNwFMgBx6/Sucsv2ebvUfKjW/DE5EkAU5UY9cn0qZ/2f5A0TPq4fcCrFUIER/vH29hS9nR7mPLQ6SNn/hL7KFkuDqEaDJXcG4J9P0qZfG9ou6ae+STfwqhsYA74/Gsmy/ZyN0iJNqogxzINrBseo4PXFXYP2c7dLVD/aREwZh5XLuo5+bGAvPsf5Vap0f5ilCj/Ma178QNLt4kDXUbysvyiOVT264qm3jSxkQSNcxswOflYAAVWb9nJZlBgv1cAkOSpO7noPT9ali/Z4Fxts4byaV2kzJLGAqKOPlHU5/CtY0qLdlIr2dN9Sy3i60nVYvtIAXLMd2AOO5r1v4R/D+7+J+tadb28hlgLKVaFjgHsCV+oq78Hf2GLj4iXiC4uJLbTInAZ8ZXAHIY7ee2B6kZr9Gvhr8I/Dvwr0qOy0SyjjZVCtMUAY8dsDgdePevdpYClStJ6s+hwuW0oqNSV7kfwu+FOkfDLw/FYWtvC9xj97cLHgs3frz15rhvj1+0bp/wxtTZ6dJDe6oytv43pBjGN3PXk8YPatT9oD4zW3w38PTWlneINenXEca4dolPViPXB4r89/Gvia6166uJZZWaGT53lkPzO2c5JHp2FfW5Xl8sfVSex6OLxdPB0+eRzvjPxDNf6nM8GRFMTLJJKxJ+YkgD0HJ/DFcJdXkUsgnzkhsFuhyOtbOokzEwfMN5BAbk1lahahMxiQICM71GQK/ccFg6WDpKEEfjuY4+pjqrlN6diAzreI7o2UK/cA5FPglLwBssoAwVHb3oNnHHGFQgjuV4Jqe2i+ztgcIBn5jkmvSR4tyhJIjKVQHcTjeOufWlkKm3AZyxBxnvn0NS28ZN5JtQZUcDGMc9R+VIlvFeTyR52uGyQxwD7VaAase/Yu3IyAQOxqLKxo6qpJBwCegqaK0uIZpRImI/urj+dMlidY3twQBjJY9T7CrExixBlBDbNozx0JqIuHOVYuzHBHcVFEkkSugbABHB71YkYIIyMmR+Bjr9aZASW8bqJHVw2NqgHGTTo7eAqochhwflOCDTrjHlKJcllOSqnOD61JbQLCjPIBmTgZGcD0podyOWzBLNFcbSeVVuRVR0e0mSITPcbuWIOcVeSxj3tiYmMDPHUD/Jpu6GGV1QcAY346Gi47jkLvCu5djcls9h6VXtSrTssqlR0UrwD7VYjaeXBJUxjggjBIqe2gyeTmJTkg9qkdiMQuHaEuzMeV4wQKuSvLCgjBYkAEjAyePX8aUXCqSY9pL8AsM/Sm3FwDDl/vuCPl7VLKIY5pIZI0R0DE8IxHJr7a/Z/wDB40rw/YNLFIssg8+RJH4IJJUfhuP5e1fIXhfw+up61p6PD9oQyqXjzhyv8WPoM/lX6HfDSweOy8l4dka8xF8FgOu0/TP+cV8DxTinSoKnE+44bwsZzdSR3t28GmaPNhfMRI84HA34zk+3B4r4Z/ar8WST6JLCwZQwy2WyXc7uR/wD+Qr7I+JOqR2PhS4bDiT7zP1yu1ugH0A/GvzN/ab1u6/tSGHzjE+C7RH5gSfu4/Ij8B61+W4KHta8T9STS3Pm/VZf+JjIIpG8s9AecVkiRoi5RiJQ3yk9P89aluL8eZL54w+CQFGDVIXQkuUyADwVBGRX3C03OeTJWUyS+YxYy9yDxmvcfgh+0Pd/DmxGnahiewhy0HlgBwT1HPBGQOteHPGFjyjFsZJA7UlvEbmWJWUgMcFR1NY1qcKseWaEnZn6V/Abxjc+Po31FrWW3Esvym5hUb8c4GCcDgfp619KeJNJutU8JPFpqNvuISI5UUsd2Dg8e4H518Q/szfHPwV4c0u00ozzWl/bsDIt5OEDsRgFGb3PT2FfbHhj4taJqtlbRiWOJZnK5MgJA9ux596+MxNF0Z2Wx0JnD/D34U6jFcNf3yssbMRh4RlGww+9nOTuParnxs1lNC0oWxfEhfy2UcsCRuH48H8q9i03W9O1YI8MkcqjO4hsjjtjvXN+LPhppfimWKe8TzwJBKyqxQAjOG/WuRvUo8Y+EHhBba9Fxc7XdjvaVsFQvXGPocVZ+OfiCztNLnRZyjr+7CuuWJ/+sucj2HrXtUHhfTfDGlPNAQqW67xgAb89j68/1rxDxz4Lk8fRXUK3oRDK4hOwuecZwPwH5CqUrsLH5n/EjUV1fVZ7jKFnkYEp0f3/AM+1cJIz288LkBkVgW9K+y/i9+zj4a8JSStLeyGZ1MsrFQnPOcx/w+2DzxXx/qrwjfGikIWxkc9D/wDWr7HCzjOkuV7GLM+YosxODuPIA6D8KbKpTGDnJHHc0rEwsBIMbh8uRg5ppIJU5yeeR2ruRDJ4IWndUXrng133h+ySPyYzgysATt/l+tcVo9pNcShewOSw7D/Ir03wtbpHcRL5ZYY3FypYjHJ4FfS5VRd3Vex8pneIUYexW7PoD9nPwFLqniG2vAA4jOfJZc71DZPH1Ufl7199eGbP+z9OhgbO9U2qp5OBgDn/AD2rwP4CeCf7E03THYtOmRKHACsm/AwT+P6V9KWMKgEkhgQFGPQf/qr8y4wx7r1PZp6I7shw3s6bm92OnhLRZYsBHzuDYx0qxGge3BLkOoDYPORUU0RLDyzkdSGJpQWwFOcZxjNfljkj661yRJFWNlIDHH3iOopUwVHIz0571VubIhWKtgnnk8D3pmNihQ4LevWsJalpGgbhI0y3Dqc/KKrXOrR2yIrhsuxKk8965vxjrUekWBlDknaSQACRgf8A1/0rz7Q/HX9pXDp9pSYRPgsGBIz0B/SueblGHNY76WEnVXPbQ9TvZlvFJIKr1BBxms1ZtqEIDjPHfNRW16txa7kGWUZAbjiqkjyqQxXAJwV4GK+FxFVzm5CceXQtR329hglkOTmpY7qEsqqpGOCSOBVJoZCC5IA6DB/Wn2VnJLKVBMrk5VEXBPtXntSm7JENF2ORJJGRAWQdWPPPep47ZJGLMmBkgZOadp2i3MpIYKqgknzQVI9q0ZYUgHzggqOWPQe/6V7OFyypNc1RWJTT0RVSNYiXYF3xxgYFZ+o6x9lCNKXjQNgsW2qvsf1rnvH/AMVNM8K2eFJnlbgLHwxPt+ufoa+aPF3xf1XUZ7mJZFFrISGCAh29Bu/+tXufV6rXus+iy7IcVmGqjaPdn0/qPxH0Sz2pLexEkfK0Lbwfyrh9S/aF0OzWaKOSU3UJySYSquPUZHPevk7VtZk1SAQTyMSrZBdtzfWqItZbg7kZvITABAx/npXoU8OlH39z7uhwdhYx/fSbZ9iWP7SfhmYCKJ2uWXlpY13KHI+76gjnqK07b4x6bqwKkG1jOCrStgn2/wA4r41S3hhlQREAgBuBg7vWrqXt3MyFJ54FH8McrKD+A61UsPFqyNZcI4JL3b3Ps572OYOwbAyM7uRyKlWEyoSrBgMYI6Yr5g8K+O7/AE+6ikubiSaND0OCSf5dq9i8I+O4/EFuBG3zmQ4UE54//VXyGMympKpzRdz5TM+H62EXPT1R6daKVU7iQNuCq5AP+cVQ8X3qx6LcpvEVwY8RN3B45P5H/Iq5pTLc4ZwwcAnaT+tcX8VbvyrMQtGZX5YBWILjBP5fKR+Jr7nIsK6NL39z4GvFxnZnk+rBYdTMiuDtG4Anpz/9amNqU4KiVmIIznoAK4q68WwJcvGZNhDEtvGTtz7Vt22sw3myFfmLcbt2cAf/AKq+qlFmtJWL903nff8Anz0x/KqslurXHAAcD5SMZPFR37GSAFOHBxgnFO0aMvKQ5AXbnce3Irtw0XcxxM/caZuWFgYdmwHryxOSPWtTTrE26zNbFl65BPBOetVdPnMMow6kqMkMODmr8k5Rg2xpDjO4tkg17dj5+5VvYrmS0ceY7ZG0jdj8vzrAu9Lv2jVTJIiKdyyRsQ2a7iEQXFlG02RMclo14A5IGD2PAz9adceGry78uKC1nKNyrhCwrmq7nbh3Y4KW/vEYFJGSUH76HaxH1qlJrus6ZHI63twzyHDLI5OR7960/E3h3WPD+rL9qsZoUK+YjMhAI9B6/hWbPFNdxOTBIoA3AupUc9+e1c3U7rmdZ6/q6RuPMZCzEAxkqeD+vat+31nVTbuhu5pXcH77bgo9hWDb2zLcICCQCSTngdea37dwiDABHAJHWvWhFW2PGnJpsli8Q6zFJEFupESMZ+U7QT7DtUFz4o13y0QTyYR9wXIbP/fWcU2W8WYMbfmSM8hhkD3qMzMrxOVIB+8j4yK15I9UYOT7i3PiXWWjULduhPUSMWJ9geoqO31vW1ufNmvpXAwShOSeP07flTJn+0SMI1BGcAgdKbK0gyoYk4xwMmn7OHYXO+4t9qN9dMzRXLwvkHJPIx/F/OpJpry5kIjuZIkb74jYqD9cVFLcpcOMp5ajqAegqaPdGpRB945BIyMetChHogU5Matu0wRjJLlCQcsSCMHg/wCe1W4NJafYh+Zs/LjjIPaiFCWBIyCcBVOCavxl0BYMAFGRt65osgbZHc+F7a3UQzkPcBcmJlyADn/A/wCTWJ/YiOZFKHgnB6YrUvWbzGyx3gZLE5BzVT7VJAu1Tnd1J7VViW+5NZWCKBkZI4OK0ksI1iDl8r0Cjrms+GVWLZUggZC561bRvIid/M5zkhjwKLE3Imt0dWBILjoccVEtvHIpUvuUdccYNOa6bymCIC55C8D8aY2GjKEZ3DBUdTS5Rtj2dTHjIUqSMt/WoWfy42IQ7Rkk+tLIWELjCoQMgsMkc9f8+tV5HaRAyA7MY46H1p8pDZXlfz8sTt44B4JqgzRwMY8YJ/iPb3q0UIt5C0gQkYUfxA1EAbmILKBvAwTnBIp2JRq+CPDv9reJLZ2gLxRNlyAS20nB/nx9RX134b0hLHTo+DnaFxxkAEj/AD9K8A+BmgmY3NxM2ZvMZVEZ+VVGMZ/En9K+k7Fo7eNQP4CCMdDXzuLm5zt2PZoQUY3HNBKRu2hQRkHPX2/yam3F8LtBbHLDrSRMkqlVBRWJHOeuaS0XyNw35JJ5AyOn/wBavPOrcds2NjBI4II9aQpuHQgDjAHQUoLruwfnxxTUEsaMy48zGOueKAuQy73zt4GAQT61OYyq5kGXI4Uc5psbBsknlRnaT0qFrqZsknBzlSeMflQIlC8oYSGLDPLdBgUjsWZlPbuO9QW7BIxsDAAY56j2qd5GaRUyAAMcqATQAwSENhSBgZOe4prhnc+W25Scb8EA/Sn+Ssm5c5PvxQZEhYKPvYwMd/8ACpAYQVwrjaRyAehFLOwEYGcN781I0hyd5ySOgAxiokHm7tpGVAIDdaAQ7mNiy4LMMbWB6c013VlxgjJ5z2HrT5MK2CMMOSR0qJkaKPnDE/dCtnPPrRcod5YaMlHwQCehFRxl1zkfLz8xPGanLKFKAHPQg9QaagXYQHOcYxwR+VO49RsmZAGz8q5xjqacjllwhIJOWboTz0p5k/ckbAABjd3qGTJRVUBQueR1P+f8aq7EPkk8hGlJUkMAAxwM5FO37QFV0kLHcQAQB09fpVQRiNWZRk5wQTkinjyoiCRuPX5TjBp8wXJWQjEjPkA5IK8duBTA6RLu5YY4Unge/wDn0pojYGR3bcmAVA6/56UiuGwNhYdSQatSAwPF2tR6Rpk1y0gG4FBz0O08/p+lcN4D0qafUnvbhT9onkMjBv4xjp7dP196T4kXtxqepw6dZ3CsiFypiTJD9Ofpz+Vd5oOkrZ2YaPEpAA4PP1/l+tUmJmwH2RsSgRAMnPTFeP8Axd1P7Tqttp8aG43HDOrfIDxhcdvvfpXrjOrWrvlsBSCPXkf4D8q8DvGfxR4+aWYNFbwPtIJ2nOCFbjqO3PqaTYj0v4eafFDpkcqhkZlwB0Bx/wDr/SsX4wanJDpps8lxdFVztyEGD/8AXH4iu70u2j+zhJU2oqYbcM5wOeK8l+J102reKbbTYIsoCIx5Zwq8t1H1H+cVjLQmxF4C0oldhGQOd2eAPUf57VJ8S/DjNpAlERYs+NwAO3g8/wCfau88GaDFpmjAbFBlXcTtyxUHHX8DUfiWxka0leBS8qKGWNjkn6fWvHoqdLEKrcdZKUHE/P8A+LOjAa5IN5bcgG8cZx2+vB/WvE/ENqkaOI2YlTk55IP1/wA9K+qfjN4em+ztNDFmeOQswJ4K8fLXzvrWipyZCQJiSrKw5I7fyr+hsDVWJwcZPXQ/NXCVDFavqeZN8xCMSQpySKqSBUVyoJzwM1PqbPAxVUIO7BHcH0qu8UhBB5JGQfQ183XpunKx+hUZqpFMpyRFsDoc00oQ/Aw54xTo3CSklSSBnr0qQupPTaxOQSOM1zo6SGFmUkNzkkE+1es/BX4Fa18WbpzZDyLMEq12y7grDJxj6AnPtXlMZXz08wHOeO9fff7Jl1ZQ+EbbzIXimkzEnlDCy4Zjn5e+GAI9hWFeThTcolI95+Df7OHhf4XWEJhgiu9WaMeZcvEFGcYwB+J/X1r2CaWKZo1LosSDAQcBQO3p+XrXKN480rTrNI769igmEZA3OCUGOCfT0ry7xN+1L4P8LQyPcXsFwCSu6OTewI7YXg/SvjJKc5Xe5Z70bmNo324AB+8TgGqdzqNmuHuZ4opScI0jAZr4b8Wft5XPmt/YWmsqoxkErsFcDsvf+WK8Z8S/tKeOfGFtLIbprfcWEiwuxYgn5VBBGOvPrXSsDXavylH6P6/8XvDPhtS97qcLmNdzRxMGGfTPTP414j43/bU8O6V9rgsnF7NGnmLi3DOqn+JD0zwe/rXyR4H+Dvjz4r3UTvFqIgJKq92ZDgkjoGIH619MfD79hWzsFW78UXBu5XXb5LKfkOeCP7v6n0rSeHpUlaUrvyE0ed3P7T3xD+Kl1PaeF9O8obVEbfZ13Y55bb0PfOa6bwb+zR458cM174p1e6ENw+14JgwKrjrx94cnjjtX1v4L+Gui+BbQw6bp8EaFNhZY1IH44zXV42sheTJxtUFueBXPKSvaC0M2fLeu/s66B4E0CSWxso77UMbZLpsvuC+x6cE5z6Gvi34w6UNO16QKyNA0hWNlXAHAOPyI/SvvX9or44eHvA3h+aOO4F3q7hoo7SBgd/I+97DHWvzo8b+MrrxnqUlxNEYwJGZUVshVzxz9APyFexgeZ6vYzka/wi1a30fxTao4kQyN5ZcNgN3AP4j+VfpX8M9cgvLKFEZWfOSOST1wfx/qa/KHRtTutOvkniPlTg5iYjJDDofwxX6VfArVluNIsys0d2SPNZ0GC5Yjp9MdPf3ox8NpGaPfNTjW7sj5kQSMxgHcQ2BXxt8atHIiMYJIiGCSOHPCjH/fJ/IetfaCwyyWo5ViVAJK4GOa+dvjDpY/4mVvLGUiwUEjLkk8FfyzTyfEewrrzPMzKl7Wg0fE2qJ9nnKKvmsDzkVJLMzrFMPMYqM4I6Voatbwx6pKE3MFO3G7OPeqFxbSNAHVyi52hAcZr9ypvmgpH5LPSTRHLL5ozHgZ5OePwqtGCEwGIOcnPNLdKsLINxYY5x2otVQzlGJUN91s1qC2IriH5gQ3Xlh6VKsYiVtvJ6Fj2FR3cSxNhQ2CODR5jm12swznAA6mmkV0B1Q7AWLRr1pwnUgFSABwM8UQKzQnZwvQuR1qKeLydgI+Q/xY61RRKFUO+AAhwSaiQLcTqpB2joCKdhdhUD5f4c+tQKJBuHfGeO9ADyDJct82OTnNKVQyPsI4H3T3oQhY8EESDnBHammBpdrBOQMk5xSZRHMRIwaPg91FSxxeaqgrtPQEnvRFGqYAwT3J4pm4NGCA29Tx6GpAdBCDvLqBg9SaV4ECYiPI5OetIoMzKGUD1ycYqSFMTMUQbDyM9aQDI22QEkZ7YNMkiYoCRtX36UspJl6jr+VWZGVIiSAzscYPamBXhhViRC2fUkY21FcqrAqBuZflLL3NSYdgUX5ZD1B4pv2cxJ98KuckGgtMwtW0kTQkryWGDk1yVzYm2Y4GI8DHrXo0qhvlVcjHIIzWHqulLKhAHvg14uPwUcRC6R7eBxrouz2OUjnRlz1cDHzHge/vVSUck4I5yQO9T3lsLeUkLhTxj3pIdkqkAfMOmeea/McbgXRl7x9tSrRqxuimshOeOOnNOBWTADgZ7Gp5LZj6DtwOKgMISXcOGXHbNfO1INM6Nx8kZ4J/Mdqap8t/mB+bHzVMjOwPy5x0I6GoJlbdz908gD1rilETRbBViApwTxxzmp4VCKQGJ9frVK327CcNnsfenpMYXO7OO4Fc8loZtGpEykjacBRn61dR1kCB3wueB61iwXMb5IyCD361bSYOowckc4Nc7RjJGmxljjVgQYySB3NWQrPtD8hhgCqEd2pwoB3DBC9RVqOQMrAFhz+NZNHO0OQgthAUAOME1Msvl53KCegPf6VEJQJM4z0AJ9aJCTIPTuT296mxmSmVnYrnKEc+1GAgRSOT09ar+aUIYHpwcdTUnm7sZIwOSDwaVhD5HETDkgnjHamgbSyqQCCCT2FQvP5+CRjHBHQH3pxlZFLkhc8DjrTsCJ3mc7wRggYGR1qGNNpxhiQM5HSkZndAxfI9utSxRBd2STgZ5NJoAYnvxkdTT1mVVKxqWA5JFQmYsCZMHHQCn2pUsWKkAdcelKxSGyoX3YyAecZpU5KliWwQAv8AWoJJS8i4yVU544zV/wAiG6hLq4hAGSG7n0pWGU1GZTuA29PYUrkxxAKeGODkdPf2ojJReEymeMCmGfcDuUYxgKP50yixDKVh8vaTxgEHGKgueVAGCScEDv7VEWdDGq5BY4JPJxTnkEcjeY2DjBzVJDsSRrlDk4AHHpTjcQvEYyQW9f6ZqKSQQpjOHPQN0psiLsRkRQemRxmkDROpWCBIiwfJyxHBAqOOVRMIwCYycDmogvmxF2GSoA+X1pGAUIwHz9cDkEU7BZlmZgAy7fbB9KhjUmNxuZQvIyeaSUbFJzgnk9yKitldxI0j/IBkY6mmOwiCWORz96PqD6Gp4wC3LANjII4z7VFFcNHbNlA5OByeRzUy7CGXATIz0yRQPUaszwBx9885PpU0c2Yx0D56GqiAqp3HdyR9fpTt5ZgrDYo6H1oFYttOYjhhhzz+FVi3l72PJbinNC7Rq28FD3HWo2xAxUn5cZz1AoHYnJS4EaAEkfxAYzSAKR5bOzSZIAB5qIXAEgZnGFHOBxikdgRuXAP60DDzmjZoSA4TndSTL5kQkHAB646UKysrSBsEDG09aZExO4q2Fbgg96AJDCXIfcHOOSOMVGZGilwuVTsSATUnm7I24zkYBHH41AX8uJyQcDoTTHYlD+b5gyoI6e9RDdDk43Oeuearo0+4OxUDoDVhJUK/vGKsMnOM5p2HYVXeNtobAfhu4pzuUQDqvUeuKq/aAQNgBIJ69DUsAU3GOEZsdTkUWAmaYFF+XHHzZp8O5iyK25Tgg98VE0KojsxzzgqOO9KszQ9ANh6EdaLALLiGQndyOR6fSo2fMoODjHJPGfamSoZGLbwDnOOx/wAKVJVbAY5PTHegaEMocZxtB4HPNOgmMbMQSc889MVWmTO90ywyB7AVNEyhDk/NjPHUVSKE8t5JC7NsAycZxmnJ5OWWTcARkDGDTZEJkX94HRgCR0P0pYoxllGSeo96dgJWfBEarlAM5zzRM8cpA6EDseoqrI+F3kFADj3FVlkU5JJOTwelA0aEd2jyc4UjjHUmkkYqQgGQxwGA5zUJdW2kKEwPTpTVuA67MZXOMnqaY0NV2GWJ/doeuMZpbdWZyCSY2OQvfNMlGZQGOIh6Uqys0iKo2sDgZ7igC4iBCeQQ3GR2qEq6lghJGB8p6/Wgy/Z5duRIOC3GAeOlMibfOXYFV6jnAoGTNNjYpyJAOD0FRzxzSYAQMgGX28H6/wCfWoWOZZDuyew71LG5KAb9hbIKn0pAIHDptIwFGAM80iT+VwMe+ahhkxK+4AkeneiLBc85OeSecVVhj2YnJ34B52jipEfEkYxvDDAI5/Cq+7EjhgNucBscg+tBmKoUK8dAF60INCdpiYnYfNg4FIrrMQcbPUd6jaTZFHEGVATghRTJAZj5f3I1PD+9UMkMmZmaIAnAByOBTZFKZc4GeBjuaikm8kAAHB6sKe0Uk0SHGQMMSD0Hr+tFgLCsUiPJUnnJ61BIjSKdvHsepqzcKi2qSebvLDBAGNtVJGJQDJwMAkdc0wHRLINoYdDkjrTmCsRsU7gc5qDKnByd3T609JY4yH2syAgnnr7Uyx7FxclSgHAO31GKRJGKEKNwB6DvTPJmuHeVjhQM7h2FTJcrbzbwmAoBUHkMaAEf5ojlPnPbPQ1XXL5YjJTgKOlOaXc42ggNndk5qMKVcMcqB/F2pWAsLHNIQCcrnAJ4wfSkWNQ+cjg4z2Jp5ZRENj4Ld+tJhcLEFI5ySOppkgWk8s4K8nB96gB2siMx5bPsKkkZYMKDwxxknpUcqqGA2bmPAOegpWDYeYztOSCB0z1NMjVAwIJHf2NOR4yrhmwF+73JNPWbeVURqo6FiMiiwxyxC4QhCd4J5PQ1HzFGUc72BwSOlI9wYHQAEkHIx0qJZPMUqRg56npTGXJXM5E7SgFFCjaoHAAA/pUYWVgFyCMZJ71GIWCgD50PpQFILbm24GcA4JpgPljMao7Nkg4A7Cli3tn5gB2A4IqGLDscs2Ogye9NjKxhgXPU8Y5I+tNIBzB7v5Tu+UZGepNP8zy4VUEls88UxWBkLDII6DnOKY+9NxH3MZz6UWEXoozOgGMS4wqjqx9Kqx2rSTYy2ehjPrUQk89AS+COQR1Bp8crbHADGU4BfNIZ2sHwymt9sct5HMDkb1Xj60Q/Du2BwZmY5IGfWu8ikAJ4IT++eg+tSS2kSMskZLyNwxz8o968Z4mp3Pl/rlR9TjX+HKbokuWYB+Aoxgimr8N7ZGAjZowxIO7kD3ruLhmkKeYQRwA3TFT3sbvbQw2+1iD8znjGazeIqPqL6xU7nGwfD+wkkXzCQVAOB/FU0vgW0Mikl8DnAIyfY10kto7RIT8rqRllP3h6Vb8sOiEDk8ECo9tN9Sfbz7nKQfD+wucS4wBztxgEVB/wryzkunUDPfg4ArrJYnlUxMzLEnOV4IzT7NWicOq4AO0FuSaPbTXUX1iotmcwPhpZx4ZZGAP3geQPxp0XgHS54pU2NvIAB6967O6kVrdBnndnj1qFFIYGJSxfg7eKPbz7ieIqfzHOwfD6wgC7YckjByMnFLefDmxR0khJYddh5x/jXRWU0nmgt84B5K8ZqWTfOxYBk9McVPtqncXt6j6nM2/w60rcsk8bEqc43cfh6UqfDnTHywgOGOWJIJA9PaulE371YmAEh5GeAasQoE+Yg4JIwD1o9rPuZurO+5zkPw80x52TyhEoA2qTnHvmpLT4baQkUsYtx5jAklWPP0zXU3EMMjNsdiWUBexB/wA5pqIJkXLELkgup70nVl3Gq009zkU+G+lLPgwEpxlg2APp701fhrpSzsgtWMbddxrr47cyMSFYgcAZ4NaPneZIYgoDhASB1NZurPuX7afc49fhpo8phxp+Yl4Lb2OfrVl/hloksqOLXz5QcbNxC11cs5WOABwjoc5A4PsamhnXzUMabVPJzzzUe1n3IdadviOLHwz06KSQS24gH8Eb859qtJ8PdGFkVS0VJeTI8uCMfTpj/PauqvHW4iLZLEcBcYOadINkQdSCQuCuOTT9pPuZe0n/ADGCfB2j2kUCQWkZyAB1JJ96sHwxpccMSzafAxLkhigLDjpmriEO6lAyFeQW9afMgUqckkHJBoc5Pdi9pLqyhPY2mmXERisoRGnKkRj8qtJZxX8huXRSiDIDjJH+c1EZzOilozsDEA44NSpCVs5gQULDBbsvvUOTZHM3uyP7G4zLGiuWbDKeuKdDp94kknljYGGcK3Ue3pU8Fs91bZaby4lHDjjmr0CEQOXDb1HbjP8An+ooTJZmtbMrAFg05/ixkAVcg0x0gCg/ODk55yKtCGKNYZgDvU8qcHNK1tifzEcoR8x54P8AnNF2K5ANM86YKR5ZAxnrkVcWylBWJ3DA8KPT3plsJHIDN8mc5I5rWgS3ZTz5ZQZIY5P1pXFe6MdIZBG0kjAICRgdxVhpWiKeSoKsPl3DP+e1aQtIbyESAkqpwccipLGG2MqGQBYwcZpXsyTIuLJZrgN5asijI2cc+lSrFus5RGgTAG7PPetD7JHaxyLvBdySAeoBP+fypJbfZGCHAKkE4H6Uri62M6eJmEbwplAuCw4FTtJLLbhAUQgACVVxkf5/zzWlfJFtj8iQMhAyACB06VWjsxIrlXCnA3KeuKV7AmV0tvMgXzZCjZyu48GrEMfkoQV+c8cdxTVCb/KZtwUA4zVhJHcAFQ2Dw3TipuFyNN8kjDKkdBgYz7f59DU6W5ERmxvAODgdqiSRpU2HavPPcirEZheMRrdqGB5I7+1FxXHW0CXDFpEIPU9sipp7V5dyoCqAAqQOM/Sq9myqshaUB5MqoYg5qX+1TcWxt4yqDdgvnJ+lVcdy55sC2pt2VhgDO45JP+c1CECW5KnIwec4/Cs+DUhFOUkcGReuRkU6PWrcyBJEYIOPl5I96pMroaFnBthLA+VjLEg4zVq3VVkLEcYySBWOL9p4JDIcKvKDAFWrbU8QiPG84ySO1Xe4jUs7wC6G1eQQNzrkH/OK1rc2csUoMXG4kEnHfpWBYalEkqmUZUnhlHH0rRjvftFzG0MLMHONiA8kf/qP5V00qbqT5YmsIubsi/DpYNyWhcxKSCwbn9K9z+BPwOTxvdyXtwksGlQSASTtlfNcH7qflz25FXvgj8D5/GTwX2sRNFpaNvYxZjLkE4GcDPQfmfWvrfTtOttKs4rSzgS2t4htSONcACvpaGDhS96W59bhMDCMVOa1ZHo+jWegafFZWMC29tEMKij9TXL/ABY+I1r8OPC897I6i8kVhbIRnLDqxHoP8K1/G3jTTfAehTapqU8cUa/LGkjhPMc9Fyen17V8EfF34i3nj7WrzUtRuCTLF5EUMbEJDH/dAz65/nX0uXZfUx9VJL3erPTrV4YeHNJnMeN/Es3ibXZ7ma5a5e5YmSQsCxJJJYn15/DArz3U7adD5ZPlxAnapwSff6Vp3M0VrBGFVgMfLzyT6f59RWTLqkO+QqpdnXgHnn6V+x4HBQwkFGCPzPMsa8XJpsxHt4og84f95njd0rOubdmmdipMYwR8uM9P8/lV29lDklwBJ0wOVApJbgGMO5ZS42bB296+hi9D5SS1MkwgXKLghD1wMACpJBvJaKHnpgHOR9Ke0nluxyAEAzuGQaZaSSM0jBlRD0ZhjBq7mdjSXQnltTKY2jRSAeMkGs27sPsgDRumc/KD0NdRb+JIbbSn86cK6ptCFc7zXNXmqQ38ajyQQSSoPb3NWmNqwyWGQQqXb5z8x2gnHtUEmlODFNvJjfkDHJ9v1qaG+EZVih4G0gngCriEakkchBVFJwM8gVSZDMO5sNkqOSBGxA3Y5NVniS2zIwOzoCepNbN3IiwkmQSqeAQOnvVFYVuY2CqZWAyCvUVVyLIgaPYY3RcqR8wIySPTFWVMV45YKxVRsIPAxUCN5SRqwOPu7z6VCbzN0gj4TO1gepPrTJNK0QW6neAoJ6MMmoJ7NPP3QlSMcgEnNV55s4HmlEQgkdz7VOpiUgqxLjkgDGAaC0OgtFljeQFlAHJJ6/So40UzGHzOWBxuJ+b2pWQyN5aKzofm8xTwp4ptyjMA3lsWXglRjHvQOxVaaW3lED4wp4I5OKsqMqdxwwOc57dqjW2MhVpSrOMgKOhqw1iXliXbuTHO08/SgpHq3wD077f4wklMTSNHEhCt0GSRx9c/pX3z4AsHS2jLBF2jAGM8AYB+p6mvkH9mnS7eNJbyZzaiGQRsZAMupycfTGMfQ19qaFbi1sY3hQpCQAqnknpX4xxTiXPE+z7H6nw5Q5aHOzzr45arFFpUcJlFsYwW3qcN1zn6DB/Ovy6+PPigarr8qwswQysOWyVUE9K/QL9pDxH5F5eee5uTbgovkAAGMJgA+vBJ/CvzI8cahHqviW6uMG3hkYYUnJJAGf8APvXg5XBOTk+h9lc5i5juJV80gLGx2qxUYOO38qotYEgSSMoKZyy9MU69uZZJ1jkZgU4UDgY7U2DzI0kDkyIoyR1xzX1FzOQiEqePmX1Arrfh14EvfHmuR2NgCZFIMvPIB4H64rlY5RkccHgCvo/9j2205PF17KZVW/dUALNhEUEtx6sduPxFZ1JOMWxJaleH9lLWbVJrqW4W7jYMI0EXlAkfwlmP9MVxVxN4m+E+oG3g1O9shjzYnjkYRkk/dHO3t2r9WNBsvD2uaTLZvhLuSPGxmHmKDn/EV4L8c/2bodQgMqQOI4wXSVjv2Y6c9e5yK+e+vKUrVFodKR80+Cv2xPEPhhwuqqLtCQmXXbKn+0xBA/HFfRfgH9vrStUeD+2XTTDGWjJllJWVexBPH9a+K/iX8MbzwtfOksBYg5DAE5FcG1vcRYdEIMZyvp9a7HhcPUXPYbufqx4n/an8NN4WmuEv7a5jaI/NDLlhnGCRt6ehGe/NfJnin9rLU7PUbqPTL2BrGI4RIAchcf3j1/SvlbUNSu5CsbTtIF5UKSADVSS7mjyQCyuMMccU4YGjF3sQ2d/4y+NHiHxeJTcXLxvIDnBJXH+RXmU0jTASYOM4weDmrMlxtRGPbnB6mqUkklxJvGCD1wMAV6UIRguWK0M2wZmk+Z/mIyAKkTLQgOoA524HzUgZWYh1K4HbvViGNZAh2EOThcdK2incyk7Js3PC+l3EwU5ZFJ49TXvvwe8K3PibXI7S1heaC3/ezlV+4uRyfzH5ivKfDMKJ5ZDNErYYE84PFfVH7M3haa91GS4LPypwI2Kh+QckfRa+wlJ4bAuS3sfnVeaxuO5HsfXnw18NHTtGt42j2eVGsXBz93jd+QH459a9CgjClFITIGBgnPf/AD+dZmgW407TmUYCBv4eTgkn+taMkUMybd5DZypUkEn2r+asyxNSriJOTP0/DUYUqajEvKixqXKEjOOf8/WoJIfMAIJAHPao7m48qPGC5AAJ3HninpdIHG7IIGSDXhylfU7khptJWy5cEDovY+1VpfJs0klfCBRnJ6DHappLvdGQhIJPBPpXP+ObwWGkyM+0GRNpLHjHHb8v1rJs2pwdSSijxz41+Pignt4JWDqqyBgnyjr06dcGvKfhV4mW88RXKeatqrsGGeS4CsW/IhcfWqPxf8RSx6hPaSyNPNGAVZWxgYwP5fpXmGg61LY6nFcwO8E0TAqw/X61nC9RWmfuGU5RTWXqnUjq7n6AaFqlu2mReZKjz4IMakZAz/8AqrVVEvXQEY7DIzgH1rwz4d+NTrkCSPMA5yWi3YKcdMflXufh+7tLuKH58HbysjBfz/WvmpYOVTEtRj7p+YZjgKuDqOMol6G1jtoCzMHcHK5AIBpYNRSad41tlhPH7xMAE49vw/OpdQu4LeNzM6JGDnczjA9s9K8y8XfFnTNBSaPT5FvrlAx/dk7QcdOOfSvYSVGSjCmeXRwdfES5IRdz03U9eh0u0Ms0oAUdRgkfhXg/xN+OrLDc2emqtxKQUfymBfB/l1/nXnnif4ga54wjeWQtp9sxGTFIeTzx/KvM5tSkju5LhziVTls9/rXrJOS95H6PlHC8KSVTFavsdB4hm1DXMz3aiKVTnDHIB5/x/nXIXsEtu6xEZlHJJORz3q7e65PfBXmU7XIwq561qaZ4auNVeWDaVuI/vREEtjA6jt2oSu7I/RYqFCnZaRRx6aezzgynJzww7V02jaT5CSRzO3kHGWjGSPSu60f4RtcqpuJxbCHDS+Ypzj+7+vXmrWp+GRpyyw2sEj7/AJS6jIXg8+3er9nJEPFUtuY5SCysoZJhZWragVyqtLheex6VDceG5I3Rri5trZGJLRlvmOOw/MVoWegalcLLGS0EC8BkYAn3Peql5oUtw3lMJJJkOAxJJwKThLsU6sH1KDWuxsJINvQ47VJZ39zpt9D9nkIHZlBJDHgY9+f1rUttFeCMLcDbubCkHIPtmu/8EeFHv76MiMpFDhmXbgtyOh/Os5P2avI8zHYinh6TnUeh6X8Nb68utPEt3JJvEaqoYEEt0yCfof0rkvjDqTb5YpH8qTawEi84baRtP4Of1r1j+y0sLMBEARAGyowQMda8L+KsNxeW17KDllYMzD5Q7BeB+OD+XvX0OBScVLufgGPrxr4mTitDw688Nt5rXP2kIXly5kPIznkVWm1V9JvbZEfeFYA47j61sXel3V5aspCnjO4gHBweR+ZrFvPDCxzQyCV3wmCuf4uf8f0r1mkjlOlfXDdRIodsk5IPGR61u6MzSSJvJETdMHBz6/SuB0vSLgMWkfucZ7CvRtAsxPbg4PmoFUMScAY/+sa7sLFJNnm4uV7I6S0hLMGYEleQy8Gup0DwxqfieV49OsZrqcH5YYRubHqfTp/Or3gLwlN4t1yCwjgkdAC0rxrkBQDgV9AeHtKu/hVYXl1a2dtGrKPNFw3zlVHHAJPGT7c/l2SlZabnnxV3qcH4M/Zo1bUZw2rzrp1tne0ezMg9h29efrX0noPhvT/DVhHaafbJBEgxkD5ifUn1rK0fw3fSXKalqmo3BunUbraCQxxJx93APNdNFbpD90seMfMxb+ZrzqlRzep201y6GVqfhLSNauEnvtPhupk4V5VzivHvjT8G/Blj4Uvrm2sXstSm4t0tZWAeTryuTxxXvWM1DLZW88iySwRyuv3WdASKxUjfmZ+bcPg66uZLmKCRNkMmHl7AZ4/kPpUup6Zb6bbpHE6+aDgqR146194+Lvhj4Z1+CW5vLaOxkA+a6hIjx9exr4w8U6Xa/wBq3EVvdxXsMcrLHPEflkQMwB+hx+ntXsYeoqit2PNrJrU4KMSqVCxgMzEBQOTgZ/oakXTZJ1MgLYJxgnira2piuCud23IJDZI68/r+tSxSP5EcSkOqfxD+I13nG2ZP2V43Kn5AMEnvioX3Dfj5DjHvitGdfNPXPPK96pyRKd3zAgjGM9KLE3M5YniRpAMhuNp5p5Mz4Mb7Co6nnFXtsdvBnaXyeB1OaqKol3kPhuh9qLDTLUMsjJGdvIJyOg+tbdnpt3dqNiiFDxu6jqef5flWFZtlgjnABweOorcn1yZbdbeS4ZokG1EBxgY/+sPyFFguZ+pxmzfyRIsjLwzDoP8AHpVJszLgN83UELnv0onQTTiRl+VTuAP0x/U050kwFjGQTnHciixLYscrBQC2R0LAcinNcFxjG9CSBg96RNvlNyDyQcevpUUcXlSkMSQ3QYwelOxNx3nGTYofYu4AkDJHNKjGW4ZFbcU5B6E/5/pTbiMMRtHBGDjr9aYl1tQrgMVGcgYwKLBcsRxNKx3E84yOopJZYbRVh3HB5wOoqus7SMDygB4B71YjcXDlSAuOCSOadiblBrdpSx+ZmByDjAqK8tHm2rEvmS8BUzgk/WtcFI8jDYJwCCOT6VLotsb3xLYwY2o0mCDjLcf/AKqmd0m0a01d6n0J8K9Dh0xIopcFyuIz0CDP8Q79QPxHpXpKsik5Qkjg4Arm/A1okGlwsTvukByw4B6Dp77c/jXT7MhQo2cAEEZ/Gvk6jbk2z3Y6Kw3ypSBtQIcAgHocn/8AXUz7YwCnU8DPHP1qvJL5SIACVQnOee1QM0huMMhCcHDZ5H+RWDNEWopDKRuTBwCCOn1qP7ViRtqHA4OWGT706ORwfmOEAzz6YqibqOSYbQHBPBC8EZ60rjLrR4YyMNgBxg8HNRSobhowWCpnAwOnWpUm+YkjCdCtSrGCGYEAYIyT0oJIRbsu9QdwHBIGKQQFXDBCABjnOc881JiSFSsjBtw4IyMH6UASKqiRmAXHzMpB6UAMDqZgCcDocetNKBpMZ3g87gMcVHJeRpOw3AcZwwwantJDeRO5dcrkAd6kGMWTY5Ai5IwMnmlbgsyAbhyELZ/WhhIUBzllPoPyoACknByBnAGSePSgCJmBLknb0GCaVGWaMMN2MA7epoeXzHKMgwOGI7e38qk84gpEChcnjIwMY9qBoQN5ucrt7ZOQT16U5iFAIT7o5AGCRTQw3P6ZxnqaULIIwSCSTx7CgpDWXOMbvm568UyXd5JVMCXGQCOM0qlk34bjOMN2OaUKw7EnqT6U0JkTfO/ygggYyOQTT2tx5QJyD1KkYNOCrDgA5yclh2qJvlkJ3gHp+FWiR0qgIhBYFuCD0qpdyR2ltMzOUIzkMu0g81Ze4wpA5IOfrXJeP9XFnpCos8MJlYKoIJLgg5/p+tVYaOS8NW0mp+Ir6/kIUXEgRMqNwUf06/ma9Os4VtoBGzYAABcDGTXLeB9JW2SOUghl2naeSSQcn9BXYwOpaSM8lDyOM9j/AFFNAzG8TPJaaPdurEmNMgDpnsP5V5F8OLFL3UJ5FL75G3N5h3MQTwufwOPoa9C+Ll0tn4ckQymN5yFU7sAY3dfzFc98MdJjtIY0QBjGu4nJ6s2cE/p+IpXEegSMLPTt8zBSCExJx8xbAH6j868TF02r+NbtFLRhDuSUDBOTwM+vBP8A+uvadZZ4tEvY2DIDG0gC4ZgQM9fbGfwrw/w2qw307MhCSSEgNyykn1/E1y15ckHJ9C0j1nT7iKDT7dFUkAbQp5OR3/z60l/KLmVCyZPQ7cA4z0/U1Qh+SLOTkKMdTz6VdtikkRDtxnO09a+IqZnV9p7q0NfZprU8E+Lfh9Fs79JCMnlVByT6j9R+VfInivTY7e4khaNgC2+MqMkYB/xr70+Jvh+G5sWcq7PIzlmAwQMHkD8q+KfiPpP2PUQYZpHhVSGc/wAJz/8AW/Sv6B4Oxir4b2b3PgM5pclTmPn/AF61c3DsvMeSwVep/wA/1rMtZi8Lb+cdj1NdR4lJjLiUbCxwGA4+tcqls8BI++rHIK/yr3M0pqNRNHt5TPno6kTsvO7GegwMVCcLkM2M9M96sS7Sp3jbjrxziq7RZIGN4HIA614R7goUSMcHnGAfeu88B/F3XPAGn3MGmTIqMQw81SwBHpzx1P515+qKM/NtGcYNW7WzeZlgjzIz4AAGcmokrlHWeIPix4t8WxvJqOrz3BZskhtoA/ugDsKz9G0rVfEc7raCadwMsQpK5J/L/Ir6E+AP7Htx49hg1HX55LK0YlhaqdpZQODnHf8Awr7f8D/s+eC/Bdhiz0pbmWIYaSVVJAx0wQRxjtivOq4mnQdktRXPhz4afseeLPGEttLdRHTrCRCzGVDudc9jx19ulfV3w7/ZH8H+DI7a4uoPt8sK5KykOVbPfK4HT3+te9tbwWtsBaRpEI1wMr0FcT4k8X3GnwTxWlhLczgEx9sn1H+e1ePVxVWro2XzM6610zTvD9pFBb28NlAVDARoobH1ArA1v4o+HdAhZZL5Tc+YY1jGMtnpjJ5PXsK8O8V23xU8cTTw217Hp1l5eApBDg+vAII9qw9A/Zq16bxPpmoahcvOu4l1Z2IDY6jPb2HtXDoB9PeGPFLa9beeo8rcMmM8kA9D+NQ/ECC7/sQ7Jyg6MAQCB6cVe8M+FLTSLcBWZio2llOAT6e3Sruu6Wl5p8sEZAklG3LMQRznP6VHULH5n/H+x+wahNkBzOAryquMvkk49B/ia8Ae0kt5C8YYjJwcE5xX6ha9+zVpevasdQvkNyCoURhiQMEntjPU968l+M3wp0fw1prraWEVrmMhJXRS27pwR7npXvUsZGygkZONz4aYEsCxIUDdgdRX25+yl4ha50Ox+03Mc7xERv5QwUXJIDepwB+Qr4t1+N7HU7mFwMoxAK9Opwa+jf2S9ZWxmuY3fyyi4L5ypVgTnb6/Kf8AIruxKvQZj1sfoloki3mlKVcOOQGB4FeRfGWyc2coMDSq42SHoM8kHPYcD/Jr1Pw5cERGBQMB2AYLhT/kEfpXPfEzRob+yUFGllKyCNN+FdsDhh6Z2/nXg4SSp1lKRFeLnTaR+efiOCNdTmLoNilsnpmuaFwdwDN8oIGepFeifFBzZ6zcQtaqjxzMpyABjJwfyH6154ZRPchmC7UGAD3+tfvuDn7ShGR+OYiHs6sosivJUldxHGcMOjDkdOf0qMW628e8thlOCpqWQPGrow2yZzx1IqBC8sZSQAbecEcmu1GKIZHkmbBOF9+lH7vacsTkdfSnEEb1QZbvnpUJTCHcO+CBTaLRJJPI8aKpKoP4RU77rjO3ATIwD0FVnuSIQvAXHQVNZyKsR3ISMli2f8/5zTQ7aDXDojAjcc8E9qjjyG+bhs96e+xyzhyCP4D3ppb5dwO4txyOVptASmRZGBJA7HioVuHaTarfKDwcYpRuMgTaSemAOop821MqEAPtSY7kcsBxnqSScelKoMUO3fgk/iKJH8wZJAPGB600R8g8Nj05FTYBybEJ+bOflAP9adG3kyKMlivHy9ahMyqSCoxnnA5FK0oXlQcdNwoHYlVGQy4Tcd24g9qgL5Ksx2nr04p8bEyOWbJcZAPFWIUEgdXQMF5yRzSAgXaGBZi27vjkU6RN2CpyMgHPb2pHiE24DCsvY8YFNMbRsyE445JoELNIIpuBk4wD2qrPCJHAB4PXPNWmyArvyAOO9NdVmk3BcDj5QegoLTOf1LR0KHGDwfu1yU2ntbz5ySAeo4zXpU0YyFOOvIWsTWNIOVcA4frx3rwMxwMa8G0rnuYLGypys2c3EsJgG4736H29qrXNoyuSgzkZpZrOS1dgBkI3Y9Kd9teYovAA46DmvzXF4OdK8Wj7OjVVRXRQTcFbecegHT60858ocZ54z/OptRRVk2od+QCCPX0ql55jIDBj6D0r52cGjsLAZUjyRhxyATwRUUgVnBJ4POR0FDMZSMkBuAKbIChYA5Q8HPUVxyiS0Wo2AiHyZfOM9jU6uoOFHzH1rPiuQqYU7gP0qaS4LN5igAYxn1rBxM2rmnE/lRl165wGHOfap4bgwAs5wOoXrn1rHgncBgDzjIA6VdKgwAk/vDwfasXExcTTWczSAkhF4PB5NTzyqok2MBlR171lW8iIQrDBxgHtVlLhIxL0kLDAUY4qHEzcSVpPJRGVgxY+mRUfmvM7Owwo4GBwTTFUxZYkAMMAGpYGCcO37sfMPr3qOUhxFkyFwowQAD659aDL5cYU5YdTn1omJYlkOFz1PNRx4eM7n5HBNHKTZFsMxjUDAP8AeI4FRncqYc/Ox47ioUlby0Byx5zng0sjyMpOQCucdiKXKFiUB+cjIx2qTDugWM4cDk9jVOKUzQMQxQA8k96R7oALsBDdMk0rDsWIpGimBbjPXIyDUomGXXBx2PSqTkHPmI5I54NSAmQoWUdgD04qbDsTrfbXKnOCMEDHSkMuAwC8jt0FQ3KIsoKuCQMH29qrvh9sauQ7cdc1VikiyrG5AlIK4AHsKSUKWPzYPBz61HErQkbGOVOeTkUwSeYrYBJz1qrFWJjIQcyDd2AFDL5rEAkD17CoWYpJyDj+dSpJGIGDhhIGG3B4P+ef0qbCsOcptEe7JHQD1qIRyplkbJBxt6gULKpYpgJgElj1NRQ3hDkAkjkD0zSAsrMGBZxhgcH3pLmQ3KgIec4wOPwqHMqShiBsbjPFNcbScHBzk0ATFG4zjAGBjpSW6ssplB+bkcjPNRvJsY7TkdR9fSp281oXkUAE9+gzVIAfnaGbEgO4HsabcFTIjbst02+hqCOWQqemfftVi2YICxIJ6HIGRRYdh+QZUVW/d45AHT3qEM2JFjIcnjLDg0wRfvywBK/XginLJkGNxtGchj2p2EPtJRGySTR/Kp5XoGFRnYzsfMABPAPUCmXlyFCKFJI5yOlNS0jfcVy5PJHvQ0BZjCxP98FSOp70+QqsKsdoGcbRwfrVVAmR5hIfso44p8xYITtJOMAdqChz3W+ErGpJJx9aZExCgNkgnkelMjlMWAIzvJzuPQU5QxYOzfMDlgfSgYFVjBckhQc7T1pkuCwPVWHOKW5YnEig7Cce2ajQtMTjAI4C9zVDaEgJWJ2KgHoM9qkFzIHUkAL03AUiKqR5YkHuueTTBtlJ2jbtBOD3P0pjJHnV5jGDljyc9zTZci4DKcKTgiq0UmGDMnIbG7HB9qts/mKu0DI4AHUUgGmaNZGYOeOo7ikVWm2kDYH6EinJC0kTrJtUk/L3P50s7OiRxswyOMjsBTE0NjwqMGB3Z4I6UkUjglimzIwp61EZZApJX5QeCO/0qVZZX8v5QDnk4GMUDFjjKBedxORk0+V/JdGXkg4OO9RzOsZRj1Bx14PvinT4wXHXqFoAbO2WLglhxyaAzRh9yDOBxjtSRQO4Dl+VOSOwpZJA6BVJJJwCRzTQyOUHO7IKkcAU8oiICQQ3UegpqlXIDvgAZxjBPFEu6QIAw8tuM+lMBs0Zw+Mkrz+NJ5RwjbsEHO70qUZjICOHB4yR0NNXYAckuuSOO9AIHbym4+YvxzyDTNwjkYE7j3X0qa4EUsWYgQVGfeqgbLthccA/j60FFgHymPAz1zjnFKJUQMQMHv3AFMMwDowGQpAJPINEwYKy42IeSeORQNIghYbVYMCSeRjk1NBLvuHRgFKgFcDg1DtCoFABPUAdqkhk+dAExuyCTzQA9ZIvMcTE7Fz9wd6YFb5JlXJB79KRossSuBg8hu9LvYxsC+QRgAdaaCwGLcAQuD1JFRPEGKxhySeQcYFTzRHYiq+QBkgdQcVFIxjVY0/euxwCByKoERyqYQFHzljg+1ThlhVQZd244VQORwOT+dQMpbCNlD/CSKY8W0gbgT2A5OaYyy48uIgn5CeO+TTdjrGWyGwOMDp71C0eEB3FwO2eKnVUFkW3k8kAHkmkAqAwoNzKSe4HIpo8woQwAAPXHFMjBWIlhtAPVu1Jl5GCkllGDn0oKRahR3Bw+VQAkAVXuCRKBtyD0NLHKzl9owo4z05pZrZmcEN8wAOR0NAyMY/iGSece1PjQyMd5xEOcHvUcUIiLOxzjjA5zSyM/JXgjnB6UAOjkUuwQEL3A6imcQoSSSc55PB9qlhQJgnPT6ZqGT95OU5/pQSxM4+ZhkHpmpY3S4RgVO/vnrikS3Lh9xKkDgelNk+TaMnOMEjigQ2EbcFx8+cDIyKTzZYlG4YB4xjP40RhwMsckHg9j7U+SQBwBh0fAA9DTsNB5yupLYPbPcGnQoDOEPKNxgfSmKkSMQQxYE5J6UyOXeSrAqAeKLFEvltEAFchA2cjrTZ9sjuA4JHU9OKkWZFAVRkYznsKhkEaRllHzHv15pgN/eOPmIXHAOOooCESqoG6RSCDjrTgBJEDyGOBnoBU0kQjI8tw7qM5AoEiCYyRsC4K4HGB1pVaRgF/gJ5z3qZBJJGCc4HXIqIFGHKsUJ7dRQMBak5ZQDgZ4PAp6SI8QD8NnGB1PtTCWWYFPud6kjjjMqt/rRklgvA+lKwHvKqbhjCQojC5ZAMHPqKaUljKKEzDHySBz9M/hXVReDPKgIkudshORgcn296tDwrsty0kwRFGTleD75r5XmT2PhrnFPIylDgbA2cgZA9zTxFJKDGh4B3bv8K61/BcD4COykfMSR8uD3rQj8LWKLLw2Ej6jjJpcxalY49NjloZCokQbgfQ+v8AKo0BkjcKQZMdBxXcQ+ELJWZ5FclFDFlbBxUJ0Kz8t3l/doOFUcE/jQmS5HHxWrzr5SuA6gksehOamFoyxIBuEucDjINdZD4esltxKZBjsRxj61bGi2RgRMl3JJO1uQPWlzCucFcKRgSDDnACgYxUyW0swMSggLgnBxn2rsF0W1kQjy/Nl3Y3E1bt9EBYKsQCdCWxgUOQXOIjtTNKRCQsijkHJGakltZFYPuyp+UqeOfSvRYrKxkAUrHERwflGT7037PFaXR2qjo/y5KggCs3U1FzHn39mSzLG4QuicnHWnWztCjIV3qTgZHIr0K+ZZlESpFlTlSF9un6VUi0dYZidq9NxLcgU1IGzkI/3j+VsOW6HHX2qSzTyozEVJuN3yxjnPpXTXunRxTrPBGd/RST0P8An+lWIrSFJvOuVVxIuB5fBH/16ObQSepyRW6ZSDGUPRwBjA/zirCQRqgLIxOMBs8k10EdgYnfjcJRtbPUCi2sJJzKjR7FQ5RiM/if0qW7ss5uKxmlnIwSAMkc8/SrkkMyAYCo54GRwK6J7UxqoC47DaMZPpVU6VJckxK4w35iglsxysxiJjj3npj0plrZ3c8zl32Oq5CkcZ9K6GaAW0Ij4xwFwOQf8imfZ2DqAdpI6Hkn6U+hBjCKW3QbgC4PK4yT7Up27ZJNu5JBtwT931rRayeGVZN4ljkOCR29qWKxZY5Ag81V5GMZPtTuO5imzkMexZliTr81XI40lgkjZiGZQOeQavwWsbW5lIHA5Rhkj3qBwwYYA8jA5A5J9KTJILeCQW6IuNyHAwMg+1Nlllil8w8q3GAK0vs0rqEjXCMPlOMEcVXfS5UBG4nPAb19hUc1gKaKnnHMmwjkEk4FaMF8CDGUyf4WxwKYmmXcsQwitInVyvG2iS1mEoyoEKgbyOCBRcQ+O5R7gRyAoue3UU261JIGlO9ZCMAbR+n8/wBasx6SJLjfGQ2QAAO5p8+myw4+RGHc4BIFO4ipY6gZCSwZVOMgcEfWpV1V5G8ogeSh3bsDI/zgfnVmK2M+EYbUxwcfeHsauR6RboMqMzDqMYz+FS2OxlvqlzOQCo8teFcL+n8qpvfXxhypIhDH5WAJP410H9jqyANIEXOAccA06fRGIVd4aNDk7BgH/P8AjRcmxgf2hKFBYlABz6YqJNSkuQ5iyU6FupJ9K6M6NAshDbZCwA2+lJJocUEiRsdkb4zgY+tDYmc7LftCQBudzxhev0q0Z7mSRtqMoC4ZcHpXTR6RbiU+WuVHOTg5HpUj6YmSWOJWGFA6H2xUNiOUllmlDBcps5JFRWMcvmggsckk56n2rrLfSreVgHVmJP3g2AKfFphk/d7ApB5KgdKAMFLTLAlgMc56k019KMMnnRA5JBLA8V1sWk21vE5ZCGTkZPBFQpZbcySQuEbIUg4BqkVbQ5/7N5NpLIULvjJYdhVZdOmmVpkGQACcA4H1rovnXcCu1WGAeMH2qz5LW8DQcGXG9io4we1WikjnbexdrYqoLKcgkHge1TWdi0kn7sFccHPUmujisUS1kkKEuoBBDfLn0Hr/APXq7piCQAMoBlwiIi5cn2HrxXVRhKpLljuaRg20kY+kaZcXl61rDbM8uASuMkD1/wA/0r6u+Av7N76pHaat4ggaO0hdmWNwCZxyB2+70/KtH9nf4JJr1kviDXbBrW0z5dvaycNMgP3mHTB/GvqaKNYI1jRQiKMKqjAA9BX12Gw6w8PeXvH1uX4H2Hv1N3+AkFvFawpFBGsUSDCogwAPasLxl450vwPprXV/OokIPlQbgGkP9B6n/wDVWd8QvibpngGwd528+825S3UjI929BXwr8TviZfeI9ae61See5XzMxRNMcIhHcdOMDH419NluV1cwnZLQ78ViYYWHPI0vjF8YZviRrMr30jxaWwKRwA5TaMj6j1OPb3ryzUZbeW3WKA+VFjaGckkD1yacTE/myyyjdncN54A9APx/lXKT6xGb+QpG4hQ5yenXrX67l+AhhKahTVj86x+YSry996FzU44UsVdJ8oDgkckj0/z71iX4n8mBIYDE5YfOeD9auXWvbVijWMHJJV8fLx2xTftqzQSXFyG81RhY1Hf1r2Ixa3PCnKL2M2GD7M48wMwHIzySaivJkUMIVBwOF6gVNK32gtsDICoIDHJB96bEsFqg3JtK43AnJb3rdHI0Znk3EwyY8R9SFHI56mkjs5fNaCJCQwyFPet1J82wCII/mJOB1FRzLFLC7q5VwONpwRVpmdrGdPod7HbqCY2DcEk/crMn32YMSoskgwM9B9a1HnedyiFumOvSpBaNEHwgIZQGZhnFXcTMZnjaddpLrgDA5BOT/wDWrbsInaMLnB44I5NVp7cQhwECuoGOMEGpLLUHjQKwHnAZypyKpGbLF5o5XIO3Dc7R1NZD2D6cZfnC7uRjPT0q/c6lLctDGQBgkluQT7e9Z811Ob0qoDjPGBnFWjNla2iWXa0wKsx5AzkCkcIb4ukQKDowXGTWhLmWcBhncAOBzn2qubZwXmGBFnCg9R71aZFhktzGm0iJXGR2BxTZIFmlV1QeWRzg4NWGUFB8oBxyMUyKN41wTxyQOhxR6DKUrPBKqQKRI2CcjgYpxujEIyG3clmB6k+9S3EayYkUkTpwo6A0yWCOMAgbmfjJ6GhlIhkle/lxHEME4B6bDS2Re2ndDc7ivJYc49aktLYxNI4JyeOf51r6ZpNzqFykdpAryP8AeO3I4Hf2qZSUE5SNacXOSjE+s/2c9C8jSbG41FYpZXjOEC5UqW4JH94c/wCRX1OS9npMkxdZl8vaCowQMcEfTI/KvFvgpoUVlo2mxgMfLXZ5hOA7j5ifzxn616p4svSvh+5ulAjYR4Clsg8f/X/SvwHPayr4uUon7VlVH2OGjF7nxj+0n4oGnpcXUUOI5FBjLPnL7gDn2KqMfWvz81q/juJSYhu/euSx6Ek/5/MV9Y/tR69Jd2+qCYrArhZNrrz9zJAx2BK/n718mq9shKgKwUZAIzk115bS5aXN3PXsZ5JdMkKE/vdST6fhUTsjMU4HHzN0zTntowPlctIzcKO1OS23WxBZcpySf5V7JDKkQWQjAJKng+tdH4T1a90i+S509WS6jIInT+HBPX8z+dZWnRMkq+WnmFzsRSOCxr9Of2bPgx4b0nQ9Ouzp8E08kUZYsgwH56d88HP/ANeuDF4iOHjdq9yoRucb+zV8U/FviCFLa70C7M+zYt0IztKg/K+SOhya+ydOiv8AUNLeK+gDSlQcSLkBiBk49Oorb07SI7W2RfJiKom8pDEoKAg9SO9ZuseNfD3hi1efUNYtrWEv5azFsqGx0Pv9a+Qqz9o72sbo8i+KP7Otr4ttpvssUSPLGVBCkgcde/HWvmDxj+wTqmms95bXKOZzgwRFmjAx13Z+U888fhX2Un7Q3g24vFhTV4Jn3BduCcevt+taes/EXQzo88kNxHK8i7oHR1YHnqCD06/5FFOtWpK0HoB+SfxQ+B+teBYZGupYJUjJUyQdDt/UfeFeUXEnkgRs2GI6Ht719hftHeN7K6SeKyu45XkbDCIbgU+vYdefUCvkK7Fszvzhk6M3IcV9Zg5TqU06hnIpxKkRV2DEk8Z5FNMnlEhRsHcetRzSG4C4BBB7dMVZhJZ1BYDOAXYZAFegjJ+YqMJWUbQhOAC3Iq7pcMsk4YjIU/d9arSKGbk4I5OBgVr+GI/PlLHJbICjsa78FSdWskzzsdV9jQlI9K8PNGUixAqFPmYH+dfb/wCzj4V8izN9ErrKQemSHALLgD8/yr4+8BeEZtf1eC1CbjJGzMCeCAu4/oDX6JfBrTEtNAso42IMWQVxgpliT+ZJI+orfifEvC4Jxgz4/J8M6+J9rLY9Qt7aSNIlwASACu7px096Q2skkoVFdz2VRn/PSrUW6IkMNxbGB3PtVy3lXYSDtOcDHWv52rWnJu5+ox0RSWzNqAsgIcDJ3UOYsMkgAJHA6E1fZ/NBjuExk5UcjAHv+FV206K4JdZCjqflJIxXDOFlaJqmZE83mELHyAOWAwP88Vx3xTv10zS3by2ldYy+4tjHyHH0GSn5+9ehxRLEzZXBB+7jr715L8Y7rdDJGxRXbdlDyTgYI9ugP5+lFOlNL3j08BHnxMF5nyB8RJVk1SYxlgsjksGbJzk8fSszTtLijVXYYXHAJyela3iONU1a5kkRmRpDkMchcDt+VULTU0SJikDGQ/Kq9QPrQlY/pHDLloxS7FzTb06Xc77W6UkAkSL95f8AP+NdnY/GXxJZoscd4UBG0tgAv6DgAfhiuLt9BuLw+btJSTkRRryDXpXg34dXZ8m6MUdvbKAyrK/zFv8A9ePyNdFNdjmxdOlNXqRTMe81DxB4nsTHfvOBu3FCMfhk8ge2cc1Wj0W8SEAOkR6bc44/CvWLjR7azhaSG4gYKQjouF6n/EisPXLWzYgojh2Ow7eO1a2PMhCEPgVjhdTj+yR/ZmfzZOuAMBf/AK/WsEeEp9Qu3WBdzPgsrtjA/wAiutvtKVQfKjferYDSHJHvV/SNPJlGeGbgMvX61Frs7Iy5Vck8IeAtL02+t7rWUe5gChvs+8DcQemccDp+Veu2Os6VaWhjSy8iJT+6VFGPxPFcjoWnWkUawKhlu9zZ8z5sEnr+tdpofhaUurXlussbE/uAeGHbP14rspxSWiPCxNaUpPmehMbi2vJ1iAF3qEoyLdF3ttHGSB2ov9EvZIlk1G0MEJbKpMmxgO3TnH/169M8Hww6ZZyR6d4c+wRPwVwmGJ6nNdBN4bOoTLJdQJICP9U5yuP5V1ulfVHy08ydKbjJaep4HceGbrXl8uApBaRcOxXJfjoO56ioLvwCmlR27R2++4U7pJJlDK49MHtXv974bkjsOFWFV5SMDCL+A5rDuPh3e6zCWnuxbxc4MPLD6ZrN0ZFRzeG7Z5Tp3gaLWL4vFYxkbgxCLgbj7fh2/pXpGl/DtNJiSSICJgACsQABP6+tdb4c8C22kwxy/PI0YAMhPJ/D/PWurezURbUTIPJBHIFeJiFzzUWfL5tmksQ/ZxlojzfVdP8As1ntCgM42EEZJyD/AI18rfFPWGW4u0ZZHKy4Ma8EkMykc+mDzX1141symnysqHoQCWxnp/n8a+PfiLpVxNrku9yIkOVUryCe5PfpX0uGXJBI+OT944u51LJSNVyGG3AHI/zj9ajgtUSVWfHlk4APXNXdQNvpaRFoixYHkHkEdTXF6n4piub5YA7KpOFcdOP/ANX6V0Rm5Tsdd77I6gGOG4Z+JQB0B5A9K7zwLBaicT3ztHACCBtyuB0P+fT3qfwP8C9W1OytdR1GWDTtOnIeGS4cguCAc7VDFuo4Fes+EvhHBd6slpb38JjhlQkhSTIQwONp9cfrXuUlaJ4tZ3me2fB7wEmhQy6hCohknGxmYcuvYfhzXcTeDbPUbrzbuRp1DEmInK5q14d0STSrNUnmM0xHJ7AegHtT7m3vxcsLOWGBWx886F+foCP51zSlduzCKsayjAAHan1HEGCKGbcwHJxjNSVzM2QUUUUgIbq1hvYHgnjWWFxhkYZBFeMfFX4CWmq2jah4dtI4b6PLSWgOFnGOme3/AOqvbMUdK0hUlTd4ilFSVmfn/wCLvBGqaMJJp7OeKUZBjCgMAOnf2/lXFZe2dSGxzyMciv0W8aeHY/Evh+8tPs8U80iYXzBjv0z27/nXwZ4o8MzaRrU1tPEYmErIyFTlfmbg8ew/MV7eHre1Wu5wVafJsYE4a5VSkXyMcNIOgrOeJLZxuO5ycAdjWw8UginhhO5PvMQoUe+B+VY01o+9VdzjqOx6/wCfyrsscr0DzNgJlXanZqg3sSWVdyjqccAU1bYPO3nSl4hkYXjNdFaHRrayCxxvPeFcN5nCgduc89+3407E3MG3glmVWzsJJAbbxjP61YGnzrKvAdc53A8cVOI7q/lRQCjFtqFV+UVsweGdSuImxGXjjOd0anAPPBOMUWHcw57YohyRtIzzxiqUVwsGVB5yQD1q3fyywl1zH9oAwI5GwD1/+tWI95D9uuY4iFWNiqs2SCQSD/Kixmy1JNKJAFIIOPlI5zS/aMZQqQQSMk8moYXMiMfMVCvKgjJJzTI5vOYKg3MWwc8mmIu+apyWBAAwTnio3IWIhQSzdcdqtxaHqN3bRyQWE0kBOPPCgIPxqtdW6210ySMWdBzsbjHpQVYS3cHbkgjox9Pep1YCTIIJJwfXFRRXkCyRRsuC3IJAwf8AOKWZd75iAIzgsKAsLcXASI8E4JOBXRfDC2TUtVWSYNEEZsEgljhCeMe+B+NcvJvfPy9vmIHFem/BNRDLO6sHyAcsAGBD4OPzH4VyYqTjTdjrw8U5n0Ho6LHYiWWAIxYqRxg47gVpKmJXkDF2PVe4qK1tkjQBEy21cMV5JOeP0/lVlE2gggpKDjB7+9fMto9jYR4mkixwD1x3A9f5Uzy4/JUHHmFsFRxjg81NKHhLKpJfacsAcDOOP0/SoFZWxg5YDLe1ZDGTQyPjIHIwCT19qq2unxw3DkvkDkqvQcVcRlkYtsKiPj7uM5P61LvRpXUkMNvOOnTpUjQ+NUYfKCQMe5poRt6q4XBzkCmM2ACgPHFM8xoo8ksTnqTkigTHShQHUgqxOF5wM087PLCucHqcng0zzhNGFPzsTkDGCP8APNKRkkFM45waLgULuwU3AkPzBcA4Jxj/ACalhgiVk2qwDHJ+UgGredynKqD2ySf89Kq3W63UFSA5J4xkCpAeIS0vLFsjAxjFNXcJT82QeAarkswRmDbck5XPfH+Aq2Q2AFVCQOjdCKAI5PNZlZW2AHOcY6f/AKqlzhhICCx4FRoGKlmAD5xheg+lNkdxnALOT06AUAhvnSIG3rglsDAJ7deKmLquELgvnAA7n1qMwtIoLD5scgcg0+RVJcjk4A470FDpI8MwJxgDk8/jUQbywikksx2574poiIgUglDnkNgnp/8AXP5Uk21FTJz0OQeaaBhkiXy85Ofy5qCGJ5GycoCSCTyBU2MIThQo5yByaZDOrgsAQCSM7Sf5cCrRKHumOOArfKCQAM15h42kTU9ZW1MgKxsUYL13bSuR6dT+Qr0i9mFvbs5kAQqQSVyBXlttE+p+LL663xn94gUBeQF7n1z1/GqsUd94bgVbRGZTHLnadx6e9a0p3ABQFyeSDkk1T060doQQV2MuT1zj0/lVhlzgY+cDCgd6dhM8r+Mtyl9dWWns5YOQW28YAOQT+JP5V0Pw+02OxtklRGaXyQCGOVPJ6D6Y/WuT+IsYvPFdtbsykqATH1YnJO1iO3P6GvQPCFt5NiUKEZAZTnkjrj8MCl0Ai8e6hb2/hq/8zdErISTnAIwcjP4H8jXlngfQw8jGJ9lvndl2LMTnnr+H513Xxavwnhu5h2cthZGYAqqlWz+PJ/L3rD8BKpiRE8tyqqygNjdnr/SuTEpezakaLQ7e30+FTECwKMCCcEMP6dv1q6umW8aYwuc4ChiT3/wpIZFiB3fMBxgdac14sUgVUBGOCAcg18zy0lqkVdnK+N9LjutMuI9+2RYmCnkZODx/Kvin4v6X5Ss+MkAkuvCEdT+gFfc2tN9otpBIhBBIAHUivlD41aTNNLJBEgSJQVZT97J6foB+fvX6LwjjPZ4lUl1Plc7o3pc58jeKIkEAOzKk5z3z6157OjRygF9gY8Z/nXq2u2SrFLEU2M3yknkf54rzPW7XyLghQG2+vUV+t5lFOFzzskqNpxKcjLHhX+cHgmoGYsAB8o6DFSggwlQeT1yOlRjIjxngHOT0NfIs+yIpI2IJOD2yK1vCt6NL12wlaRYlWUAySj5VB7n25rNz5gPOAOwp4dJZQkgBBAGDUXKR+qnwd8R29zpGnXD+UIBboF2thZOo78A4HP1FeyWmu2gtyyzgsPmMRySf05/DNfk5o37RPjPQbZbS21gxWgUIRHbxBsAYxuKE1NH+0H45uEOLtbtEG4P5DMyAfxZUg/U141fCSqzc7glbU/VK412x3bJbqMLLklVJOF9CBz+lUrjxVpFqChv4I3bAVgwGPc/SvzMX4mePNQSMSNII70hom8okBse+SAeOM4rpftHxM1aBprdbhXIwJD8qBh0wOmenGPWuJ4J9ZFH6Gn4l6Q5SAXsc0jDDCNWPA74I74NMPxS0NSIfPRwTldmcr9eD+lfCFr4E+Jev3EEM0t7bSFcsUBZMnOCVU5x/9euusf2e/H140C3eq3cBVgCEVwGX23MMVjPDwgvekCZ9Yy/GTw9FdzBbuN4lUboklG4nHQZ9KoyftDeHIVeQ3EMwHPMgU/T8MelfPGmfsq61fNE1xq17dXKyE+Y7yZA9Md/0ru9L/Y/tNQsUg1LVr+9jBDrHOxUue49cccc1y2p9xs7m9/aU8PR25aO6jMYOWlVCyn1AO79c/hXzp+0d8bRr5fTtGsnZ3VsMrhlG4cfU8j9a+g9L/Zh8O6PAsQWWW2YkyW8rEhDn+E/zqfxP8INF0TRpZYrJZ/K/eGORQxXHpkcCtKcowmmiD8vNfivIpx9qhMczjd864yPSvTv2cdeOl+O7V3VWjYBVAXJZgP6Dcfz9af8AtAaabjVX8pY0lEhk8tBtVAeo/l/k1wHw0vHtPGGlRMNym5Ulg+0DH+PAP1r6eP7ylqjB7n6y+Abh57S2KuHLrhmBOM9C347R+lanjW2WfRZnyAQcFc4JGO34gflXD/C7VzeWMTAoszH5oUGCvQf5+hr0PW7VbjT2iaQBnHDE8D3NfMtck7Mt6o+DvjVYP9tjJkhR8vnK4YjPAPt/9evGZtMuFDlcIG565r6N+O2mJDHqF2qhI5YQii4bG6YccegJIP0NfOi3Mo/0dlO4nqR146D/AD3r9wyWq6mFjc/Js0goYmViFSI0YM24jAyOtIVAPm5yu3kj1p6WEgYMWywIDLkdDUVwywhvkJAOMHvXvI8lFZWbzmZQQvXk0SPHI65HSnBmlwqLtJGWLcVD5qxSEFcjODgZpmm5OJET7qBhj8DTY3CowboewprzKxURx7COp9TSmIbHbqRjHvTQDHxtG1QPfPNNGPLBJIfOc1IhG5QVAyep7UgjMoZVAGO54qholWRxMZQcYGBjvUMrs0mc4B4xjNSoxjCquDtPJx1pknyK+TuIOePrQMVURgdwIA5zSoCEzEAFyMkjNJEzSYQMDkZ2ngUSCUIoxx1JHQUrCIZJVk3ZiOccHHf3puD9nwGOAc4z0qdWVuF+YDnpwafHbs0m8gGMnJHpSsVcpyZhTPXNWY7iTyiM+UcclhyfakmRkuTuXJzx6Ukm2XcoPI6GosA9oS0YkMgDdMYyTTotoTa5ABOTnkg0+NQsQ5GehzzUUiqrkY8w/lQQOa3aQBVIfOSBnOBUTFgAVXbjhge9TJObYZWHK5z16VDFIZC6gZycnPFIoNhd0KKABwc8nNMkg87IZt/PKk9KSCYw5O3c3o3ShpY13M4OTzkDkUmWjF1nSQ5k24UMMHjrXKy2zWD4VGIByxI5Ar0J0N0ijIYKCcngmsXUrCZFwwUxNnLGvn8xy9V4XitT3MBjHSklJ6HNRmKUgnBXOdo61SvIVViyggnkg+lWLm2EDkqTuByPrSqykAv8z44B6GvzLGYKVG59vTqqaujI84R5YgnnGPSgSCXdxuBqa9tyWLH5eM4rOd9uQDt9CK8KUDoSJg2MKp46ZNOUkcZ99uaiEp2gcbh+tVnldZGJ5JrmcQsaEk52hQSO+e5qeO6xsBBwcA5PNZMV0WAIIHbmpvMYrjdx1B7Vk4icTdaZWiG05AP40sd1sRlAHJznuKyFlZCvzjI9KmN8QeeO3A4rNxM3A2jMG27W3gc81Y85JlLY2lBkjPb1rEt71VQhTknqT6VL9oVUyjYY9RnOaz5TJwNeC4ynykADswzmlkuVWLAVVHI6ZJNZaXBXbjkk4wKmF3mQKqc9884qXElwLSSny8s+T0GO1DSnhS2CR3qmZlZyg4GcfQ0/cJMblICHGc0WFyosw4lDKTyBkAd6ZHMuzGzJU5yfWmLJ5uGX5QOBmlkYMzEHbjqMDNQ4isSrOJSG53dCPWnO7E5AOV6E9PpUdsQqjjOTxjvTlmdVK7CwY+nFTyisMklBmKkcMONvc+tPDokIVVBlTkMBz9Kj27LnIAx/CDTGLM+UIB75FVYLE5lk+VeAT1z1pVVl3DaAoycZohgaT5ifxoMZVmwcuM5U0WARrdzaCTfhd2MjrTGxsO7JIxtHY0NdGbYuAFB544zUsy+Yw4GO2BwDU2AjODbuNuGPRjyc08KTAvA3gZBxg1KkSrEV27j6mmWoMUh3NvU8dMY9qmwWIVHI6g55B5qQxN5gyhwSDnpkVLkGQ7sAD+E0yR5DKUww4yFNKwrDVJacggbegAFTFcMEyFPbJ6io0JYeWxCyEdcdqb5ZEqK8gc5wT6CrsOw5Zhbh1ABVxjJGeM0giDI3BAxnrzii4WNs7WABOBnBqRo3cA5wMfT8aLAyFojbBFydx5GRyPSlJ+dwVBc4IpjDlHaTjsew96sRoEK4IOTkmmSQyIHxwfoB0qQhYlJP3OgA4NSyE7QVIRs4I9ainhd7kjzASoB4GBnHSgaG26s8oYpypBAPUiif5w2x/mB6dc0943mzIrbCOCp4yfSoGlkRXyo3g9V54oLQxy6KeQ7jlQvUVLLJFNaBs7ZRwR1zTU2E5J2uRk880W483AIGASSRQkMaxLRpGpxs5IPTNRG3MWxoywy2Mkd6ueUkuWUkAcMT3FMWYBii8ZPA700htFWVS0gbBAPFPEG2dGPyL6etSPMwJUgYPtyKHdGYYGdoAGe1NqyEFw2+IRuQP7pIqIJsBCj/AIEKmk2J1G4EYwex9qUghCmzavBHHJpbCRGcnHPPb2qJ4HKB5Oo5AqwEAVjnJPAz1FD5WIjoOCDnkUgsQqpJw4JGOnpQiH5SSSvQAcVNDu27pQB6qOtIVLny+QpPAHUGgZFNCytvIBOOhpskZkVsjadoYDuak8pnn8vOQOnvT+IsBjll6Y549adgI8Mkakhkcjp6+1NiYSqcYyuckipVRpt3zAkjIPQijZ5aYYDeefwpgQtbsVJADDv6j3pzxCByqneCKmEckiso9M4HGaSJvOg8rYolQ9T1NJDIGRY4skYJ6kHpSB/LjA24A56dqmmgMafNyDwSOc1FIFjQPnHbHcUx6COVVH8s5JA6DGabkEncNowPfmn8ysMcvxgdKbIMSYcFT3HYU7DItrTKEBGByTT4bRmcsx+TqFJ5NPUrxwAR3FPE/kuM9H4DEZUU+gFdgvmOyg7uxHGPajLugUJhupxVh2RwCF5BwT60gR0flGyw4B4pWKIIVI3bv4euetNeIqcoMnqeO1LHukdwB3xg96myYCTjKgYweKpARwoqxvICRIOMdj7VHMRvVVHJGSD2qVmcxNIjDn17VXeR1A4DOfTvTsBN5jKVLYYYwBTDlGDKo8wngHkin7JYmDAgnPPoKkZs5XKk45buBTArnDRKuMNkk+hpUfMbBgU2ck00o2DkhgOmOtWFDyoQyjf/AHSQMigCMt+5Ukd9xbGcjsKjb51DIhicnnPcVNIm7cAdjD+E9KjbgCN2wOpxwTSGGUOYkGGAPJ6E+tR5JhAdyqAnHvU8oXYAq/MpzkdT7UieWXwQcnBxjrSGiKOfEbRuM9wfSk3sIkxjbk8kc1PcRAFXCDB4wT1qODd8wAKjPQjg0DJP3Uz+ZvBfGNvQ0s0JGVAwzDK5qOS3GN23bIeDSurKVkDFy3yqOuD/AJNOwDvkGCGwcAEdulMmYGJsEHHAPtSMpSMnGMDJ3dTTfLiWENgtI5wqg8A07E2IkdUDAruB6/Sk24c7BxjINSxwS9V2kg5JPTFSSxPDdIDgZGeRjNAWIlZgAwGSePoai+UuA3B9e2Kld12AYIAJBB6moxIWJyMgdh1xTKJmjErA7Soxjgdfek/1KoDyCec9ack0jNtcdBgDoTSGNoyPmBTOT3wKAK8lwSNigKRwcjip4Y/MQ8gcckccVFcpvdtnCjrnt71aRTGh287hggdTQBXhuNjjJIB4Hoala4VycpjB6Dr/AJ4pkjKWKbAMdQaa6+Wu7btycc9QaAG/bGXKsOCcBQOtOnjMYXDAnHKjgio23AgYw4PQjk0vkmRCxOGzgnsKaVwPseGZZQrbsdsHrT5Jy8KK0mfmIIPGPesK0lMqJtyozwQeBUfmzkncxZAckD+Zr4fmsfCHQfacK8aAhV+Yd6nXU8HaVAbHTFYVqJpZDjO51Cj86uTJGrBpmG5Ryy8Zqrhc11ZU/eFwynkgHk1XvVFxkAiRMglV4OKzp4Y5hmMsGxwM9D61HGzRKTIWLdCAe1FxXNGH995gK/Iq4EYHb1qWMbjtQc8bselV7TUliYqsRdWGCSRkU2WWJZiIw25uwP6UmwuacdpElwQXMbAZXPSpFSO4kMf7wOOflbp7/wCf6VTe+NyI1SPMkfBx1HvUyzslvJGw2HOWU4Bx65puQDfL2kkkF0JBQdSKdFc/ZZFLuAjnAyMke9UV3REFkZy5wNp61O0aKSM4IGST0qGxDjMEEjF8EklFI5qzFIrKSz8OABntVXG2EqpXA5ywzUkDBzG5GE6FT1+tSmBM0bTQ/LuCIepojRJWMeCpOAM05LhFV1U8MNpPYe9JuWMFWIUHqxFVcEydrMqY5DN5oBw6r12+351b1CGFWVbcsQRyvc1DFYkKp8whAd3qT7frWlEkawncSZWyAQMAChsaZjR2bTu5hkYhRxuPQ1ZtrdgxYJkgcAetWVtliVo0jMZY5VuuW/z/AE9Ksw6dM8LSAFQvBz/OncGZV1BmNVkGHDZLYwBVdYHt1WXIcg9a15IRavIz4ljdcY6Ee9NtYUjjy6AgHjJ4qiGUJ4nNoCyFADkDHJqmkazPtCugPXB6etaSsDJIhySBn1GKiWzZBsIYknIbpxRcOpWlt2hICoXiPBHcGrC24u40jCgjOPl4xTmnR7ZpN2WQ9uhP+c1NpUUrMZA6IijJLdqVx3FtrYQSJGgYg/KM8kVK9kikgSBnzknsK0jEyMCcAuMDcOa1rTTBNbM8YR3jG4kjrWTZNzn3t5DFFLGdqdBgcNiifSUmkKyHBcA8cCurkMV9bQIUwVOCqjBFI1nHHEA8JBU5Eh6VncVzjUsFi5yQg4AHBPtT0DlEaOMtJG5ckkEH0GK6U20NxEmzapiYkAr1p9xppQIOCSM5UYB9q0uFzn0tisJedCA2TgHGKntvkJV1G1uAxHJrZgt1tYWJ257IeSeadJptzM6XEPl4A+6Vyc0mwcrIyv7MhmQfediSCF4/Ae9WHtlt2SCJdqE4+bk5qzFbszHYhQqTwTyT6VbNqGYSO4ZSACB2qjPmM5dPjRGG1Zf9oDgH0qvLpqywOQpEoOAeorWnsix+VwI+oIOM0gaKNUEjhQTgEnAJ9KLg2ZSQKqAIv3gFGTnn/IqC/doJoS4zEDyq8HPrWk8jG5YF0UDlFAxj/P8AjVaW2k8wGRfNjOSG7A/5FILkcUaBC4BKN0I6A1YjJCQFhtYMSSOQR2qGORLfMLxkDJPPSohMs86oMiMnBx1HvSRRNuDeYssm+LJIYdqZakgS+Vu2AYAfkH6VDLF9jTEZJLEgbucn0+tJaag/kKsi5ckqABg1aKQPCHlVVkAfOcHnJpGtZRIrtKAinJ2jqfSiKdzdqCFQc5JHNN815kn3KcMMBQQD161ok+haTuWoEE06J5yhpGwqDv7f59K+h/2YvgwPE2tRazqVvnTLNmYByQXcMQB07kc+wNeXfDH4b3HifU4VKbWADRo7YDcH73HTg/ka+19H8RaX4C8Kw2thbWdpHboDKDKAM9zwOp/rX1OW4Rx/eSWp9XluBt++qfI9LiiSCNIokWONRhUQYAHtXm/xP+Mth4IsJIbNxdam4Krg/LF2Lc/ex6V4v8Rf2kru+01kimjiijcgNaFot/TljuJwOeB6+1eB6/47l1aIzCWWeTB+WdyxUdPy4r9Ay/Ja+LkpSj7p34vG0sKnzPUs+NvFuo+I9UnmvLi6uxNIzMZ5SS49MDtwP0rza7Zp7l5Li4BYEfezgEe1XbvWJfLaVZ1kmYZRl5VD/wDWzXLSTz3MLpLIBOoLIWJCu3GRx9P51+t4TCRw0VFK1j89xeMlXbu3Zj571mV5JsiHO2MYOc465/CsuPzLmxNxIQqyEjI5z9KtzR3N6sMOFYJ8wZe/tSyZE8SLFjnG3Pb1r1T5+ejKVvFaxiJoizOp+cE5JH9KvyTwuyDHy9CRxVJBGs7yRkDDZ2sMior7VIrWVD9ncfNhsHIFMlaGmRGJWglYEYyCOM1BcwGSJthBI6kjOBnr7dKab+JsBASg5wfvGnWmuAK4dVXHH0qrEskhtBHFsiJJxkg8n61XuIXIbkAKNxIGBinRTswkaNdgB/iOc09JN5USqUJ5LdBTIM0TrEpUfJMw4z1xT4rp5mjgcg7mAyBjNWJbeJp3kwMgAEkYIqvHZJLMWzvXPUVQmF8ha4dpGBcAAADAxWcsKySiXmNAcZPf/Oa2LqESoRg4H3mPYf5/nVCSOMIyKCNvIUjrTTuJop3MSzrKFckRgMDnBNUYpXjxlGVWGckHBX/Iq/LamWNiCyvwABjn3p00TJb42F1xjOODWpzu7IPtoUgN/q3IAYD5kp08X9pToEJ+U8FeOabDp0wmhiwuOuDycHoKkh/0SVmxkZ+Uj1pXsPl6lZibRQrMWBPXqajl1INCxCZK8lelMuZ55d6oCNpJYbeStPsifKIEeAeMsOpp3J5dRELFA+eMjrxihU3xlXcGPJIOOB7090zE8eNpPAB7VHJEGtnEgCIOMDvVXHYWNomhKwAFY+OGzk/5/nXdfDIiTxBYbHJZGYGNR1+Q9fy/SvOLmBVkRoD9mZRz6npXrHwJsV1TxbGYysSpEWcyDg4IH9T+VcWNlbDzb7Hbgk3iILzPuv4a6fFZ2EMSuZxGQWYjCdF6fkaufF25ax0eJEKq7P5iqy8SKoBx+ec/T3q74Ht0gt0cbnRl2h9uAcE9vwrifjrem2s2DkkNCQE3bSD6D0yc/nX884qbqVmz9zoR5aaR+dH7TupzXd9FbFpFgmYyBiAFcA42/QbR+nrXgEESxtIQwCngAjNeofHa+F94ylcKXtZFXdhtxibnK+2OOntXlW2X59gJQcBj3r7LCwtQiavcp3bCKYOoJIboO/rT4LhzGYAoG45LY6U8rGUSRZi5bIcBcEY7/wA/yqNX3kYXCDgMOK6rEGt4a15fD+rW9xJB55glWQRkgAkEHH6V9RWH7dnirwvYRyaN4f03HlGJvth8wJ34CqoHJPqa8V+DHwjvfifrcsMbx20EaqWmkQt1zxgfSvrnQ/8Agn5Bd6SBca3PKdxBKkRhG6cZQHj0rzMVVw8WlV1NoI+f/E/7XXxH8Xxnz9Ya2iIBmgtUCK4/ujAzj/CvLb/xdreuXJku9TvbgqxaMTzFlT6L0r7Kvv8AgnncWs4uLbUJpiM7Ebb5RwOrDaCR+NcRqP7CPjPSgJIWjnQBmJSIlNgPByCSOvoRXLDEYRP3VZ+hurI+VLq+uFmR5pZc7jgBiBk9TWjd+Odbm0sWaapcvbJghZJ3Ycduteh+KP2d/F+iwS3N7p4ktFJAMJLOCPQAcivL9a0W50A+Td20tuWBKrIuDn/JrvhOnP4XcmRn3OoXt47Pd3LPJ5YTfwDtBP8AiaypAiEsSS+eAeQavwwpcMIidhzwW6GqM0Qad0Cksh5OciuhI5ZDFh84jLBDnK+hpIYt2Xc4KkkY70sbl5SpGSehHYVMi+WoDjv+YrRIjcrkkuVBPrXbeD7EwxmQtghdwBGea5KJMXJGBuwCAa9I8LosUxg2LOIzsZlb5T6EV9HlNO7lI+bzqdqSie6/AvSBrPirTL8J5t7GD5caZxEcc7vqAR+dff8A4L0yOzgR1hYwSDDHcByO36ivkD9l3wzCk73RQLO7KGK5zsx09/vk/ga+4fC9jm1jfaUTYGO89T3H4cV8HxlXfM4p6WsVkMLQJI0a6uNxdogpwoBAxU5Z4wqgbjn2GPepm08y52fLuO3nnPvUT6QLaQjzC7dM7hyf8mvxf3j7OxC9+fMwFO9exHBp9tc3BJ3QMncMRgEUkgZZmEaEFQCSwzmq9qJizljIhb5QpY4P0FTFtuzKuah2gbmGM8HPc1438W4fKllkkcvbR7AxUBWJK7mOfbBA/GvaIFlVtxxnAwAMke9eO/Ge0UzStIhNsRvZByG7dO/VvzNd/LaJ7GVO+KgfG+rm4a6lxINkUjBdx3EjJwafpVrEzgiURFz0I71m6/G0GtXMtsxC3Ehkw3Qbufy5/lV7RLxGlVJIw8udoY9BXm3SP6SpaU0kdxpdubWIxW26QgDLgZx711sIlngjkklIK8AMcHP+f5VkeHoQlsjAsQ/LA8ADFblw3mwIluYyUYSZYZAOP/rmumJ59d3ZYGsRWabGXLYw+AcH/OKzLzWhHKTsCg8glhgVJLL54TeVd36NwAtc5qF1ax71mRpAjFRtHU5/+tWqOWN27IZqeusZT5joVJyTEDg89ak0/VJb8ogXYrnHPAIrmLyM3Tbo8rKDkY4GOwqrZNfNdGRJCJywwWOBS5kmdsaLcdT6L8DW8FtHa3EYEu99srH1B6fSvV7a/wDskyuIlmTrtHA96+efC/iq5t7eK3DIZVYhwCdvTqB68CvZ/DMWoXEUZmTylYYDufmx/wDW5/WuylK60PlMfScJWqHpug3TXswZY2CKhPzHgc8AHuf8K7H7TBaQkkLtXJbYc+9eWaZeLYI8PnEZJBIbGD/SumsNXw21gJEZdrHqT/n+telCppY+ExmElKV1sdS2qxhfM3LtPO5zgCprDVLa5YgHcf7qnOOM1yI07U9Tu5SkzwWjAbVh6r710Xhzw6LW/WSSU5U5CA8Nx1NaNto8WtThTi9TqzEvGAMqMY9f8/1rLnmWNySNo6HNb4jGOmKwdetcuGwQvTg4zwf/AK1eFOm5SufP8xxfjidG0mdmVgAMbk6qxxg/p+lfIXxW8R21vLsE6qBGxUMMknjp9MV9PfFGRTo7qCTGzCNsMQcdf15H418bfEjTpL+9e8maJ/JQF0XgEkktgfU9P8K9mmrRRMVqeQa7qdxrk4fzWJztWPtWcmg3EMiSXBEU0TBwjAlsg5XgfQV3qeGJ5CJYbYyMgzgD7o9azItCuIdTL3k5kbdujA6jnv8A5/lXTBJyO7ZHqnw1XxL4vutI0C41mVonlCxW7ybBCWwMZ9Bx+VfV/gXwrY/CG4hu7/V01a9wyqLNSyHPbr1HP518t+B9TisLUZtjLMC22eM7W5PT8K9J8NeONbl1zT72BobiW0IeOKQfIcdnx+p+te3GL5bHzlSXvs+u9L8VXOronk6VPESfvTEBdvY5Hf2rpFyQMjB9K+d/C/jjWPGGtCxu7qAarJIzQw2QKbFHfBPYDmvoW2V47aJZH8yRVAZ8feOOTXHVhyWNacuYlApaKK5jYKKKKACiiigBO1eP/GX4LQeM1k1KxRo78qfNEWdzgeg7nr+dewZoOa0hOVN3iKUVJWZ+e/izwxP4TmjtryCW1EozHJICN45/wP5Vwt8d0+5nLMV2ghcZAP8A+uvXPjbr58WeK9S3W8sLwXbwqZmyAFG3KjtjkfgfWvILm3e0chyHCk/NnjHrX0tNtxTZ5U1Zsqhy37tGGc8kjg+1Jby5DsFbI4yOh9afbyRutwNu9VXcrLkk/h+AqpBeSFHJAjYE4AHGK3toc7Z2ngHX4NF8Q2d1f2pv9Ojfc0BYDccdOfr+grqvHXxol1i7ntdJgttJ05WG2CNdzDryc554HPTg8V47A8sXmlpWYMcgGiNpFhVtpzuJbPUDNK3Um5enk89nY5O4kkseTnvVBILed2gYgAHPycE5NOaMTIroGDjI2k8GpYR5ezCrnOWyOgosK5I8Ox+CuMY4XBA9KiX91hkVS2SMg04sCZDvOD1B61UizK7KAXCnG4HFFhrU3tR8Yapqlta2c07QxW0YRYrc+Whx3Kjqff61ieZISwbhs/Ng5J9qleKZtuFDEjKsOgOTwfyH51u6DoBvLhVDIHlOA78gcdazNkjGWGTzQQhORgcdKlhjZMCUP5ZOCRkEDmvZ/C3w60u8sZQHe5cO0R2MAd+BxjB9RWD4w8DWukXlvbNFOlwwyRkqHHI759D+lO5SiedXVz5UZRSDuyAoHP1r2P4GaaZwpYZ4LorLg557/h+leXXdibRiWwj+YYgh4JbsK+nP2fPD8ohtp7+zeKNELMjL06/4/rXBjJNU7HZh4+8d9aWM6W6uxaUADe5UHHsf89qZIwDEiQAgn5SAa3fEXig/vLO0jgt0HDxhcsRnp7Vz0qCTIbkcENjpXzjZ6QlzyCSRkHr0P0qoSJWbAKk9xwDUkih5DltyYGQw70KjMH3hVAOBjgmoALdHKjJwc8H0pMCFnIzIAMHp09KfEgKkMDnjaM4xUn3WGQAeuMGiwFeDBkHGCTjB71OyGSQDhecDPQVHKyghwgbLYK+3qKkiyAX5AzkUgI0VGJZSAMZU++D/AImnyBYlIK5JGCKTId23MoUDIA4JORx/OkG1wMHK5z65qWFiMRyrJu3ZXA5OCDxTjEMEsM+uefxoMeCIQGBzkEmpXXygAxII7HvSCxFIyGMDZlQMYGKjuELASK+COuelStIFjOE8wN3BximtEssDZDAgdMZ/CqYESHeQrBg/94dMUj79xC9QOAe9Pjc7dwwAeOnJprbjliAGzgD1qQGoJSxLIWQ8bx0BpskTKQULYz35pzAiJg4b1yKWAFgGJ3DODjqBnrT0KE8zEgUgEnAPp9KW58rDu7AhePl4FPKKzlhjI6n8P/r1E8I5yRs64PUn/OKF3ExYoWy0mNo67TTVTyEBRMsxyRjIxTvMO89icADNPZWRGJcE4Hy4xVJgjL8Tzmz0mZ9yhQrOoAwWYZO0fkK898NRm4ne4yrPPLgqvIAz2/DGa7Txe6Pos0LlgHBHynkDB/wrkvBcLxeRHtyS+04GMH+9/n0qij0O3BhiEKgMAMbgeB/jTGBBWQocrnJxkVJvUAMgMo25AHr6fkT+VQ3EzojZyD09COKsDxbxA0s/j662fInljIYkgsWbkH8B+teq+FF8qzQysZR5YIkY5AA4/oK8yuJGl8YTI8OxQxA3fwdev6V6n4eKtpSLGRgDAVSMHkn+tAjh/i9uj0h2kIcSuFZAMEjCjn2GOfxrJ8EaXMZ0kZyWRAMdDjI/wFbnxTMkdkhdwULAAADPfH5Vj+DbmdTEkTZmYBWzwCPSuDGaUmUtzt5JPswJUeYzcnHTNWoAhJc8RY6nrQ2mFcPIckgEgduKctnIybeHjzkgcjH9a+T5JFlC6IklJiGQOlfO3xh0KZBPmVVuG3ckcgYOD+HH5V9NPaxrEGAAGeW6Yrx/4zWLvps0hI3BCygR5BPOB69j+VfRZHOWHxkWefjYKpSaZ8E+IrZ4pTBMAZA5AKjAryvX7Z2vJc4XBxgdCPWva/H1tc22su8ih4+quBj8Pw4ryTxDZu4upw7OUOVwMAH0P+fSv6LxH77C8x8Hl8vq2Jt0OSP7sFSuPeonDSgAY2g5zUjszKq425OTnmm7iMlEKDpk9D718W9z9BQyOPYQC2FY8470GNVyScEcg01iQQfQ5/Gmu+8nnPuegqbFo9F+D3wx/wCFla9BYSXqQQPkkD/WHHpX6BfDL9mnwz4X0W0b7DHK5YFS/wAzAbe/cZ46Y618M/s2+Ixo/jyKGUhba4UIT0C4yc57ZIX8jX3XY/tB+DvDGy3l1u2uXwQyQTBzkfw5AIzxXh4/2rtGC0LR6bpvwo0G1t3jFjGokUxscbmH4sD6e9dHY+ENKtztg0+F5cYVmUEoo9Ow6elfOmq/tt+FNOaTy7lJHlbYpV/NK+x2rjPHXIrm7L9tFvEWsW2nWUO2KdgrNEm9Bk4+bkE+46V43s6vZlWPr600210+V1MYhmY4VVAUFT2wOKtSQRyTRAqVIyCwxnp0rifh3q76nbz3DTGWZWVgGGNnJwPzU13DHa4eQkPjOcYFc7bvqCRAGi09nnysSJzvJA71zOpfE7w7pySzT6lEZeQIwwJZh29a4f4861qtpbtbWsn2dmgJRW6s27nA+h/Svz38YeJPEEOtXP8AxMp0kjkdtxlIKrkjP047V2YWiq7absKyZ+ieo/tEeGLJpQmowzFIvNYlgNi+uM59q8q+J/7Xfhr+x5k0u7hvrmWNoxHHMC78fdZccCvhRYtYkL3QiuXjnZVeSFcgsP8AaHc59auL4Q1m+lzDpV7PK58tSkDEA/72K9iGBpppuRi2U/GnjC88Xai80srZLHKnH94n+oH0ArI0TzbPWbScqWKSq+McjDDpXQav8P8AWtAshcalZPZmTIUOuN3P/wBcVzsN7NBtl8xVMZ4yoxkV7EUkrIxs+p+nXwQv4JtNs2tizwzBQGLAsV+XYM+wb9a93e1JgBbALx5Vjzgdc18q/sx60Ljw5bARsTGEVWJyXbGcD8xj6j0r6lhlMsELSqQVHPfqP/r18jXVqruarY+UPj1oimS7nMogszCVRWJJjdS4Zf5fpXypdb4zLFF8wGSrHjFfbfx10W3MV4MkLAHCySHCsAf/AK3X3r4wv7aWxnIkUyK3I28Nj/J/Wv1bhqv7XDuL6H5pntD2dfm7mM0rBeDulVcnjOcVCZPNXLfKc9O9T3ULkNtG3PI9R7U4JF5SsTuYgY+XH4V9qkfNIqBycogyehOKTZsLELtf19amLFXcRjK9SfQVE8jS52jABwSRwK0VikR7VkAXow654p42QEKo3Hocmmvb/JvV8n+tKc5DNHjjkjvTKIZULFiDgj2qVI8IPmHzHH0pwmjZgNoBHYn9abHFIwIbGD3B6UDIhA+Wx09fWk3ls7wAfQVMW8tWQEhs81B5Z+8Odo5pD33FTKruzn3Ap6FjIH3khuCvapQzvbgALjHQDmkwEAfOW6EAZxTER/OjFNuMHnFSIvzAO2xTzjPJoSKN8szESA/d7GlYLNID0xweORQIWSbMhSI4IGAzDNRoyRcv9/HzY5phIxjbtYtg+9SmBIVLKQznsf51LKI1cPAdrY+fIz6Uty52oQQvGOBjNM2LICwBVR1HbNIX8wOpGSOOamwChcRZOSynnJohYhzwCP4iakSBkXBBLH15p20JGxdNit1buTSsMY0caseN/cAGlVowg45fj5hmoUBO7YCT2JokHmLtx83U+lSMdKpYhQ2w9iOhFQ3Fsbttn33bgjOAKtQnbEBgFgflz0qNS+OgxnJPvSa0KTaOY1PSRF2+fPQ9K527tzC3mhw6+nTHNelTWaXSM2zcQCSp9a5bUNOSKErs2qByR1zXz2YZeq92j6DA41wtGbOYYmXGV3kdhWZe22CCML3wfWtS4ha1yQTk9wMCqM5aaMYIJBxyK/MMVhJU5uy2PtqdRTimjKZXDheSxPCr1JpjAM4yeBwcdasyW7BS+4EjgVUcjnjnvXkuJ0kZcoWwpxn8KmjcMBgnd6VGzB4xtHPembRHyDwfTtXO1YqxPHLl+T8o4qUzAZwcg9M1Vix0YbT/AHj0xUquM7uMAcVk0S0TLcHcAOMc1YecgKcc+gqkpWU+nqaljYYAHUnGaixDiXIJ2Tg9Ooq011vceX1bgjvWWGJB64HpT0OVOfwNRykuJfkclk9RyfapoJRIrAk5Hbsazk5U8kf1p6zSRKYxgAnII6/54pWJ5TSS5YExsMKM4x1FSLPnIBHB5J6mqDSgrk53gDp60kUxLDIwuep7/WpaJ5bGobgrEUVgOclvSpzeARFDIM4ySvQ1mBjzjhgc/h6VLEoeXoScYwe3tUtGdizFcRgPu+Y5yGJ7elSxzlAWGPUjb2qAQ/vCAAMDOMd/SidXicJ0JHPqPapsQ0SrLlnKthW6BjwKeGXBdmJkPqag8sPEFdhGQeCehonj3gBTgg5z1zSYEpALIc4B6kdKlaXI2DP1/rUaRIy5LYKjqOhPrQsOYyxOD0HpUNEEhuBtCjpjDHPWlTcuBvAU8dOlVjE6qBkE4qWHIU7lJIGTjoKLAOuLfylZi24DGCfSnwy4dYsbpG5Bzyfaq8l0GG1chCOR1pu0RsrhgSBwRRYC05YuQQCemR1ApLiVSSSyhumAMZqGGQS78tg559aY4AYkjIxgZ60rCsTW1usgO5wCORmlZWdl+cbcYI7io9xKEIOfUenpSw4L5HAPBz1PtT6DsSMQCVIDDGMj09qd5YkyQSUQYJHeq85eNjsX5c5yeooPmxkKvOSDtHegViVi0jYU/KAMDPNNluSWKgHdjr1PSmMrsG+XZjnA9ajjURglScYOc+vrQMt29wPLZnyHA5z1phlQlSDhicDjOTUJkaPJcYUjAwKWGJW2SBsYOMEHg0FJA6Fjt2kMDnnvUhlYRswIBUcY4/Gm7maQjG7JwecE059kDBQeMc5700WhsUuyPJUsCeTnApUjIDOrcnk55J9qjeaRFYqm7cMcDiltZGQAMMENg5GaAYp3BVYEZPBVu1K0wQYAG9uMLSPjzSDyo4B6UxoxHINp+h96dhWJIrdmcgPlcZOamlkBVDvYlT82PSqwTau5ztOfvetJKjSLhGxgD60rAiVkZbgkkbCM7vSofNxcKoyUJwAagS4YkAscg456VajwQGKhiTn0BosAwyhXIwzSZAx2+lSh97bmByOv+FSvChKyswyDyOhAqNk2p8z85yD7UrBYSRXeLcpDBeeMAkURStKoyArY4DdTTlYGHygQDn8/eohErSkRy7nHI7Ae9OwhbVS8rbnGDwQOo96fM2XxuDAcDtn2qHaixMcYOeW9TSGKVkLqVyMAKeppIdtSeZ/3ZYEoccDPNV/mhIKncx5JPX6UpRkU+cRz0IOaYoVwQARyMjvj1o6lbFtZuFUEMnUg1GyB+Au1SOST0NRsrwHgbcjHIzVdUw5CszE9c9APSmCRaI2yAAFkXqw701QZGkkIJRcA59aWJfKd0Z8E9AakcP8A6vcCmOStMCBQkTBlPHUk9MU92t22KSUHU9/xpoU8rxjBOTUcDkMdwAPTdjmgCZzAkTvGzEngKf8AGo4WJYl2KqQAMHmnpGoTa43NnhQOT7VU3B5SVYgg4GR1qtih7t5Z8tMk7iSx444qUgSAlwSTwTnHNNQDeCSGOMZ9KbKw3BgCyZwPSqRSQiJzsU7QTjJPFPkUWwzkF+RkdM1FkGJypxjnB7nPSpOZYEXIxnPA5NAWAZdEffhnyCDQ3yykY5x1o2iP5mGewqKS4dCRjBJ6e1MLD/L2fMWGSenoKcnysN5w2cgmnKi7QzcAnqe9PmYMgJGwZwDjj6UCsRhgWIYbSOQc5yKQhW6MCvfNLcKFIOeGAx70kaCVTkYA647ipsFtRfOhBRCWwxwG5wKbcK0I3FMDOB6kf5xQsaEiQDC9ifWiUCRx83Cjj2NFithshEoG58bcDaKknBgjB5wBnaeSartD5i7lOQDk46mpLiSQqnJYgDAAqrDJXdVgOSWJ4GOoPpVdWkyPlJbqcdqWCQSKFKYOckVO8Yt1EgOd3Ue1AxknzRsc5J6AdjVNrgGNNoO5TknNXm8toWwQC/IYVCYEO1FGWPJwOtBI5JSygIzMmMkLxuNSRSNc5D7QAOpHNQrH5aDCsGUndzwKsxGQMHIBXB25GRmgTIHKNHs53jgn0p0UJ2YH3W7j+dQpEZjKXOwgZXnr7VMFLkFpcdxjjnFAxrsMFdhkHABHUUpRkiAkIXdwfamqo52vnJzgDvT3XIzvGRyEPJpuwDC4DbdmABjPc1EUkiUMhIBI69RUzRlsNkbugHeo41d5WVySp6c8Zo3KsIredOB8olxgnsf8Ka8sscw3D5+vHIAp8dqUldt+OMY6ZoeCTcV5OeM45HvTsIciPNIzbeDxuboKZMoLNEr7nOMYzz/nmpoSUkKkZCjuf1qCcM8pfChegI61VgR9WWIM1mFTCFjj5h2qZI47GHMpzK5wUHJx7elTPZIsqJCWz1JzV2608i1QthiOcgcj/PFfCWPhDGhZlnEvlyAcgYbkj/Jqae5XeMKXj4yx4+oq99iLwsrApKBuCngketV3sGhxIUJP8Snnj1/WqRLC5ufIhwIzuPIGKqh3uHRlDEg5OOn0rUnhiIjWVtxxkY4P0pZoFg8sp8i9Bu9cVOgrGfMrt8xQqWyNoOBj1qS0hzsd3MQU5yec1adA0gEwOOuFODj1oa5ga6G1PPCgAheAKRSKkCyHzyk+N2e/IHrU+J2kbhsEYZT1NXba1jKuYxtKHcT2q3I6QKXZDKcZ8wcKKLDuZ1i6o584+XgdDzmrG0TbplB8ro2elWZrBYZBHIF81lDfUGnXNrLbsojwVKj5ew460bCIkSJ4ggQ7gePp6023WdWkYhUhHGWGQPenxOsciYjcN1LE5B+lPjkuHWeNE3oQSrLigTGxTbFJjCBGPygr0PrUnmqVLSAMy84A7VGqMFQAKcnBc/dHtVj7GLdVy+WzkSEcCgWxYt7uRLdo1KsOoyORV4yyiKN3AzgZIGARVS2ljmcysm1OnHAq6jsqgkhAThSw4JpNEXsTpbzleBvk5JP92mtO4UbXJAJBIJOD61JHqSxmJJJMuvVV4OKGurcSv18vGQRxg0IZEZBGAQRhsjLDJ/zxUSQPLI8WMxYyWHJ5qea4VJEQKCnVmI5FVZXjiVlDkIf4QcH600Igkt5RIdjDZjG8c8077OFgjInLOGJ254P+eaat4D+7X/VEcEHFPSZQ6bWTbnBPUUxWFWFWILja5PK47VPDbsjSIP8AVMBx0pkoZrpSBtLYCZGalXUVtJhBIA7k8OOmf8ipB2NNdPlup0dJA4CgbT9OlX4oJrZZRuwAACwPBHp7VlyXTG5j+zsfNbGwr0Jx0x3q3FqylSJX24OSWP61DWhC3LUsxgkiVhkMOT3NQpE3nFpJWwRkBm4xTZryJ3DS/wAAGMHjFRnxFbeW++Jo3ToHGQwrNIqxeRvLaPBAOe46fWppWmdiqrmIjlj/AAn1rIi1jzWHmBd2c4QYBq7fa3EkKxocPL8pwOgqx2LMqOVAJACjqRxipZ7trO1SOE7Cx25POKyW17yrdC4EgDYVQ2CagbWHlKSuqowYlUBzjnj+lUkTI1Z7mYQbEZfPPDPjkiokmdV8s5DyDAycBj7VnW+sLcTn7VPGkjnAjAwcYpq6jBcThJHICnGR1+oq7GSRau3li8pcs4zyoPIpJSZfKyuSp4HWqy6rbtdGNW34Pyvjgn0p/wDatrBOFklXK8nAzinY0SJvNzG0aIFK5YE8nnH+FPguJYVKycgDIBHSqhv4bq8woMfuehqb+0FWN5SAzj5H7cetKw+UnnlWKLDR7yT8xGAcVXsreRyWTGegQ9SfSi3mS7dzM+9BgFAcED/P8qaDGkJBdhliFXOCBRYqwkcLJcPJnHsxzk+1OhtgJjJnZx0PWkfVGIMcqIEBwOzfXNCSBp4vKcEHjB54q0r6JFxV3YlmhXeWyAWHHHFdJ4K8HDXb2D7XKtvFI2xXbIUH+8SOw5/SotL0cPdJIyl1I5UjJxXZWznRgZCwECrkHsP88V9HlmWzxE+aatFH0WBy6U37Spsd5Pc6D4D0020ethjgqZ7aFi+ck7SWVf7xx+FeU+L/AIgRm3msFvLuW2Ri8bTyHczH2yfyzjisDxX4wbzZNkjYcYKhj+8Gc9Pw/SuFuIbzVG3ljEd2Rnv7V+yZTk0arjKS907cwzOOBp8sPiNK/u2uLd5WkZWOS0R449vSqcEcF+77tygAAqGwcVA8E32hmlDbMAc9M1asLQG5k2uIotoLSei1+k06apR5Yn51WxEq8+ee5elsYr10EVtJFsVVwPu49fqaqy6UjRjamwk43sOCeOPatLTl+zlgLuOaME5IblB2z/nsatuLaCETTzCVv4VA4z/+qrMr3Od1GMQQYRdsirjjgmsVrI3f77ediDlRwQfX+VblwqG4eWMMqvkKHOcGqTR7C44eNhgovBPNWjFpFCygX5pJCmACMkdqz5tPAs5bljggkRxk5JrduIo/OJjBIKjCr346fWqgtBe3BeEgtGACD90/T/PatEZWOdhtiC43DBGd2eAaYtnv3gENgfeH8q3ZNOisIBHIQ8rNnBH6Vnwu0byQ4CMpyBjn61ojOXoEVwHYL5iqwGAMYp/2pnuY0kcMoODgcmqM9lOoxGRlicZHIqDZNEhikO6cNyRwMVSRlc357kFj5SgSEYIIyMduKitnaR2YKB5fLL3IqpZW3k27sXyG+8DwR7/rXReG9H8zDMwYoN5U8Fge1EtC46sTTrCCa3Z53KBs5BOM1Tmso5lAKkZGMdx71taqsDExREBRww7hu4rMiiMMigDEWcbmPNZXNeW503gnwZBqKyqZYElYBRPMuVXnp+n6GtPxH4P0vTrMrJcqzLg4xgg46/zqno7ZVfLKhcYyf4iO1Uta1EyXDs2EgGAo9T3NccpS59z1Iwpql8OpwOo2X2LUJkgf7TvIMTgEE/hUMVo0w8zAZhwRnp/hW01vJc3rs0qomey8gUyayt1IZZP3Z4DAjOa710PEktSothEmwyYYyHBOMEVBcWqGR1jG5V444xVm/uIre2WBX8sIc4wSx96znnuoJDjbKDgrxgAe9aGJNDpJOzeMgnIfoTUGp6MwUPCoLA8hulb9hi52s5wQMhM4A96p3TRiTLTbTnO3sRTTHbsc+1v5zDEW5uAMDOa9y/Zq8Ni71W51B4mUxIEEi8rkNjGP5/UV5DLFD9pjlR8lDkgZAIr6Q/ZrtnmWWeGOTEMojY9EPfn2+f8AMCvGzebjhJWZ7GT01PFxuj660GBodORJFAeMABUPQAd/fv8AjXi/x/1uSG4MMFsol2fu9+CpGSdzfUD+de36NILbSY2bIJxukkHB57fr+Yr5o+P+oRTWdxHK4cLGWZo25K7CfrnBP5ivwCTvUfqftUVoj84vidqbjxXeeRIJYWYpkrjox4ritRWRQrSMoDjnYMY9q7Txro4utZuXRiIw7Dcx9zXLXums8ZZHwkWCSTwfavvsPpRj6EPczBA3KgKhCAjPBaoxJIUVQgY55CjirP2aa6KxK4z2B9PrWm2iOoO1QSo5Knp71tJiSPeP2RPHGleCrnUk1S7+zq7LIMhiMhTtJxk7QSePWvvXwh+0d4DXTbdI9YjubdDhjE332IHIzyMkfxBa/KPSvDd/dwO8FpcylVyVhGGIq+fh94kjvrYLpN2XcA+ekJZUHozjjNeDicJCvNzcrGq2P2HsfjB4U1CMTR6lAAo+aKQ4ZR77c1sQ+KdE1sSuLuKeIKMhn27l9s1+NlsfE2mbw8V5CWJTeGKgY77s4HT9a7D4XfFbxJ4Z8TQ2UGqXN4JHw0EszOR6/ez68fQ1wTy9RjzRncs/U3xL4X0fW7J18uMgx7ljixk+9fD37Q3wkiQ38caRkIzGOTaBvwDwP6V9ZfB3Ub6601Jp2bZgZyvKArkg/iD+Yry39o5rKA6kUzKu6YOI8bkG/wC97f8A1q8ujUlTqqURvVH5h6jZTWdzJayoVmhcq2fQZ/wqioDl2yA3txXV+LdVtrzVZwX2fMeVGQOTXPy3tuu1bcB5cgYxmvvIO8Vc5JblcLLbsQUCnGdxHUUscblSpbIc8Z6g1Ze6aZRISpAOCuOarTXbOwKqAF5x7VsiUWNOsRcajFFux3bjOMZP9K9K8PrbuvyjLLgMucA1xOgXEcrswHlPjBBHXpXqugQQEWwt02FiM71BBycY9+TX1eWe7TbPis7qP2kYH2h+zlpDWGn2/lxBWLebsAyUyMj+Z/WvqfTmitLZEjXKMuSF6k9f614z8EfDEmnWUEexJn8tVlkUkYHzbcD14A+hr2VYdsBAOwgYAycH/OK/DOLsW3im10PrsroezopF9LhECqHVSAG2DkkYp8cpubhXVMiPjhcFv8/561zxT7NMZXbAIwc88UW9/cB3ZXzH04GBj0r86+u+R7XIb724Yku6qmfvEYIz2/WosKJBg5I43HqR2rKjnnlVtxZhxgFiQK0bRxPtJUgjqMEV6dCrGsrpGTXKTeYyqxbIwOo71478Y7vY/wBo3lEib5t3G/PTHp0Fexz7kRyQMKAMMcGvHfi1OLe1ueRISvnMemCFI5z0A4/MVeJn7Knex7WTq+Kiz468WzNPqFzgeU7O3yyLgqQen09PpWXp7OjlVI80YIU8kirnip1bWnmkJaRsZXPQ1kRzN9qj+XZKCDjqQK8hT5lc/pbD3lSi2epW/iYS26QMpifaFAHBY8cD8q3hN5eFdxEhA+ZmwK4Cz1O28iN5DvnzngYwfUVNfeIvOQqzs79ACeg9hXTGdkZTw8pu6Opn1Szhmc/bop48DaU7H/Oa5vWPFkMsksMEQLE48xuM/hXO3Orec+UICjjHAyapX9yxVZIwByASeTnvT9r0CGH5XdmgviG5MjRtgoT1VcCr8Kz5jmbOw9ATjB9a5mGYXjkLJtUcMMYya6DQr1b+QWzlg2doyeKSZ1WOu8MyrY3iSCUklgwAbBQj/wDVXuPh6/i1SztWWV2mJIG8EEEA/wCFeF6ZPaaReDzUEgjBLE8kAjtXe+FPHFpBeBYTlFwQV/hNdNCVnqfO5nRdS1ke5afYyQ25818jG/jnpVrTNWvJLtYVt3EQ48wKTx9fw/lXn8viZ5bR7q1dIIXOTLP93rzgcc0WtxqN8S1xf+bZvtZERvlA69vwr0VPU+XnhJKPvH0Po+rwWJMU7bzjj1FdFo06XVyCHQqpyMN0NfPfh69v5LvbFFPcWpykkZUnH1J6AV6V4Q1SLS4nW+uIYDK29IY3UuF54wD7/wAq6XWSjqfHZhl/s4ylF3bPWru7isYvMmfavT6muK1LxR9qnKxkgAkZIIwf8iq9zq9tdqxWfPGChYkj3wfXFY73a5+4NnXdjvXjKr7SpaOx8VKDg7M5P4kXKSWRjE2VlJjkiAIYjHY9uRXy14wFn/a9zcRjzVRiwXPOd2f617B8ePGJtEuVsbkwyqFUoV4zkFunru/UV83XWuNfTCOeRZGc/MqjHHb+Ve5S21HBXZr3HjWSWJUtrKC2lQjMgLHzPqCf5Yrn7eQX9ygdgoRwSWGcfjTtS09vIyB8nUMOg/zmqGl4glVZgzYPODyR2/pXZS1mkjSo+WLZ794X8T+HvDvhmO0ttIU670lu5gjxuvXhTyOpz/8AX4uT6ze6q4upjHEWULthhCKcfSvOfDt/GbkXCrHMUHQjcCfTFdxo8ttLGRdXZBkIQRJ1H0H5V9HY+Yb1O9+HNvONTW8tw8dwgIaQ5UgA9vrj8jX1T4c1C51PSra4kCZZQS+CA/qQPfmvBNJ0aeNLa5v7CTTlKg+fLKqReXjhiOo4r1nwD4sfxDN9mE0ax20YCqij96vQH6dOlcmIjpdG9F6neUUh6UA15h2pC0UUg5oBoWik6LWJr/i/SvDUEkl9eJG6DPkqcyMD0wvU00rivY2iQoJPArzb4neJtbi0sf2NLFZWTNsk1Bzk/Rf8evBrz7xz+0lqdk8sGnaSkMMuYkmnfEiHHXFfPuo+L/E+tXaxT3NxdwSSbjEszBAzZyVXPsPzrvo0NbyMZz00PR9c03wvp8V3q2q6xLe3sYysUMRAlY55ye3ucHivD/FusRXk8scdsIEBJXHJdT3xXcS+AfE2sKs81rOkBUBRdApkeo9a4TxD4duNHMiyyM4J3EZ4QH3/AM9q9qn2PPqI56MywqPJUsWA2xgDOc9zTG6/J8wz1HOfapblhboRhiQCGA4YcVnQ3EhlKsQUAyAveulI4mTi5EJKsGJIJ9hVqKCaRQCCUYcYHB9qqwTi5gMbKCASSVHP+eB+vrViz1ERIkDBiBxgHpRoTcla2dwyB9qkYOOtRRGaI5kI2D7wIycetWZL0IrDALnnIHNZD6g8koVR3+Y55oKTNCY7WG3oSQcjGKkt4fLDPkbAMnjOPeq8H+rYsSTnjvXpnwh+Eep/E2+SK0gTZA6vdtM2EVM8DHvg8ex9KylJRTbNoRbdkanw2+B2vePYHntbZ0tclfNlUKoI7cn69K9i0/8AZXubYLLdXEUsgUD9y7grjoAM8fnX0B4S8OW/hXQbbTbaJII4hyI+hY9T+NbPSvDnjJ8z5dj1FQjbU+bfFWpan8OfCvkaV4dj0m4iDKNQuY1YuB3XPTr6dq8Pil8QeMr0GENf3ORubG5Vz3OK+9NW0Ow1+3EGoWkV3CDnZIMjNURpOgeFbOa8+yWenwQIXe4KKNijuW6044xroV7FHh3wt/ZliiitNR8TiK5bcJRZupYdOjZP+PU12vjLxnZ2NxFoWkXEcMCriRLdcBQO38q8P/aD/aonv9+jeDr3yNPk/dSX6Id85J525xhQM896y/hZrI1NIWeXfdSBQULZZxyM5/Ks63tJR5pl0+WLsj2uSf7R5LIQHYHGBycY5/WpJLnYiRkGNgSPmOSeagsx5lumCORjjuO1WUt0aJ0YbyPQYAH+c15TOm4xJVkBwVK57DnPrU8qqqjvnJwOnSmW0EUOQBt5yQOpNSMBNERjKenODz0/Ss7DGxsYohtIcHnceT/nio8vlm3cgcZBwfxpxIYFHTaSMFgSB9P8+9RB4yCxDIFJOScgj1poByF+RgEDnHrT2/dKeeD/AAjtQwwBIpwBwcUm45yAAGBDMewosA0gmICN1kJPKqDuH1/KgK4ULggjg49Kkzt27Vz9OCa0NM0aa5cTTjyIiMBi2Aff8KTQ7macrgPnOMg9zTJPNmU8hgMjGOauapBCGVILgSkcGQA7Tz/9aovJaGMGMGQ4yR60hMjETbC2MBhgEdDTH65JPAIAHTORz+n86dFIJC5wIQOSAeRUErGJ/LyxZjwSMjGTx/n0pgDqpQMpOCePrQEcAEnnocinFBsBIKKPmIGQM+tIZd4GDnqOnWpYDwuIy23f7HgH2qsr+WwUgAnqq8Ef5zU81z5UH3CQpxx35/8A10xw0mVIG/GRu6kdhSKuPYYyQQqgZJY4BNNNyq5GAzAZyBxihUPllZkxnoAeQKjEQXJA7ZIHegVx+5ZWL7NnAGRSLE4yMEpgbSOnTr/n0qJS0o2EAJ14609t7qCqtjOBtbB/rQgRy/j+4FroEzBg8sZ3hRnc69wB36j9ayPAkpcea0B83OME5PfH8/1NX/iN5bWMUYJUk4dm4OB6fp/kVB4SaaN03bQFBO5TlT7c9atDO0hdnw5GGAJwBngen5VBqEa3Eby7iTtyyr1GOpxU0SHBdmKLnIXcCSOxqESYDMgIlAJHcHHQfjWgzxVpoj4qndB5hc7GbdkdeuPwH5GvVtCLJbIERRGRwQQBXltyFm8Zaha7EB4JUDA3YJP55H5H1r1bR5THpsUOBvwQrqMAf5yaYjkPiyyJpAWU4UsBkY7/AC/oSv51k+CpQZ0wAADuDd9w7j8q3/iXaJLoksjvEAuTh+mf/r4H5CuK8JpJGkHzmQxhVyp5JAFcWImoRva4kmz1K5utsRKnK4AJJzg1LDdLZrveVcMoKhmwD7VRnjYR7XG1h0B6nFZ4tmvZEilBZM8ENjBr5KriZqRuootSa41w7xJGWi3ZUg55/wAgVxnxEhM1oGCkZBXk5C/5OK7mKxht0IAIIyCSc4rmvFkBudJuRht2BhR04zk/ln9KvD4ica0JeZFSCcGfCvxdW5h1iWcx7oyPlAGcHJ4P4Yrw7xhK+8sMQw7N0ijjJ/zivob42W11DOgjI8syEsCcnn/DArwTxXabreTc4cMML+BFf1Ll0lWwEG+x+YSfJjPmedearLt2knPHvSSTOEAjwxHB47VNOEZCuNpUYOBioI8QID/CSQSa+WrJc7sfodO/IiJomKHg5PTPaowhKBMEFTk470+R5G+ZchQf0pUBA67j1HvXNY2RaicW6Da3JGCB6VZ0mxuZWK2cEs8jZbZApZj6nj61UsIJLy7giUKWZgqg5Ckn1r9Gv2fvgd4Sg0PTL9tPS5lkhjmE9xErqHIGdmenfkeg9a5601Sg5MpHxRpvwb8TajGskWm3SxyLkSSQsADgdT07j/GvT/APwD8X2mt6ZM2izoBKjO5I2qoPTI6kj+ftX6N2XgjQ7UERW0ciyqAqSICcj681ofYbWJwXt9xUBckjp6LxxjA5zXz8sdN7I0vqc98PvC8miaZaeeGiMnJRmyTknB+nP+c12zxs0qoUJyOCR2qrLfIlyFICCNSXBP3MeuOlUrrxfpdv5bzXsa5GFLMRn0xxzXlt3dyTmviD4Jm8WKUjYJj5TIRkqOenv0/KuBtv2UvDEtwZLvS7eeeYhZpZD97PckYr0W8+KWiWcU4e/jA3YEbL8wPfp0x71zmr/Hjw5pcbSPdNwCryAggjHDDPT8a1hdbCJbf4GeHraGPNtGjRkK3knCkL0/hH610TeANGt1MttaQQSLHgu65JUdK8k1n9rzw3ZW7EPCqMoxKjB94598Z9twrz3W/26rG2CPZxLd28mUwjqqkjv/Fz7D3rqjTqy0SAwv2pdGkW2chUS2WOWSRhjO5egHuc/wAvSviyWyY3bbCS2cAAV6J8SvjJq/xB1i5uZp3jtiSFiViVC59+ewya86afeWMbhAeGOcE+9fS4aEqdNRluYSabPuH9lDW0uNMilS7jfYzL5EfJRgduD+efxAr7MsspZpl/N4wzDsa+Cf2Rb6BtMlhQKCs4ZwBghiMf+ygn6194aGgNqxyVjJJ2sMsv19+n5187jVaqxo8r+Nemi4hjKI4DMQyjkEEE5/n+Qr4Y8SK76jNJgweXJjyyckDPWvvj40aVcyadLPFI0kbo0QCrnB25yfwU/kK+GPGUROq3MxCRK0jBiMABs+lfecKtu6PiOIkrRdjkrq7AvEBk2mUHYQuelQMPK2rvJcgls84qK/AMv7ptxQ5JAyBSwhd4ZzywO7PH41+lK58O1oRicA4yS7HuOMUGV0Qoec98daEQSMwQeY3UD0pZmaIlZh+8xx3xWi0KG27HDbhlfT0qZElkhL7Rs7H3qC3Z0Lb+VI7cYpTNKkQHVM9jwKPUYos1MYkJAJPIpBIfMA2kBT69RT4pJJdyxryBnJFNMrJu3KGbGDjFSAbAs438AHOcdasMN8LuSARwFx1pkcjyoWDDKDdj05qM4jDMCWZznjgCncBANxIU4KjJxwAKZE2AcMcZ4GOTQibzhGBYDJycVJCwU+ZjLHpntVXuA0qQQp5J9eopjDy3A5J9qdckmNWCtluuajVSq4GM4yAaB2IpYmVlJyu7kDNWISHRlYgSdAW6EUxEZo8tk7egpZlG0Nnn0HagvyLDKqfuZBhOvsagk8hmG0suOnfFBZSRuO/AwDnpTordQQwb73JBHWptqIS6ucgSIAuwYIPUmmJO2VZ24PK8cU6VVkYgqc5xmokmKxsjLkjpSH0BXeI7gTz1PqKmUosqsOQRyBUD7mSM7SoI/OkjlCOCynAz8uetJhYtXCrIhwcDGMCmrlGDkBmHUYxTZrlFO9FBQjBDdqgLuGLqSQRggc1LGkTwOwlJEmUxk4FRTW4uEbpg+vaooZPLXIGQ1To0hkXAGAOhqLdy1oc9q+ko6+UisQASS3AP0rkZ9PeN2zwSeBXpdzAZNrMd4xjaOhrlNb09zJlQfl5yBXzuPy1VoNwPosvxrhJRkzkZAB8oIPOCCKpzW2//AGRnuK3LiFEI4wTyfSqkqg4DDcByMcV+Z4jCSoycWfbU6imrox1QIcMMLnGaY6AEsBx2HartzFuc/KRnsOoqs4K/KOSPavIlE3IETcGzwR1z/SnIijGTkA5x61KOUK4wxHSoQufUfXiudqwEyqEY+nXHekLbMbATSrjcOp96euMkYrIGG4kcceopxBOPQc+lNSIsrKDznj1qVV2pgnI74PWpsSO6oSx5A6CmrlMbsjvTUDqCxB29/pTmhKqSXBzyADnilYVh5flR0J6ZqYOBlTyRz7Yqsoy2T2GOtSqrY5Xn26mlYixY80bk5ySKnhVhKdrZ46VViZSWU53KMgipBI0ZRl6A8ipaM2jVgfyDtYMxxk+uKcLuOQsTgnoMiqav83yklWGSW7e1PZW2qSRx0A6ms7GbRZ8kSAuOO/zURKqscnD44NKsgljUNwQO1PSRYY9oALE5yeTUENCsgiUZX5mGTk1EY5YnDenOD2FKl2GlVSM88E80553JAJCgHO4DrUsVgGS7Ly5JJ+XsaVo2xkkjsdvFHmlWYqcbuMr6VJltp5GCOBTQysyb+FwRjIxxz6VMA5RU2gdyMcigBAw25Z8cilR9u3A3MxI69KLBYXeCoOwBgSOnWoy4bcGBIPBx2p0chR2DjIH8XoPWlWVGjJzg9cMMZpNCaGIoMjHaxUDJx2HrUqqh3HaSSOMdDTkiwyNEwIbjJNIGEUxKnGePWiwJEXl72XDFeOc9qeFAxzgqcgd/rTWuUkmKsOSMgjt70SZMeFHfrQKwqswY4zIc5Ixxims7byQhIHOQOBUiyrDbhGGD37ZpkgZerbTwR6YpBYVka53DGF/IikUNagFSJFzhh3qzcPu2tGQCRjFQwsIpCrKHGMgt2P070FEN06SshjBV24bHGKNnJbG4jgA9zTpwInVgPlGNwHUc1LIqIisVxnnGcZoKI/4AX4z1xwDT2ilWIEqEBOQzDJIqNnBzkkg8be4NLH8kTFCxYdQTkdv8/lTQ0QTlvMXIyh9OM0+JA8cq9+wzyKlVt8mQMLjknpUckYUNxjdwATgj3qgB4gECy/MAAeKdGEXlgWRuAo4P1qFVwpVyxBHU+lOR/L2DHydyT0pWFYWS2DqvzDK8EYpvk/Z8ZyTjr6U5BsmfaRl8AA8j61MFMRAcY3HBz3+lFh2IVhAzg7uKmaBSpCyq4UAseQR04/X9KasiM7DaynqT29qRjEWDZGQemcA+9FhEaEjfgZHQZHNCwtgvs2BTnnqalLrHGVRTk8g1DHNulyCTj+Hrn2oQAwYoSoBBPzZ7UO7AhT83GAfapS8JLYOw5yFJzk0s/ARsb3ABAB4FFh2ILljK0OFztPK+1HOWAUM2cntQsvmEfLyD0zUrsjSBlwgUYIJ60WCwI29lOMOOAD0+tNlhMUpL4L9Rt6ZqR5QIyoUEuMAA0iTI0ZDjO3gkdqLDKzxklSwOQcEinyTBUBKkDOAMd6kedEKkfvBnBweMVUeTyyxC7iDnBNFh2Lt0iQpGd6MMBsoDjkdP1P5VHdFeFU5Lc4x0qKRjLBgkhjyR0JFSLegINqhgBySMkUBYay5yoAB4BqAL5jtGQFcfdPrUz4IBYYDcqaEeMsH2EnHUdjV2HYgiZggOVBzjBGKcpXc+QcEAbscVH5oLuWIAzkDtTl+ZMqd5JyAKqxVhrKSGAXKgZJFPtcM5zjeB8p/pTI5XSZhjAxggjvT4/LLsQdnGM54zSsIcQkiOxBBjGRnkE1G5efbuXbxwQOcU/ftCHh0HHsajNzhyQMAYyPagepKBu4U9Bgk9qa1wFjCcOfTt9aCwkwysOvbgU6eVLfcUQuCBwPWgLDVTdb5z3OcnmmQOkbhQ27PPtUnn5RARyTgjuKjkiUlTwDnAA4oBoe8biJskIMkjPSmkKNm8/IerDsadK7OAmVwv8R49KYlyFTKgNzjnkU7DHwKn2twHBXHXsKUlTIVDAgHIx/LNVwMF5VIAIwV696eZC6DauT1yBikBYkiSVi8Z2MAAQep9/pUZmJwCcucDp+VReZywwxYjAx0zSESQoSwAbquO9AyWSA/PJGMED7vpUaREpkkiQckH0p0Vxvi5J3nIY+gpIjtl3ZDnO1ewIpoViZmSSJwzFuADjg4pnnyKAiAGMcZpHzub5Bgj86ZC3zHOVCjIB6GkFiZ0xnd2HJHSoZRHEwlGXU8HHYetSySqdqkks3p0FQyysIHQ9CemOMUWCwgi2H5WGDk47g0sgJxwS3GAOtJHKmEy3PQqev4U+S4VHPGST/DxkelVYdiSSMjGDyOScVBF1YyHIPHy/wA6mDmYDf0xxjiq7xMD8wwGHTNFh2HbwmXJLgHIHQCn+a7qGzsz3A7VCpEaAKuXPG085p7TAuvBDkdzxTFYWSQFSmQzdQRSRStFLtA3Ej8B9aSeREUFfm5AYAdKihmxMrcgA9TVBax9kPDEGErkA9AQSAKmhtWaJplJOTgAnOSO3t1qZIlQ5JDxDIBHOD7n8qWYRJAyKSij5sqcAc18O12Pz6LG2mmzziZpC0LsoCZH609HDACUFipwCOOlSG7lkjiWVsBQMHGM/wCNQzRyMQSON2AAOc/5IqTRrQkSNZZXd0BJGFCgAAVAttGkrb5CATghjnb71cuHhtYIXXcGIzyOD7VEER7lSmPteB+5P3iO3FZu/Qgf5cMLGPPmHGQ2OBUKWSyyeZgBAcYAxmnmJiAM7GySUPJHNEMoVRvlCI7EKxP329BSsx69idEgWA+UcbzghvQU3zA8A8tCSpJHpmqnnKjyM7qqEZO44IHrV9Ip47VFiQyxuN4KjPHr+lUkykmQ3F3dz3EcsyAIqgDC4I/zipmbykBcZyM4/r7VBd6rm3jLFTFnbkY6/wCf60SpJHcQJtJBG4AjquKqzHZkx2XAK7DgjGN2DQsewGJkKzEAj5sZH+c/pUK5ZJdqYwu5VDcn3H17VIs0d4YiZBFjJdmbHAo5Q5WTWzQOrODgxnBU9aZJOwSWJ2ATAYE9QP8AP9fWq5v7WLEvnL5RbaW7ZzTprmxmldEu4lmCjCswHp2P1p8j7EuE+xpQTIArhVO0DIAwOMc09JhcFpJGB2ZIUDk+3+fSuf0/WbCW0Mq6hbB4pGUReaAxIxnj8ail8S6fBcPL/aNvPEpILRtwhx/F9KOST6GXJPsbj3EVt5j7cFiRyc80+BlltwxYIM4BbgE+lUT420mSCKJb+zk8xflZWBC57msY+L9Ms4Tu1rT5IA2dkc6OxbuPlJ9qapy7F8kux0ck77zG4xvG0H+tC6n5WAuGwcZIziuW1Xx34eguk2atBJkKvlrJuYHGe341np4/0SKPDaraujHhQ2JM+m3qOneq9lLsaKnLsdsbmK5kYo6mToygYJH+f61GLhEmKFlBIxwP0+vH865RvH/hrSJgs2qwM20szxuHCcZwQuWz+FVG+JHh028zpqsChV3AMGDN9OKfspdivYz7Hei/aIqocF+gJ6EelRXF2pnh2kGUNyOpHvXCTfEXRb6BzHqdpEYUDlnmXn6d+1UYfidoga4U6gAsQVmmCkgg+nej2E10JdCp/Kelfa3WQMzFQ3yhu1Q3OpLb2zSMS75IA7fX3rgrf4q6DJKskeqxSIwHynJOPXBxTpfiforvgXsLhuMk42fX8qPYVLbErD1P5Wd9b6sqosh3OCOFJ5FPtryXe04TeAeO4FeZWPxV8PITm988MxBjCkEYPX6cGtAfFDRFZZmndYXIUIgBLc847VPsKnY0WHqbcp38upTrbCQKoO7L57D1/lUf9pSzSKsgLhQeV4x/jXnrfFzRFmEYvMyM2FjMbZb9KrD4yaVulPnbAoyV2ElecfjR7GfY0+r1P5T0sXJxGY8s4PAHJPtUn23ezyBhnGF9Aa8uX4xaLcXL7L3MSDO8xMucdeMZ/Sobr40aHkkTyIUAIfbuU/gOveqVCfYn6rUfQ9IidI7gNJcqfMyMdxViK6WRJMkBh39RXlH/AAtnw/5ZZbsyy9gqEDP44/zmpIvi1pqI4ecM2AEjC4Zj7VXsZ9iPqlRfZPU4HDAlWJCcn3NMt7x1dpJMFiSEBHA/xrymP46aesD7be4glJ2r5ihgpz1PNOm+MOniNSZx5zD5dq8MfYGn7Cb6Gn1Wp1ieqrq0g3sQSB0xwKBqTyuMtyxwMcCvGbz4yacsiKjXLYIMkLKFOe5zmpx8Y7Ty5IxBN5+MgZ2gL25p+wm+gvq9Tse12GptB5kRUpzkbjzTjqv2icfvAT0IBxivGrD4q6dGkkxNy4IwQVyUb8SOOtLN8TLWSeJIIbgyyEhflGCfU/rVLD1G7WH9WqfynsTarF+88052c5U8H/Gug8M2/wBquoCVPmlgI48cgnjP484rkfAei3V3E072MpmIxFHMQvzHpnPYd/wr3XRNGsNDtwlwQ1yMPJIDjbkf/r/Ovp8FlDi1Uqv5Ht4bLbctSo/kWrPTksITLfOokUYVVOM1yWv67LFfmJEZoWGCd2cf5/rWnreopcXEsUc3mLGMl9uBXE6s9wSSkbsSSMngfT/PtX6tleXqs4t6I9PHY1YahaG5BPturlpS6h+AARkKtZn2tLaXyBukfqJMnGKq3azW0Uplk2MSSAeoPHWks7Z7hCryHfjhvav0ehRjRhyRPyzE1516jnIe9/LPOp37BnBLHgU8z28UoUXKztnJCn9KryaW0hNuJQWUZZh2qnaQC4u/kG4IcFFGCa6EjlUmahv184iBCHX7uO59Ke91eR+SskRKzHCgrkA+1TPp7shkliNs2392hHJqceXbWyLKSx7LnJosaRmUi9wgM82ZYWO0BRjGP8ipLsMs/mxR70ABXPAB46ipL+/t9OtGCnBJAG7ofasPUdaLzlVbyotoC46FsdK0SMnM13njQI7EKHO3ao5zUsaLGx4GT1K8fhXMGV7lI48mQlv4a1bJ7qVFZm8pISSdwxnHeqasgjO7sX9QsoXZdqM8R5BB+bPesa8tkilkXOxQMhuprrdO+0SA3CrHKIRujO0EKff8xXPXtrOGuV8vzQBuCgcmhblTM5kN1G0RcxAjCvjJzisG7tpUQqZTE2cCQjJK5rWvvMj28EHHHOAfaqWoCQSrFKS7YUsAM4Fao4pOxLpUJ1K8it3JZCcEKcZr0y3tINMZ3ZBEWjCpuHGfX3rldKt4LHTzeNhC3G3+IY//AF1YvfE8N3F5Vu+4qnzO56ewomXCSQyWHfJKzNlDnIH8XtTbSNQGacbRCNxLNwRVeHUo7GFhMjbiMqSODWbc6ulxOGJO3GMjIA9sVly3NnUUTrNP15XMymLZBEAVAGGIrH1rWLaRWjjba78/P2Oelc6NQuVhuIkIeUjJVm25XjH8xWYxminSNsOxHUnOPehUYvVkPFT2RqnUGhD/ADbyRgDOMU836QxqkJDqFDFe+axhH8zAN5joOQewpGk3grjDldoI6gVtY53K4kmpLIzoA0c79GdcgCn/AGlnkTOMDJOT29azmikCJFIm8KeJA3NWXWMk/OXG3OQMYNWkQ5FhtYnyYlPBHycc1XSQuHEzsB1GDznjiq72/wBo2MJWG3oV7mnW3yzYkOXVsk9Riq5RJmlDciW0WR32FDtc7cAYr7E/Zp2zeGIbhVMa3rB4ouwAHJPseo+ntXxq0VzLOEiEcsZIBQjOfavuT9nzTDY6Fp4yjyhAyrGcKpK52ge3T8q+S4kkoYRq+59bw4m8VdH0NbsE0xEjyU8okOfu7dvH64r4g/aX1eW1/tFVeWB3UqGAHILKAv4bz/3z719taj/o3h+8kBfzliJZic7QQct+tfAP7S1+E0zUI3CxzSMQRKwJ3BSpI9Ac8fWvxnCwUq6TP1g+NtV1eS5Z45CpDsy714A5rJCJNG4afITghTnNO1ExxmVQNzAZ8vqR7fzrMjbZKRhsseccA192tFYyuT2smyYtECcdGboDmrn9uyjMQYFWOCDwM1RuY3MZIBiIYZxwQPX/AD61PCqQJnOZEIYAjOfapk9Bp2P0Q/ZX8N2zeCdPiv4IftbRCfzpolLuTj5RnoBg4+ntX11ZeC9GuNIWC5sILfeuGWNQq9B1XvzX5JeBf2lfGXgO0tUguYZrOAFYlkhDOPbceo4PFem6d/wUG8ZW1vB5mnR3hDFZ5QwjynsMEDGO3PNfKYjC1pTcodTZH6C3XwR8LX5fz9LjVCCWjCKwIPoGBxmsq2/Z48G2N4lzDp8UcsRDZcBQcAYyBnI5r5VtP+Ci2oaftbUNKMSGIFYY48x+ZxwWJLfkK17f/go3ZSlZZvD9xFFDlpZHKYZSOVC888da5Fg8TvYs+yboaX4a0WW4FrHAAjAkNheV469Pavz6/am+J4S/u7azuQz3EBLTbcKGP3lx3xkj8BXL/Er9ufxX44Nxa6faQaVpYBCRs3mSSKf7x6/Qc4xXy5r2uapqt3NNqFxPcTuQMyMThewGa9DC5fNT9pVIk+hk3cryX8jECUO7OQBjryc/nUcMv2eQyKAJcZwR1FEVxsmKx9SMc9vel2uQyyFQeoO3rX06VkYNFcTO85k2kRk4256GntNulbYABjk44pjqYwy9QOeP501IwATncG7dMCrW6J2Oo8IwqZ1ZwGiyeW5BJ/wzXuPwwggl8W6ZYtcIZC4k8mQnLAfw5/z0PpXjXhiFhCqomUxhtvZvT8iK+gvgVZ3C+ILW5SyjvDE372dlBKBiExzyM7h+Zr7bDxUMI2ux+e4+XPi7Puffvwm0eXS9OtxMCJfKXhmyQCDjP0BP5ivS/LEq7I+QTgnriuO8H2TQWFuREbZkwh38gsPvD8yfzFdhBqltHIUO7zAMsAAAK/mvPZxrYiXOfo2Dv7NFUaGd5a4mL/MR5eMDAP8An8qaLMpuAj2oh6kcE1oT3yyMsYILkEjPBoimj2Fd2B3yea+TlhaL0TO7mZnGOdHBVMAchV6DnpWokL70cDZggMCckcUx2VVJBwDgDdwW5qWNtzh2YgY4r0MNQVHRMlu46SISeYrtt4yWPUGvEvjCjIj3YCvFs27Cud4H+PI/GvbXmWTJZd6DOScgGvBfjHqUVra6mZpSdi4YxnHlheBke7KcfQetZ5h/Dsj3cljfFKx8heL4HfVSWkUyYAIUYxXP28c/mgwJzyOT09zWp4ixd3TylmeKNiGK5GTWY979mb90WJYYLMOleXT+FH9M4WFqMU+xtidZQm6WON1GGVcfnVSbUI2bykZmkY4GRjmsgBZRJIxy54HOAKt2UIlniZuSWUHPJAzWjaSu+h0tcquzSttPBQAozSZyoHeia3aONVmIiIJBBGSRXumi+BbeSygfyMMIwDuUZIx1OfxrlfHfgR7LzJ48TlI9zKBwFGa8mnmdOdT2aPnaea0alX2SPLF3B2PkYCngjkEetTpcSWV0Nr4VhkbeSD61LIJVjEUSFAw+ZsZzXY+EvhHqfic28zo1raOu5pZFwuzHXua9KdeFFc02ejXxFPDx5qkrIzNNvxd8yvvGCApbBP1NXF8UWVnchYI9rJwWzwa6HX/Bum+FVljO1zGNol+ZQWA9MmvO7pbU3ACo0kxJzt4GPb9adHERrrmgZ4evTxKcoao9C8N67aG4Vr2e4FqdxeNGYhye2P8AP6169pvxF0Tw1BHptkEldYvMC7GwcknBYgAdTxz3r5mfxNJCqRQxpbKoADkZJx/Wtiz12FbQPLKwkBzhRliK9KFZwVjkxOXqu73sfQWo/EdZNqvq39nSu20xQDIHGf4AQK2vh54r0a+1J5Lufz7pGwUUgDbxyfz/AFHrXz3/AMJNBd6cJEUoU4yR81avw58Qg6pLEAwlkBKtsyBgHP6Z/KnOupRaZ4mNyvloTt2PuGw1azuiyW8cSBQCshHOD71j63OVMuG81cZKgcH1H865vQtQbDW7ELMPlPzDIx/+urt9OEYB23t/CCcY+tc2CalUsfg+KVp2Pnj41arGJbqGGMmWK3fyyACSdx5/MDFfPd7BMsxuVdsklwqnBBr2P4tXckk94IHDlZGjVSucMckZPoRjjtketeLy2OrW8nnPC28jBbqp56Y/z1r6qKSQU4nU2msNNppEkqrIAThxg/Ss611GN7mXDhxIBuIxg47D864PUjewzTMSdiDiQZwPrWz4ND3oBk3O5ODg9a7cNTvUTRz4uahDXqezeFYFSxYxKWfBYRkEkHH+f0rtE0S/jslumge3IAJ3gBh71w3hK+uNLvJJoysaGMqySDdx/kD9a6C/1ieYmd5yEcABdx44r6a2h8u2dtN48vdcgjj1O9nuI7ZFjhQ9E2jqMc11XhTxzrmiRx2+nCG4u7h/LWV2bfF1wB6546jvXj1pqhkIjR13YyfY0jeKf7Mv7eSKVjPbt5isGIAOOvHesppWLg9T658J/FPWNES5h8Y39pZGNv3ZuCEf/dx1b8B6cVvf8NB6Dd3M0GnxS3LRAZkJAUnPKjBJz9cV8m+Cp7r4g64Rd3z3APznzZSxGOuMk9ga+ndK8CfD/wAF2sNzc3Md6wYDbbKWUufVUyc59a8aSVz2YrQ9IHjrQ/s8U324Yk+7GEZnPqNoBORTYPFkmoXDx6fpd5cRgYF1KoiiJ9snP6CtKCDTreOHyoreJR80YChccdRXD+PPjdpXgi4S2SyutYuTnMdntP8AM89f0qFG70QNWRW8beItbsY5BO09qTykdpleMf3xnP8ASvDfEHjPUobqdfIkja4jAHnPub7x5z36D8jXd+JfjHqOub9ts+kQhcrFJhnOR6gmvDPEOrX160/mSL83+r2pjavpknnoa9WnCyV0efKWuhFf2N1exmS8uGWJGG987j0PX9a958A+AfCXhXQbDxV4p1C1hUYkgWeQJGvYMf7x9q+Z7V1trkTYbechlH8fGOfz/QVcl07XNcsTDawXM9pGpGYmIEQHY85reUL6J2MlLufUXxF+PPgSx0MpZXVvrkxywt7IjnHv25Ir478d+KbfxPrEt1DA9rBwDBv3AAZ6n1OT+VYGsXNxpDyw3Lsrx7gsYOOa4i78WpFcEuxAyGwzcDqCMfgP1rejBU1ZMzneWiOpku2M5lJwCSAgPAHas2Z5Fut/yjOSFUYJ9q5L/hOUvpGMcgidWwUY5B54/wA+1WptZnZRJMNygA/LxXXc4mmdpaSI6buPm4GD1PpUsUSruypBJyGJ61zWn37wRoSMFznJ6AY4qvqOp3U07usjrCgyVHf6elFyLbHSeU0zvE0uyQnIHXPNMeeCNyrMqFOCSQBXn174mv0+WGZAdvLY5PPSotJ1ua8jMUqlihJGP4qyc0nY66dCUlc9UsJ0NxCisCGO0M3AzX3D+yT4Z1DQPCt/cXdk1vFfSI8crkbnCj06/wAR/I18wfsx+Drfxx4zt7PUbeaW2VkkQ23QqMElj2GMf5Nfopa2sVnbpBBGsMKDaqIMAD2FebjK/u+zXU7aNDllzMnx6UdaztX17TtBtXudRvoLGFVLFp5AvA64z1/Cvnr4jftU28tubXwtIV8w7ftZCs5BHVVzx1PJ9K8mFOVR2idcpqKuz3Txf470PwJYi61i+jtg3EcOQZJD/sr1NfEvxo/aC1j4p3NzbW88Vh4cgk/cWqAh3ION0rHqeDgDgA/WuK8ReLdR1jWLm8vJ5Z5GYoxnYu555GST3HNclIsVyJfn/dJncB7/AOTXs0MNGm7y1ZxTrOWiMi6cSknLOSdwbPJ56frXu3wPv4002JsCUk7P3YyVbGevbkEV4m1gt3BsGQM4yCQRXpnwPP2SK5tPPUsHMhVflIGQD+v8jTxMeaDZVJ2Z9Xacyi3TC78jIBHWrwDiMMQAM8H19qyNCY31mWiZAiDILE5JJNaCYTCMSQehxk/T+dfNs9EfI6LIvynnv6mhTHC7ZXCg5AzwaijJZWfkFCQAVII/A0ORKq+WCCeu48CoKFkXI3tlXfoB0700D92Rjke2c0rL8gLjGCcY60Rg7fVOu7Pcn/69ACoo2lST1yARSugUBWKl88YzjFRMSHOSRnrnp9aQoVUEDA6jFOwDkYxEABiCCBx0qaTUbma3WJ7iQwISyw5+UfQfifzNQxjfhujZ4B7GkCjzFGQT3I9P8mgeg5WDsdqkAAgYABPA5/nTolRydnReW9jSJlXwRxyTjrimowLHnAGcEVNhMSW3QSDkqhOWpXJUhurDHI4NI0khbjkD0HWiaVt4AjOQMHJHFLcCEKhY4CrLjAJAJI9KeQUZVxtAHfnPFNEasrMX2kKD948g9/epUcbC+A3bJ6VLGkRxnEZH3vU44NOAXl88Y+pFMWINE4Qlc5yT2pQd8ZBIwoyDjGcfzqBkSyMS4ZgR1XjkU9g8UabiW4xuNLEwkk5XaQM8jtTHXbKz5KluCQAR3x1+tNMkasRDjBJO3dgHk/5yKf5piYsAQoHQ9c02UqXAQFCeN45A/wA4prN5wLlvkPBp7gcp48kDWseRgMQWDcgZ/wAeP0qj4eudyQGM5AQZxwpOOv8AOtHxwVGiTyStH5cZBZpBggZ6/Tr+dZfhsoPICqSrNgrnGR/kVQXO0V2ZUI43HBBPOBj/ABp7RtPvwGHljopwT16flT2AEYYBcAZDKP0qGJt0UoJw55yDg4/z/WrHc8UvGSHxXeK8MilsFGGcvknp+RX8q9V8PADTl5OAAAW98V5V4jkQ+MJ7WEMyuCysvADb2DD8wT+NeneF5rZYFUyMFwCF5znsf0qxlTxnbQDRblZSFCHzDkZOACT9egrgfCtw8N2zKAy78bOgAz1/l+Vem+Lgs2l3KSbfKeM7iQeFA5/lXlPhpjHcTQ5y8cjAlVwpIJz/ACrjxFNVINDjoenG3kunQyBkRRll71O1qpyU4AAIYnqcVJDqSy237sgyO24qOwI7UW1zhwpxwc5J6e1fIzpU1LVm6bGrbCRI/MB2EgkAgZ96z9dsYVsLsZBjMbBieAB/k/yrSNyq5EedwyQQcVmaiZpoTGRtWQYOen4/pThGEZJkyu1Y+L/jZaqvnRkZUtuby155yc/Tk/lXzR4kt/ISSEMWGGDAjkD+nf8ASvrL49wwWYmbymCpOY2aM8NwzZ/HFfK/ie0F7ZvIkvkBW/iHDH/Jr+luHKqq5fGx+Y5hB08Urnll5GI5jGrHIbIz0Ipjo/CkDJ5GRgVoawm2RFYDIPJA5qig3ZYEgA4BNebi1+8Z91hpKVNNFbDxnBPXjnpQrFcjGAOfpUj4fG4nfnjPQUwuSCDwO/vXCdaJtJuJLa8SaCUI4bhyuQPfBr7P8B/tV6B4U0KxLtJHdQptlijyyjGccbff6fTFfFkEnO3IQ54LDgV9Afs1fA0fE3xFDe6opXRbZlZuwd92APTqD+RrjxLhyPn2KWrPpjwz+014h+JQkXw94fvLlFBENyCqIG4y2Bzjkcdea9W0vw54+1mK2F/eRacW5UKXA49cnPPvgV6N4U8E6N4R0y3stPtYoI4huARfmLY6n8uK2Li7jii8tojgKZGZjgIMctmvk6koyfuKxrueYL8PdamCGa6KtjOGyS/b7xJ49u1Y1/8ABu9uoWC39xI8Y3KJyzE9c88kj0zXU638adB0q7ewN9G8sSqwaJxLkk9Nq+n1rQ034l2OtXUaQwMsLgDzpWBUnHbHTp0NQkyT548efArUGgjaK8mgkQuwLyPsbPYYUfhnivmb4pfCC98JsPKecxE4ljLFt+RuJ/D/APVX6jz2tpr9kkUiqyHjcrEHP1/Kvn743+DbZICsNsziQEbJVD4OPvD2wT75HvXZRrukxM/N25upGvRIQxmhOzc3TA7VUubiS5LSZVCMkALjJro/HGnPp3iPVI40AAkZVULjO04PH4H/ACK5pgtvtG37w4BPJr6elJSimjN6EBLzAsx5I5xwKZEyo5DfMDx1xT/KYIWCnBOMnp9Klt7YTOgYYY+v866Opkz6V/ZHvVXU7iIFsOUBCtgBAxz9eSv5V+hvhNZZdKhRCzyYCsuCWAwM5+mK/NH9lss3jHyJWKW6qwUo2DubjH6Ej/dNfpT4MVpNItgVKFFI2EjeBkkZ9ev+cV87mKtUHFmP8VA1loE7RusjNG0TRjkpkfe/75Y/mK+B/inZx22qyGIj5l2hxwDyeT+dfoD8Tp5bjQp4o2jMoG5SwwN2G4/HA/KvhD4tQx2+qyvI+VkDKykcq245H+e2K+q4Vlaq0fJ8QL92jzaZRFbr5WFVl2tnvnrWa6qDtOWx0zV2YFYjDgbA3DEY496hVA5LucxrwrYxmv1a5+fhBJtkypEXGAaWe3JTaAZHHzAk9qhjVVdi2GTPGKsSIWKPE+QDjk/pTvcY2KUqpEhDK3UY5qK9hSGM55VcH5aW4jZn+cBSR1FNVlJCgHGeQeaVwXcj819i7TgMM8d6slAwDJgseTgdackQR1+6R/EGHBpjobeNkUHBOQM8ikHTQimBghJTG9mAI74/zj86FlDKqSHap64HP1qQEeWCq/vD2NJIcrgpkDoQKSBEAUySlVGB9MYpwyhBcZQjkL1FWRGZFKKgX5clieTVdlKptZhnpgCqQwFw4gAGCOvzDmmhgIxzlvSpNweDAwzZxjHSmrCIkJJAbsDTAhVyWbcxHbHb6VNsKN868EcCkiVjJmQhVxndjJFBly7fPu7jPQ0FDJoSp6YOe1SPPtKDOdq+ntULyHYQGz65FCOFAbGcNycUxigrLt3HY3Q4yeKkQmEvtKkMMcjJx/kUlwqjdj73UY6GoFRhMgzknnPpQNalgOzgI+CSMqc5pkcOZt8uAAenYn0p91HH5K7GLSg5Zh0qNDuzvJOal2AWd1uH8tUCxnkjHSmqSpZIsEL3PXFNSFijcEkfxU+FvKVm2cjqR1qRiLbk4QgFyMnnpUbLJkBm2444NWd6zoGZdi9eaZHarOd0Z2gdm5zUjRDGx8wAn8AelJcWpfM2AV9QKla2Tzf9YFwOSOaEJWHbvDquSFAwDU2LTOVv9PBMgjAcHjGKwLi0SC4UOGHHHpmu+kto3RiFw3XIrntT0uSY/vuvZh2FfM5jgFO9SK1Po8DjWrU5PQ5u4VXwFAyvSqFzATICwAB7itaWyMGdpBUHBVutUpomuT8o+7wAOtfnGIwqUnpY+xhUujNGAxBGeuPWo2UFiuCc9cVbubcxkZ4I6+9MZRHjJ3HAPHFePOFjdalZQUXkY5xT1bYpIGSRjHepHjJCnPBNRFWyfTpkdq5nGw7ioTn074p8eCSM4HcnoKYCBIcc8YqSPCnqDjtWTQhzE7CM5B4x601omGFAwO+elID1PPB/WhpGkGCSO4NSA8AFjjt+tOBHIIOe1RZI5B5HenqxLcjI79qCB5fnKnJ6GrMCkgsT8vTntVQL85PYnH0p5kbaFBxg5NSxWL6yqyOMgDjBpYpUX3J5zngVnrOTwcEdwBirDyqqbEXCkZJ71NiLF0DzkBRtrZycnjFPV8Z3DOeOaqDCrG24EAdAealSYtIncDqo649ahohonjZEl3FeMc5pUuBIjHoQc4PGKajLK3zEYB5B6ingqynAAHdqhoiwmHcIqE8nJHcCpSxliYn92wGMHvTFlUw7gME/Lu9TRKQ6g/dOM8dqVgSCKcbSD8pxgHsaV2y6bnEeeM84FV/LWVvk+boeep9qlnlQFMjjpjvRaw7E087pgZ35GAwH6VC7LGYgwZ2BySDwKWNyMt94ds8VDktLuxkdzTsFi0ZdgEqsNoOAB3p80iuBtIJ64HeqcW0RNkckkgelMLASbgflAxjNOwJWJsbmDkhTnAA6n6VMlxuYqAT2zVHbjpknqT6VKVRpQSDgDkA4JpWHYnk++efkIwST0p6uqAMTkj7ueR9agYi5YKP3Y6D0oWBzvG4EKMk57UrCsWGudjDaQxPJx296UKrPGWbOOeOoqg2C4+fg44p0zunzYxjqRRYLE8su6YBiSgOSQadDcgEmVCRnAOeKrqyzRICNrluo70s0fDKHJIHXtSsFieVgIywJ3kfKKjUloSXzjGCOmagaZoVTcwIxjmlkaRWKyDAGD9BTsUWo5dseCMDGeTUczLIcsMjgYHBpquGBZnBwB1PT0qNJlDEMM4qh2LTSsIyCc9garyy+Qw2nKYwc015NxODtH8qmlmiW2CgFjxkHk/WmJoeq4gJJGc5A74pv752Lk5yMKO9JuZ7cugJRBgn1/wA8VE12yKqleT0zSsFiWMs0RDAg7iAfWm7YlIb7xU4Oeg/Co/NZVG0kljjHvT4yQCX2h/bkGiwWBpgQ6ZJPUDPQ05XAjUCMgkgcdTTcpHgcbiRkDqKWYkxBgwwpzwOKVgsJPukUErgrweOtPikLx4jJJ6daga5JAxnOcbT3omZZMDJQADOO9FikiwwEQJHLEcr3FV3lYOSCGOMbfT3pS2XDF+F6n+tRtIFkLAg88Z9PSiwNEkLFYtzDknoDyaQs6Ip6g8e1MkiDOBnCnkev0oO6OMoeSfyFFhWHI2F4ORnIxSuwDB8kvjlepojDrhSAV6fLxgetKdkaEg5bOB/hTsVYhnmmLqVwTjnPQVPCqpCcd8g7qrqztk5HOeCKkBLWTHOSpxgcc5osFhjhhGUwxK89elCsUAyWAx09aYssjnpk9Oew9Kml3LEQRk559qqw7EBZWkKZ2rjoecVNFI8SGMJtJ4Bx1qvDAN+RkH/aqYSybipGAOM46Uxi+dskCHILDAxzQoJQ/KZGzxjoTTMpgAEbh61IqsApikw5PIbp9aBWHQ3nlqzsg8wfdBHGfpUEM6yg5IDDrxxTJQUkGTnJwT6VIJFyTt5HcDHNAx8W5A2QPTkcClZBJC7kgBRkA55PpUDOcFWJKkZ3KelNjfy1KMMjtzSsOxaRsoSBjPQmmpEJXAZsY6k9KgZ3PI6DoKdvKg8EZwT70wsKxUB1JGG4piy4KxbflTkkdTxQ0mEG1QT0O6jZ0fdj2Pegdh7Shl5TA7kdqmM6RQCMcnGAO+M1VMjHeuAD0BI6UEKVGGyTxzyRTAXc2UJJIXqPSlZ2LL82RnIXvTYtihxvwcA4POfanrbvOv7sbTjqe3vSsgHF18sHBVs59qY5wEYHnORg1FsaJSjksAOT3BoVVbG0kqBkkdRTsKxL50ibVdGLA5PGOKknf5SyDAPIBPINVo2JkZFk5xxn0z0p7KhB5OB1bPSgLDhOyAg8Ejr6VGTnDMcqDyAeTSgJ2OB1+bvRwSG+6vfPSiwWEDA5wMDqM9RSrMHiyRkZ6dCaYWVnfY2VxzntSJESMk8Dp2p2GTm7ZQoQYOec9hTZpQ0Z+be55B/pURlaYDaBgcEkYxT5UKxE7NrqAR/jQOxGnmR4ZOWzgBuealZ85JQg4wfaordpIyrk5PUg96lzvYvvCk84PPNMLAJRnbgHOOKQ4ViOoPao9wZSrLtcHO71onLYAVSAOpPUmgLHpi654ytY2P2ieJWGAVAUEH/9VS3Ot+M8ow1O55A3K75U46Gu7u9Ma4lXy3ACnIEnQn0qR9KxMBlXAGSFHOa+cul0Pl1BdIHA2OueNVBEl/eNGGJ+ViAoPp+dRtqXjtoyE1bUnCv8pWZuB/SvS5dMZXyqMA20IoGKuQ6RcQuyxRFpMbto7H0ounqoo644erLWNL8DyOz/AOEzh8yUX17O7dTPMWI+mamRvGB3JPd3Uoc5DGZi2D71683hm/lYn7MS2eUBAapV8GXbW7+XD+8xyHPUegpOry9Eb/VcV0o/geOWcPiy3huBHfTxPJxujkIOPf1NTm38Y28wRbu7VGUCQmYkD3616xLoBjiEfleW/Qg4yTUMGnSx2pR42cJnBzzUe2fSKMvZ14uzpfgeR3WjeK5WVri8uZdpLKfOZgPcClttF8RIJWttRu4Z5YwkjRTsu5R2PNepyaSzRSyrIOBwO1T22nbDG0YVnYYYBecY61P1lr7KMHKa05DyG38N+JbZnka8dCOoDkZpR4X18t5b6jKDjcxMjAc16z/Z0lxG+EHUgKcAnnpWrZ+EDf2sRmjPzEg4PI9v8+tHt5P7KFCFeb9ynf5HhM3gPWrm6Q/aPNkLD95uO4j0qWb4f6y7LBHO0sqMWUMxYjPavdrTwneWisiWskiAnMoxzTofCl+ctHbM5c/KOMufamsRPax0KGL2dJ/ceHWPw714wTLAzo4GQFfheeuKjb4caqsYtU2pHMfmB+UZ7mvd18LaxZSKgtmYMcsBjKmifwpO6pMUYFTkAHvV/Wp9gcMS96b+5ngcfws1mSGSD7UiwZ/1RYlifYfl+VW4/hnrEKA/asOQAqnIGK92XSpWQx/Zj5gGSQACPeoba3lMYgKDcXIyVyT/AJxSeKn2OeXtk7OJ4bD8LNSklaWW+KSP91UJ5I6DP5/lVhfhFqMEhY35API2jgn+7+te1x2gUNGEB7tkc9en6U2BBOg2jBRiFB5IPrUvFTMG6vY8Tn+F12+A1zyDkR9CavW/wXnmjMz3yoMZWMgnLcV7MtityhjmjViOfkGD+f4VZTRZyVVE80AArtIGKz+sTY4qtL4Ynj0fwZCRyM16pSRflfaRhsD5feoYPg6Y4wGmMqLyVI+b8favZ28PXVzgkBAP+WXQk1YudMuQfNeAxIVCnt0pe2qs29lin9l/ceJp8E4riCdpNTEAQZjCw5/A884/Co7b4MWluxUao1xwCSIymW9MZNevNp0cl0Qu4signJ4IqE6dBG7SSMQT0jGc1rGpUfUaw+Nfwxf3HnC/BWxm2IbzZIedyryD6fz9att8CrI2gaKedHWQ/M+MMv8Ajz7da7e51azjIjlkEGznleTn/wDV/Os248W26zLskd0zhwuePf8Az6ValV7lrDY2/vRZzU3wc0+VVSIylM8qrAMaqy/CLTY2jha5u/lJLDeg2/8AjtdIniYNdMSCIs/ezyB61Sv9e0y4URA3BuSxJYYAx9Kr95tc6I4XEP4roy7L4R6XKGLyTzIrZ3yyDn8lHr/KtKP4PaHJdERSSDaFZWLkqc9R9adD4i2Hyra2Mh6YOeP881aXU9beIBLIJCSTkL8w+p9Kylz9zKpRrU/tEK/BvRRON88rOST5RYADjg8DIqWP4L6GI5EDtEAMgscnOen6nrU6XOsYLQGIlQDhjlvrzToLXxJcZTzxI7MCI2xuH41Fpr7RzONVbzIYPg1obKJMTZBGVZhl19MgVds/g34ZjuAygyRLnCTMWZD74wD/APWqeyi1kRGMTbwBghjyCTUsUWqW29g4Jxn5Rkin7/8AMZ8tVuykI/wX8NRSRKYpHU5ZsyEOx9PTHTFLN8DvDN3I0s8E8BVQUFpIoGQOnzK341Y0/XLiC7DXit8vJLDAArSu/ifp9gEiK+Sh/jVQzZ/Oi1VPc0VDFb3M8/APw7IsBaCUuCGzM24kEd9uP0qufg7okMvlS2zyxKSQ7SAYP4c9+/FSW3xROrzGCF/LibgtJw+Paui0/WY76ICWZYtx2h5DgHn1qHKa3Zyy9pF2kzml+E+gBTG1qRO7YZ/MfBXA4C5xngdq2tF+G/h/R7gz21sxliUCMyOHKNntkVrQX1tbW5bcZDJyHVgRjPr/AJ7URazbCYxtMIs84PU0KpNdTnlUmtmek+Bzp0BjikuYrRF+aaVlLsF9/wDPrXQ6hfWM0Vxa2yXGp3O4CI2w3LJ0xjqT2AHFeQ2+tWMSP5R3TSccnkgdq6vwF8QdV8FeILLWtKmWPUbbeIpGUOhDLggqfYkH68V91l2M9tBLqj6HA4r2tPklujqx8K/Hl5IrWXgfXfLnJWTzrcjAGOcnjHJ/KuW8W+Er3wbK1lqtvc6ZfsA4trkbXy39OD+Vdfqv7SfxK8X3Drd+IJdLWJiY/wCzCbZMerbDub8T3FcPq2oTa7q4u9Tv59TvM72ubmZpHJ9ySTj0/Gv1TJsTVry5Z2S8tzgzOnGMHJbnP3iRgJFMdzt82MYIqjFJLCuRGxTcRkcV0t1FZyainnlMKuVIPBNUbom53PZriJDwTzkj/P6191FnwFWDW5WCywyb2YI5GGTbgkY4/wA/WrkRt4IVaNVCPyXHUt3X9KzLuVo0JYqC3p2NYk87WDMsbmSM8kjtVbnMrx1N+/1NJ1xO7eauPLAOQRS/aobqN0zjauQ5PI96w7IsZQ0wDjG5WPoaZcM0rPvUAqflReCR61aQudkk0Mq3Bdz5gIxGTyCf8/0qG4gmeISRw+YFPzEdvarUUzQsQ4EqMMqD2NVRdRvcSkb1jP3sE1qjJsoszpcCT/Vx4AKjg/WtmwvpYrZvNGQ2QpPT61Qmw2fm8w4wFxg02znKoUkOYycAdgackEZOLuj0Hw/fW8oT7KrSOV+ZgMIOnb/Pas7WrmUF5ox+7RtpYc45rJXUTp3leU4jdOu0YGKwLjULmed1DM8TEt8hwB71nY2dW6J9VtvLmCySEsSHAJz1Haqm6Wa4URMC5ICsR39Kq20dyZ3Mo2AnKljkmpZpGjvCoIWTaCcDAx/nFaLQ5ZS5nctTG53+XcAl16leBio1tgqoY5VcdQAeT7f59KroLuSUuxyp6gnr9KdPHDPIseWicHJCnFNsRblvftShZcOVPGBjFZ5ErZaPBiJ446+1WINNkmlCI4BzyCccetSyDZhY8hEPz7hzSQSZmSW00ksauEyDkEcEe9NGWBJTeqHIbGcGp5JohJtDb5MZyOgFQTM0kSeVwnr05qzJsj84NcrIcx7fTufQ1TkeVZH3KDkknsAK0rNFMRLnLj+9wTz0pt3o5LqWlPlsMuoGDVE3sZssTxOFRvMBAIZjn6ileY7CGIUgYOKttZgERZcLGBhieT/nNVrixVYi6EqSMHdycelUmGgyGPyCJN5UY69iaba3KG4dwhZ84YnpilkjUIkUcnmt0K9wKY6Nbs4ClzwAo7iqTBGtbRFplyGC7s8EgH8u1foL8E1WHRbMpFGE4G4D7w+YfgTgH86+BvDQDalZu7iKFCN5fOF+tfoJ8JLP7FY2h82G5KQIo8tSC5wxPHtn9a+B4smlQSPvOF03Vkek+MdR8vw/dRgqsnl7Sj5GM8DP44r85v2nL+3vtIu5ADumfy45G5z8zZA/AAV+hPj63lXQLiMRFXnVlTdjIP8Ak/oa/M39peRHjlW1ldIAwMiyMSFzwGB9ckj8BX5Tg3++ifp58ysGvNQcxS4kUbRwB07VCipJOoYMXU7Tg9DTbq1kR1MbqUOQSpxioZilq4RS3mEDLKeAK+6tZHLcmurmWSdnU4T7oyOpFT6TatqeoQ2zFhuycJ1wAf8ACswytuYkYA6DH61q+HtRj03Vra7kmCGJw5BXKsM9DUy2GmfoD8Hf2R/CXiLQraXU7S9cSxRSKxnAQlgT028/dbp6V7p/wxr8PJLaJUsntFK4YYG0L6qRg9j7e1fNHw9/bo8IaBo6GfT9SimijCBFCugxxnqDjk9s819CfDD9sPS/itL9j0ixdPKVSJHKkkc8cZ9D1z0NfH4hYiMpS15TrjYZffsReEZoHt7aO8gWbg5uuCvY/MBkVymrf8E9PBzlEtbmbzM5EbzOQDjr05z/ALQr6ksfFELWD3twq2kQHErNlQR3/wA+tebeLv2lPCXhQD7fei3OTsmcqN/v1zjn071wwr1r2jJ/eXY+cPGH7BfhTSbGW4t7q7WRcMzHcpz0I6gDHsPSvjr4y/Du18FagILO5luQkh3LIMMAAOM/j/Kvv74q/tbeAbrwtItrqS3s8gZnCMDwD0wOecY6d6+DfjH8SIPGFwFtNzM7+aVcDrjGB/nsK9/L5VpTftLmclZHkUkzRKN6DGcB8dBUV5G7kbCCCeT3FSzuDICykAnBU9KrswTKgnLHoa+hRzDsZTjkdB7mlCFjyOQRgL3p+xI4yQTk9AaIlDFXBycg4A/Sqj8SJex23hwmK0t1eUokjhDjhlH97/PpX1N+znBarr8sUcwnRFSR2x8oOfuN65wT/wABr5k0W2S4toFmibygeuOSP85r62/Zlj864SRbUhAWHnKMBwASPrgjB+or67FSVPL2/I+AS58d8z7a8OxNDZQxySAlR5hUcYZsE/y/StPy4pSd+45OQRzxRounhrUoYgkoJVi3PIyP8/jWolnG21sjeMLz356V/LGa05Yiq3A/TaC5Yq5gS3BiYhVLBSSARyOKaGnuUdZXKowwAAAR1/xral0xSzHeCucjC4IH171A2ngyBVbgnspJFfPPBV1tI6lJdhLS33om4O7rhV5yelacahLgfedeAB0A4/8A11Wit2t1K7xKfQjFWbi4htIDO52bRliG7V9BhFNRtIhpMra3frDCzPtgVNxwBgEAE9B64H518mfG3xVb20rpCjuz7o2UtnAwRn3/APrivRfjL8brDSLRbeSTYMkBVYbpP/rcj/Jr5H8Ta7J4gupZDM5RidgY84J/z+lGKnD4T9N4TyOrWqrE1FaJz19ekysc8g/dB4zVA3RFsIcBpZG5wOMU2aENcLEiF8dRTogDKsQGc5x7V5Ox+6JaDo4jcKQqeWhGCpOSPetjw6nk30BOGTcBgjI69fcVmR2RZSFcGRTg84FdD4H0xLzxNYWxWSUtIvCngY7n2rKs7U5XMsQ1GlJt9D66+H9slxZyRkM6kmME8kspIPPpxVnxP4LlvXdFtlmJj28kDA/w5q94Ot5Ut/MkUIqjdlVxg9+PwH5n1ruEgzHl+HIGG9evFflMpONVyTP50xWMnRxUpUnszyPw78BLGwvxe3gE+QGMKjbtb+6OuOvJro/FVzY+GtLlaGJYgSqAgAAfy9K6q9uxbK2SdmOWH+favn/4zeNZlmuIoiqpkKi7sgjZ978MmvXoVa2LmoydzswVXE5piFCbueU/EfW5NRvpEhcshc5QNnB9a4pRM8iMpIkXhQxwfrUt/cu1358hYtIcn0Jqr58huTIV2g52qR196/QMNTVKmkj9wwuHjh6MYIvSw5AdhnAzgdzTrGZYSjSjcuchRwcelQWs4Fu/mOWfdkegFQXcjysWQAL0KgYIrqN2rHQDVdyBUi8uMclRg11Pw5e/utdimto/KgiLAs/Ib5enrzkVxGi282q3Kw20Dytj5sLkAep/z3r6R+FXw+k0TSBcXeN7joy4OCSf6fyrz8XioYeDvufM51j6WCw753qz0fwxaXElus0hBMRG9iDy3FbusRp9gneSTy0CHMn90/5/mKqWM/kRFEXeuQSF6ggf/Xpmv3LNprglvNyoWJRktz0pZNVdWTkz+ecTN1J3PCPGzQNc/vmCLNx5qgEkg4zg+mBXmet6nG0v2eICaUgkMAQPxrpfiBeSXc0v2fJhWXKg4z3BGfxP6elcskEUbrI7bSpyRjAHFfcJmkNjm7zSJZLMqyEFySQMHNXNC0tNMaGOM4djj1x/nmotX8XWf2kQRSAFuVBx1/yK0fDUyXhDxsCG5APHf/61ergYz579Dy8fNctmdZaTGJVwfmbqMZ9a0oENzLEMFl6sDwB6VkxyiRSANgjJLE8Vs2sqx85yCAAoHNfSpHzFyRoSiTnYFGAAQME/SuU1S7WykBZy4bIIHX6fpXavAzqPMbCtk7gM8elY9/4da4nOYl8kHIduh/zms5rQ3ov3j0f4VeBHh8OW3i68lhstKlDKs7SY3d9u0cntzjHUV9Bad8Wvhj4P8Lf2hY6jb6vqRjybZMvMz4G4AEfKuc+1fPPgbRtKjslElrNqF5uO1fPYQRnB/gHfpXXad8IbvUzJdziO0RBnBGAQe+MD+deM3rqfTRh7uh32qfFe/wDiJonnaXbpo0EwWIoATcuOeAMccnj61p+HP2dkudQhvNR1m+eRo1m4Y43Y6A9R+HFVtP8AE3w/+AOk/ar26XVdXaNWWG1RZJV4PC5IAzn14/ny3xR+Lvi3xZY2k8djL4P0O4VWhe7nHmzqR975enBH61dNOUrRMa3uxu9jq/Gsnw98J2l1o51CW51SEbpHjbIiPbzG444PGa8AbxLaSWkkskMhkyWUFdpxj8f8moNM8DTeJU1DUUu47mCM7bi7A3EADjJHOOeM9awfE9zY6cWtLa6FxOEBYoMAA/y6GvXhGyPBchl94qWK5in3Rgx/MYwuM89P0qbxr8YdZ8VTokYi06xhUAWumqYI045JweSf8jiuOur9NwiwHdQMFv5Vky6gsSv84aU/KFBxitbJMIu4anO17K7vIzOQRuZs5rzfxJ++DSIpUqPLBYYyc/8A167T7bE7MkreU6cjJwOn61xHie8WYFImEiqcgkY59KitNU46HoYKl7Wqk1oY+irFHfBZcYxlge/+c16Do72z2wDvyGwD1xx0ryJJZhejcVCE4HYg16V4TspbECS5u44oxwyvyTxx/SualiUtJs9TGZdze9RVjr9kZVkcbhjJVThjxxWZql5FYRuGwkjqQoPXpVLV/ENtAzR2xaaUFS0iMNpGD0rltQvm1HzdjMSBkmQkkVvPFQijy6WWVZTTlsZWv6hvfbEMbRzt6/Wt3wUi3M8asSDt3AE4J6D8etZUWiTywiTZyQCCeAa6Tw1pzRblkIJYAA4wFH+cflXPCtzyseziMPGnSvFH2/8As9fG/wAJfCP4bLa3ljfT6hNO5D20SEugACLuZl6bT+tQfEb9qPxT4hlMWj3H/CO6flHQQJmdh3V3bj/vkdxXzr4evHVltXnQFAMA9a6MBJrRgzZdemehrb2MHLmaueM5O1kV9d8VXer6k95dXVzd3DDDO0pLOf8Aa7HvVH7YOCXImDbwuTnP+TUl5ZkELsAGB8w7022s1kYK6EHtk8mtVocD8xz3STlwgAdvmZgecnPP8/1qja2kkM0gTKFjzkVuR6SJZAfmh2jOCuQxroNK8L3GpIQIJXgx80i8KeR3pupGG7BRb2KXhvSLNXdrs8BSQpHX2H610nh7UooNTktILZbaJyOdu5iCcDn2ro9L+GtyEF15TLKoykcm0hlPGecev8qg1DwS1pq9tdrM26MAGMLt59Dz7/pXk16vPLQ7KcbLU9g8JT74mDsA4HEi8BsE9q6aOdVcuE3EnBycjOB/9auH8IyPDB8yFZXUBv7oA6fzP6V16MYgPMGRwcqcYry2jsLLMGUksZSeu3oD6UghjZQc4TqfX8aY38SgMidMjqTx/jTZfkiXHzDqfQ1BY4YeJATgZyN3GRSj5MhEyMgndyOoqIfORuBwFzyOvtUjOyKGXA4A2N2pWENVGeTDDgMDgjIIz0/Q0RksSJOUIxkCo2XH7zZGgHABX5snv/OpY5CsZB4HLdMHFUFxsaxW8Xl5bJ5BzyeaijcLu3g5IJPrio0kYtJLIcgHIwMkj0qQOtxEQhBBH3SOaAQ6W4EzJtzwuBjj/Pen7MQNgZOMgDqaiUgKB9zbkHI5AqVmZoiThWxxz15qbDGoGBCglD/ECM0mwB3+csOmG4INOEzsqlhjHAI71ChMLOWw5zxgYI9qViepImchTgIFJLY5J4x/X9KRJAC2FwF4+bkGk44yTkjOAf8APtUl00eAEB7HPvioZaI1BYgFwAevGCKPP5Rfuxg8ZIxmmxyJkDOBnqfWoph5kjoB8mCCGAINRYZJ5uGYA5U8humajlkkVAAMpnJU8E00xFdgyCRz9OKeZ1JfJGBgYzk5x/8AXpIQxYQ6b3GfULRjzFAIBA6Y4H5U0SuzMoAHTBHGaxdW8X6ZpMpWa5jWZV3bSc5H0FWgGeL492iXUbxB967MYGT/AJya53wyJisUTYAzgYXmp7/xro+uKsRvojHMdi7Wwy8DPHX1qxo+saNZRRyJLEI1JLNvwQB3z6/hiqQjqoppEhCsTjJztAIxn3qV5AgwoJ2DIDAEnmsUeMtLkdfLu0gRiNrSHg+tO/4SewZF3XcAL8KQ4JamM8u8eLLaeJ0LRCO0kkOSWw/3Cc/TcB+tdv4N3SIImffLxjByQoA4/wA+tZfiLRI/EepLI0ipAQA7c4BB6+3b/Jrp9LitrBBFG2+VhwUX5ifStENF+/WOSzniU5dkKopAJLYx/X+VeLQA2+vPAZFRjMVDKcEruOD9Mf1r2qW5zGE3I7sMAKMk8n/CvK9Q8Oyt4ofykO8gEyfwnjp7e9Y1PhYzs9LkitbcuOQOdp4JPpU08yGcyRtjf1zgjBqppuhPHsjabcpOCCMAVqzaSsZdY3XCjByCCDXyFSlNy0ibXRDAipMPMy4bILE9Kr6gQX2qSVJIOOo96uLZvcqoAKqowWPA+v6j86bJapBBIrgbipYMDkdKao1HZKIXR8rfHjTVc3cUoDuwWU4JznkfptH/AH2K+TNane4t2wodQSSSMjH+f519kfHqzl+y3f79TG/zSIRghccDP5Zr451O8ZYrq3SDcgyCVHIGa/ofhRWy+zPzjOFbEo8r1gGKV8Alyc4bkgf5/lVKDdLAFU8g9BWt4gwJsKw35yRjkGsxWyWYEkdMqMDNYY3Sqz6vANuhG5XKNgsxyR/KlTDAvjB6U6QnleX4zxSLIiqYzlT1+YV5x6SFjIEqZAyxxyMj61+if7IEFunw/sfLwZyzIzR/c2l3ZT+H9DX52RltwZ/lUcAnoPev0D/ZB1aU+DtIjEWyGMTRlExtT5iqZPX0/OvNx8XKloaRep9kw8eWNwIYDO7+I/5xXj3x71y7tNNu7K0uJPJKAFFbDE46E+nJ/IV69prx+TCshAbhA4bIwP8A9VZWp+GrHW2Zp4hcRucbuxP+RXyqNLan5iXnhPxXJqd5c2sN6BMxwqhv3g3EjPr/AFr6j/Zx0DxLdwTpqlk8BYrlpmyWVeh9upr6Ot/h/pdm21LWNnYlyMKTgY7Y9xW5aW0OlboFRIiwyVEYQKPwAxXY6ynGyQ27iaVbNFZEM6gADJxgCuA+LOlz3+lYs4XuJx8qCNTzu6n2xkn8Peu++2qkpiYqA5yGAyCPXNL5yRxEShcKcneMFB/9eua5kfBut/sp6h4r1Z7q7vY/MuXcFdjBi2ScgZBUc9+K0Lb9hG41NIBM0qPGQN+0FnPswwq8djX29Le2tssTR3VukTEkGNgqjjqf8+vrVKfxVpFuBJLeQKVXBAcjJye2P5ZrpWKrJWTJufEvjX9k/RvDNs927ykKgRI8/Kh9Wxwa+VPGWmtomt3No0ZR4XKll4HH+R+dfor+0J8TvDmnaMLiW6SW1BKuYyQSO/XGOgxX50eJdYXV9Zlu4SXEhBYucn8a9zAVKtRNz2M5pM9G/ZkuvP8AiBCrsRHkYYcDecqo/M/yr9NPAN88mkQyEI0aAqzDIIzk9fw/Wvy9/Z2uYrb4jW8aKyPKrskg+6SFLbfqdp/Kv0w+HMjPpEEZPGzJQcHAwMn8TXJmXxoiOhe8dRG40d2WEgxNvaQYIAHbHr/nvXwd8eEiOtzzo4Rd7Ek87mLdPwwfz9q+/vFiI2g3ZaZYwqFvmJAbCnC/jmvgv42QMdSkJhZEaUtg4II5+b8c173DErYmx83nsf3Fzx2Rj5SAvuYjgEcU7BuGw3+rC9B0zVuSJAqyZCjGDjmq6NEGUj745BHGa/Xj84K+0FG2nbg4welK6spEaKWA5B9KVpg29GGATk8cjmmtKwxGsn7vOASMYqkxoY6synk56kiltk35IHz5wDnFOYBHRY2LY+9jrSi0Id9rZC4OM+tFg6CyW85DBzkdsd6I05KMSWK8HPSr1tC0anLZLDIXriqyR7iWDBGB69QaLEkMcRAYucAcEgZNNZ5SvCgnqueAanjlUlxkAnnJprSfKPmBI4OMYNA0QB2fPmE8jgCp4f8AV42Bihyc8k1CrhHG3pnjuRUVw4SYMhJye3agq1ydGyzhcKx5Ax1pJVVQrclhxg06OSOVhkMB2K1Hdyq07FR14+tO4DhAZFVuBxk4pqQ+USzJn3BqV1VZUTeACAT7Gq0kgMmEBAPQ570XKHNbsSXUYU8YzSfZ3J3huV6g1IoKzCNiSAMHBzUMrkTrvBKgDkcZp3HqCYcgScjOMA4qUQIs4wSE24I61XHlyTY6HrU6R/KV34b73saLjGuFRCAeOvPWmq4kdQAQBwBjpStFJLJjgEDnPGKWCMiCTqQehA5qWLoOtpkt94IYk8YNRoGZSADjPJ9alWIqYWk5c9PWmSyCNmVV6t0PapYCMPlAJyDggUSSSRABMZ9AelQyh3ffwGHUDinRHG5lwMjaQe9IodBGv35jtPUU0By6yqnyZxz0xSuWgQo4BGflIqayQnmQtsA4HY0DuR8SuwGEHJzVa6UTxFducfxDripVcRhgVD9+etI0oYgBQgPBxUtJ6MtNrVHH6tpDxMSpyjnHB6e9Yghl0+QgkFe5x1r0O4tVkj5wSOigVzmq6dHAjeapAY8Y618xmmB543gj6XA45pqMzn5FQwK+cs5wQRk1nyw7c8HBOM+9aEaCHePmZSeB6VBMiSO2OmOnavzWrh5xk1JH10JprQzGnZU8tjuQHIAHehmyuQcDvnvUtxHtwAOOtVwAJCpHIGQO9eTKOp0AfkbqAakkVQwMZJAAJz645prjJBxnjn0poUhQT0zwB1NczQCs6jHPUZ47e1OLfOQOmMjNMXI4xzn0oPIO386yAcC4OTjHc0B8FWzweoo5YHngjtTc5yoGStITHg5beGOAelKrtuJJyKiCkDjn6dqUgkYJyOvFFySQyAMQvAPYnmra3TpghenUkZA+tUQhB285p8bugxk49cVLEy8kpyCygA9D0zT0uNkoQAAHuetUt5ZRluF5FPyCV2ZyfvZqWSy8Dt+d+5wP8aQyMzgKOMcjoD71AshyFIJAGcU6M75FZn2oOTgc1LMi4ku0FcZBPbtRLL0VTg9zUe4E/Mfk9qjkAEyMpLDOfpU3AsLMZJccKAOo6k0x5V2njkdaZKwwzofm6jHAqEMejAnPJxwRSuO5aNzujCAgZwMimtKxAx0BwQOtRoqIpODkdW7AU1D5a7wTjPU9qrcQ8yHaucggkEe1CgSkYOIxyef0pp2uhbd83XnofalhkRnLKOAMYPQ0FIkeR4+AfkbtQqlnLFuQMgDt70gl2/Jw3PeoZgFy5JIzjigZNztPOM54Bp8DExgknOcZJqohcEbVJ3HApyS4Yg8YOcelAEjEhWyOF6+tMR3MYyOD2709ZyckYAIx8wzUcLvucN0I6+lAywXIVCAQ2eCKVpSkZySzHIIHFQMhDlQ7DoQ3TFJJ8mBkuc8kDigQ5pNwAZDgcj/Gnpc7E2g8NwFPWojMoIRuD156EUGXDFgMKehxkUgHyMIxhSNx9aUSq2ABk9M9OagLjggAg8884NOVjKOoUKe3rTKsWDtdlTO5jxgdSaaxfzGxgDvxxVVABISXyfSniUyZBJwvIApthYne5NxhI1KBRjbnqfWmGby2BYge/Uiq67w4IyAOoB5xSI/zkuMj0NILFlroH7ucZ47fjSNMbd9xO7d69MVGyM8ZZRge9JhWhQbCSOcnufegLD0m2zFgQCeCeoNSm4BQxgYHJBPSq8bbgAQo9M96fK5cqMrgHBAFNALH+7YMxJb+761K0yylflKSDgnqCKrNKolVzyBwKekm0sVYFSPvYplJCtM8OzjlWz6g+1PYhMcdskGoFuSgxgZJIyRk5pRKScMc+mOooCxYMpRCyjcB82cZApv2llUuoye+OQB61A5Ox0z8vr2oQArtzgcDIoYWF85jIWJIyOcGmZYZKg7TknvREollaMkAHoT39qkQGNSi8ADBY9KAsCAMvXAHPPapYpBAw43K2AagVVDMm/IXkHGKHuFKNGDl8gggYFAyXeiuqMP4v4eMimS3beY+SO2R/KoQcEFxk54Pakkdc8dO+RyDQBMLptpwDknHPal8xjgk9vwNQqFYjByc8cdTStIVdVJBOQCBxxTADKTOFYfMRwOwFWln2Rqqrypyc96piUpMxVdy4wdw/WnCUqCVIO7ggjP4fpSCwj3DmV36AnByKfISqqVcEHiopAWbb1DdV9PegxhQecYGDTsBKMq4Y5YdCF9KTcQ2wtuGc/SoXJYptJBzzToVIcsx6nGDTQxzvtfL5KgcAcU4zgoPmyeox1prOFkYHsMUwMGYMo6GiwhXl3MvBx1PqacykgHzAwOQFXORTJN3mkkEKe/elUxoGBf3zTAkzmHduz2KnrUTyn5VZCvuOn1pyndE2CCen4U5GBXl84GcEcUAKzlcfLmM/nShwclGYADJI7UzkAYwR1Oe1DsoAjjOAxyWPegpCRu7uhI3DJ4JwDTkWRt/yHAOdopssQjAOcDnJ9adDOrAcnPIBB4oGIsQBDZxj1pGcjeVBxwMnnNRJLyQBkZIBp6A+ZgHnOcDvQBLtHkhQcOxHy0wx9QSWxwR6GkIJJDAhs5B9aUsShxkE8UAIRjHGFPHHepCxVG3dSMAe1QBwQwxyOlSROrAb1yDwcdRx1oASP5EORg9TQrsyDAYnnjrUgPlAtwR0IamqyjbkEAnORxQOwxDINpJ2gnGDSLh5GXPvUqFRIEJGxjgk5OPeom2I7MvPbIplbAXaCRcYPpnmpt2CQ+dpGc9qjYq0fzED09aVWMqgBSTjAxSA+pW8U6ZEG2xytgFgoXLE+v6VWufiBpa2ylIZZZCcEKmCPfNdjZx2zIrMsZCHJkC4U//AKsVo3UqWV1HIyxky4BKqMcdPy/rXx3tIPofOxzOpDY81g+JFrMA32S4DxjIBUA/54qZviyLeQrHod9Oo5UqqkscDPPXtXbi2gk812ddshwVI6jPSq0unQkPcpi2MYyAowOO9XGryqyR30eI8XQXLC33GBH8W01m522GkXzjaPM2opIPcDHQ8Vbt/ifJfbIhpeoQjJVS0QCvj8eeldMrrOsDWq71CgnaACfUU2OOKa8bkZQZJI5Of8mpdW3Q6P8AWrHvt9xmR+I5J7bzvs0ykHBVk+ZvYUyHUXlKTJanyySCWGR9PrWvc2iRRnerFeM7eCKlnhSOJAEwCPlA9az9s2ceIz7GYj4n+BjefJbOWEYWMgnaV5HvUu9n4RNsgGflXnB//VWi0GDG0sHK8gt0JpqXagEbfKjY/Mx6Vk5nnvMK/corbKU3SREPH8wXHJ/zitZNQeBo0jhMZIGVIwX+lTQ3XneWrKHK8q2P096r3igz+aImOwgg5yB7/r+opqbOiOc4umrRl+Bq2fjC4hBURKI24BkQZXHc/lVuDxskT7ZLU7ejFQoG329DWBJD5eGYiUSDJUcFakt0EsDkxABiQBxxir9o0d1PiTGxVrr7jpIvG8TpPCtuHAAJBUEn2B/CqUvjx0/1NiXOANiopIGPf6Vz8UIjA8uQElskDtV25P3TEVMvBKAYOKXtGVLiTFz3t9xFq3iCVolK2M5APIQDJ/zxWUNekERK6Zcb24JYjI9/0rpYrJHsWZy29uAvrSfY1XyhMF3kYGOhH0pe0ZwV82r13ds5q71O4yoe0YHHA45qa01K9Xa7WwiTGB8oy30/Sty/sop4hC67XXkSDjA9KrxWiQqgZyNgyAefxNJyb0OJY2tCV0zL+2XHnySyRBEPGBwB/nFX4dYlMeGi24HytjHGOtWvsqXkJCPnnJIHA/CrX9kQnyHcgDuvfHqfWkpuOx1085xNLa33FGXxxcWZiE8CsyAbVSIKSPU+ucVm3PjGWU7fsrsG58sYAP41val4ehmkS4D/ACEYHfI9KWbQoBCgRkTjJbGSKFXZ0riHF+X3HHajrck8ixJaeQT0LD5SKZPrj3MAU2wQgjLKuA2B2/KuzHhe2mtyzhi46Z7+9ZGvaesUMS/L5aHqoxnjp/n0rppVl1PawXEHtPdrr5nn/iCaS4VF8tEJ5ZiOAK8/1bW2sTgpsjBPz4yD9a9Qv7e2miErSrbkNtw3UiopPA1rqlo6RwFwwyxAyT9P8966414x3Fi81pyk3A8qi8WJdIYxGYnHAc/dNaNrc6i0oMdk06YLBo1JIr0rSfhbobNAHgKqjE7i3Jb0ruNC8M6fYhvkUgEEK2CBSqYyK/ho8WebyW0TxnTrPV7jy5IICkqtuJPGOeM1tNYeILmGTzJlVFXACMVDe3/669qXRrCe7LKAVYAMIwB2q1BZadaLmMxbQckkAk47ZrieIlN3seXWzOrUd7I8S/4RfWbazWQyMQwOVJwwP1NPu9K8T6cIgpYsyghzIGBGOnWvYLl7fauwI+WJLEZ/SpkisrmJjcrkAYYg7Rj+lZ/WH2OH6/NvVHhF5qPiC2QzSXfkBFIMe0c475rEk8Sa1cyPAk8iTcFicqRnp/KvoZNF8Ny5RLbed25nmdiSc9uRUS+GtCed7mPTo8FsNkk4+mSQO/51qsR5G0cY73sfOA1TUpw0b32eShkkbIz6e/SqUGnNqUhFzduUjcAsoyfYZ/A19FR/D7w5C0/lWMMi5LLHIoYox6t/+qsS+8J6FEXY2wGcAmPg8env9a2Vds61mM+x5lb2Wh2iIzSuXLD5WYnZ7mn6nBotoxube82NjBEZO4j/ACT+tei2nhjw9EgnnsmV1GWVeQRx6nrVS40vQrBXkhtVliwSFdQzH2FS3fVnHKcqkuaRwmhX7simx81kBOY2OcHPX6da7230q5u9reUyKQPmzkD/AD/hWNB4p06wy8MAVWO0gKAR7Vt23j4XFqIQNkS9JFHJWod7aGU4Nr3TXh8LSWvkSNFICTnJbJI9vz/UVvadZyyzM0ORGD0PPNcqPF+7ZJJ5mzGQxPAHpj8KbJ41hA/dzGIHGIw2CxrWhVq0neLsFKVSmtDvpIwcRl2Qk5YKcZX/ACKoTRxG8WNJCrkdc9RWTpnjSymVftJ2yrzgsMkVore2l2jSwupk6gjk1+l5Tj6ikpwlofQUoxxMLT1RBDfSThyuWcMVZQvJ+lUdXnmRUUIY4gQNgJBNW/tss0/nOAVixgIMH8qFibUXuHlyAgyq9zX7ZgsSq8Ez4fH4T2U3YotqDWqhJk82JwAG7g+lIrwfZWwcsxJIA5z6VaF3b29sxlcJsJXY6EEHPWoLiwBUPCwSNxkBuT9a9VWPCnBxVyGKW4WcEgYwMMRximm7NzeKzR7x0ABx+NMt4Jb3aqyAjJXryKd9jWJzGXw6nPHf2qzl6FV55Y5WAyQp+UKM4HvTotjKZZM7c4wO/v8A59KluYH5d3VExjA4LdKkUqI8h1CAYLY46VSIehHdyLG8YIBPQgcZFN+1SozKgAz0wuQPeq8yhnjlc+YhJGO4q03zywRwSfOxGQFzk+lOxNx1xKZSglHyvkcDg8dKctrBHIg8wBQOIxwT71Hdbo7gMx3BcEADoaldbfAd2JyegOCKQ7la9tmmvBOiN5UeMFT0qWMBrwyyJuyMAsOac0xTKoQIkGSzdCKWKUz7xKQhAyCVxRcVrlR+fn3hNjZOegFOkeB75XiG1CQcnkZ71LdiJ4RjhGOCpHJ/zj/OKpSSmLaVQsFAIG3k0D1OjuEeG1MUarlwCZMAn8KwrxZEJWMh+OeuTVx9VmgtmzEoDDOSM4qjExm3kAZIyOeRVWIbKyReVM0mQ6soyAOh9KpybluFWX5I5eB6J71d/dxtiSUIDgHPQ1K9orkIU82MniMdaGShtpYoCUYeaccyKcc1cuFCW4WdwACQvY/Sq9vY/Y5HiYksRlQpyQKbdKYcYAkQjBDc0XEMuLCQKY1jMgI5UcEg1WhtwhWKRgVbgMelMhvWa6aFC7KFz1IA/Gi4ZcZP3mOCM9atMgVoYtPaUvGEkYFmwOw5qjHcPKpCxq8ZOQx4I9RVtir2+7PX5cNxik00Q27yo5GwjO7+61UmPcv+FI1vPEGnqIZJAsoYqpwflBb/ANlNfo58Oofs8SNIikOAwVB1xn5f8+3pXwR8Pri2/wCEhsY2SMSuzRq8i5UblKkn8CfzFfoB8MQItOSKV1aXagjOOdhGc/Xp+tfmfF021GPY/R+F4KLlLuXvivKr+HdxcrIxYFhkBeh/oa/Nj9pNzJvV0YSyS7FjVQA6kOc/iQD+XrX6P/Fxo10JElQSBZA6xB8eaArZU/h/OvzJ/aVdprg3EcrGXLKpLYDgEkY/P9RX53gta0T9DbPnueGKGEIzETqxJQ9QKqRxwsQpfD7jgHqartFNdO088mJcc7RyBTHYrGGUbzycnv8A5xX3XQ5yw9nkLjJGTkZxkU+x09r26jjiiaeZ22LGvJY+nvUEN5LJgN8xOTgAZ/zxXoXwGtTqvxQ0y3dFIO4Rq+MltjH+h/MVEmkrvoCRe8Pfs/8AjrXJkSx8N30xkGdhiwVGPvc44r63/ZS+BHijwFfT/wBp2LxSzsrBghVNm1sYY8/xHPAr6k+HNvbWEcI8qBGaMLyioCoLYb09P8ivRoprCVVJ2tKR/rFUsGHYcDmvjsRj6tZOk9jtUElc5DxTALfwrParGSHjbCEbicjH49f518A/tHaBrGruTp+jX968UhgkWJDuEQLENj05GDX6WSWtvKscZKkyMWVZF6Zz69uaqyeHtJltJIVsLZXUEvIqAk/55rzqE/ZT510Lauj8Vrvwf4t0nTpJ5dIvooo494gkhJAGeDt98iuIubXUra4R7u2lt5mOFEi7ST6Yr9hfjLp1lpuj3L2lnAhaDIWOJUaTr3A7+/pX5hfHy6kTxFKJYkjG5nVUGCQTgfhgf5xX02Dxcq9TlkjCceVHl1wU80AsOuCajcKXUnlQcEiqzTFmOABGRk5GeasW0ixOUZAVI+YE5yK91MwYs8io21QXHXJ7ipLabbKgVcDIAb3qFiftQwNsY4G7vVvb506xAhOgHfNa0rOaRE9ItnpvhW4uFu4o4YiQBlsjOQRivsD9mXRQulp5bSZiuSSGOQdzZ/756j/9dfGnhsyAeUZSpI6hiMH/ACBX27+y4guNCtppQ0rSEEqpALFRu/mw/I19Lm79lgHY/P8ACvnxx9i6EFFkuBtLKGHzZJHpVlb7ypn2DOw5BP8AKqNvHLaRBRHt+QAdsDHWmRxMcIGy5JJav5cxVZqq7H6lTXuovXOpeZMQsRC4HPqfWpDOijk7SRx7mqTQSsFyRgDJx1pCREq9ypyCea4/bM1SLwcOwyAAvO4888/lXlXxf8aS2du1lEPLUhlYnk5G3n8d4H4GvSP7QEkEwVfMcK20Lx82OlfOvxtvHnFwAGG7ecgnOcHj9c/jXTTraaHvZNhlXxUFLY+a/F2v3evazIboqGCgYVMYXPX8Tk/l6VzcckV25IkKyoflJJOeelO1GSSSSV5crJtxjOGAHaoopoUiU7RuAwCRyT61ySld3Z/TtCEadOMIrREb70uWG8HnkdzTVVgZcDLAZz0IFPitmnBbOXDcADFex/C/4TW2r3SXeqSkxy4EcSqGBGP/AK/8q4MTiYYWHPU2MMXi6eDpupU2OM8I/D3U/Es0Sw2kqxnlrgjA/wA9a+m/h58GLHw1Z2zSGSW6+80b4wgJz16k84/Cuw8K+HNI8PQAWxjchtxRCpLHB479K6YzgyFJiFOMABcEeor4PHZrUxfux0ifjWe8R4jGP2VH3YirZRJAUAGNu0BRxirJZlQ5PAFV55g0CeTz1GR1H+cUis+zlOTj5j0NeEfCSb3Zi+LPtEmjFIAom3Zw3GR+H0/Wvl7x9oMvntNcytKu4bmySB7Y/Kvry5VJYDnADDAHBwa8U+J3hp5Uu5CuS5IXPC9SRx+P6V7mW1/ZTPqeHcSsPibs+ab4wCV22FkTBC5zg1lSs07RlP3Y52gng/5xV3WbOTTr1JAwlJ43L93vzRFGjhS0m9yu5geMV+kU5JxTR+8wkqkVJFe3DXEIV1C/7vXGTWpo+hXWqXMUFnE08zkKoxkD3NUTAVnYhw6npjsa+g/gb4FjWK31DzCJJGz5knC7RxtH4559qcpqKuzz8wxccDh5Vn0Og+GPwdPh6yMt26yu6KWKRhWz/wDWwfz9q9cawhEYRAFUDoABirVjZxWcCJkMg+UjqD71PJBBDCcOqB2JDY/z6/rXx+LftpuTP53zDMK2PrOrVZlRQCN9oOwE4Bxn/PSs/wAUSxDTpVncRRKu7cxxntx35yK3PluYyvmqGHIA9q5T4h3kttpBljjBcDaoKgjOOv6j9K+nyWhyQbPDlrI+cfiZrFjpKshkjgcSNIiyMFMnHYdTndXh+t/EGfUpmw5iBGxUBwD9fyrT+NN/M96yuzPuYYUn5gNozg+39RXlyzbLfLYJUcDufevs6UVbU2V7aG9asZNQgmnJyTkDqTXrHhNY52RYY2Cgbh3x9a8T0cTG6VgWEbHDO+SOa9r8FvcW8SPEoUkFTxnIr6bAx9w8LMXsdg8rttAAQL6jgfWtCydiXDoGAxtZcjb9ao20qvGHY7B0OTkZzWnax7BMzPuXGABwQa9Sx4NyzBOql5CGUjgknsP8mnXGsCNo/wB5vMhJx0AHpVP7RmJhxkZrm9avmG1BIATwQBkgVMtjem/eR6VbfFGW9jtILQjTxbcKbSNFZsDkklTnOK7PXfjjrutaOtiwihjWMK00a7XlA6d/85r578PP5jF3kO3tkAfjXTt4gtliSMuCU5I3c49cV4Enqz7WEVyoyfFWuXg895kN1M67cSc5/OuU/wCFg+INckSDUb+e7jgAjhWVy4RBwFVWyFA7YFXfEt39t5EuyENu3Lwcc81xdqXaUuqMJXcrkDAKiuzCK8zz8wXLSO9XXbuRQi3k8UfDSLBK0YcehweegqWXVXDI3ll8nIJbj/69ctH50YDANI4GSB1IrYQPAPNHTGSh5Ar3VE+TcjK167ks0dthZyCWIY4X/P8AnpXDzavKPmado3Q7iehFekzqksBcQFxnuc1514t0Z4mJ2bYm79jXJiIza9w9fL50+e0zEu/GIluDbtLvBwDLnIPtVyxt31NkKys+ei9c1yUlrDFdI6xMyAAgjoa7bwmyokcrFYxE3IIyTnt+tfKYqpN6Nn21CnGGsUX4PCKALJIN78kMeAKZfytY2+wOoBBGSetXvEviyGxsGWIqS5xx1WvOrnUnurh1+0Kd4yVJ5/CuOnzyOhu2512k3EEuFeYNLIccMMV11losEiBli2k9cnINeU2N07bAF2Sg/KR0J/yK7fwp4imLJHKx4JxnjPNbShVS905+aL2Orv8ASY44gwdowCAQ3TJH/wBY1VnlFoBukEalcYUdavttv5y2xS7gBZGHQeh/X865S/hlnlNvIG3bsAdwfWqws53d9zF2loy9/bXkT+dCxQ4ADE859K9A8KeIDexI4YOCNrZ5ANcb4d+HN9rDw20MTSySkH5QVBBOK+uPgb+xneXNjHfa2V062aXzFiKlnbt90/T6V9JTqKMbzZ41eMdVE4Cw0qS/tCgtJGY8p8pJds9F/L9RXVWXw11KKVFaxcOoBceWSVUjnt17V9Ww/A7R7SC1ht5GijiJ3KowHz1J61mfFHxn4O+C3hx7zUJofMgUkW24GUjA5wOe469c1LxCkrRPKVDXU8Z0P4L3CCOe8YxWwflC+Rz0B46/jWn4m8TeEPhdYPLfXS2m0f6mXAc4/u/Wvmj4m/tf63riXy6Qs2hWkh/d5Yb3Uk8f7OP6Gvl7x1441DxjqsbXN3PMygoPMYkjnO76nNaLDSrWlJnVGnY+qvGn7bNxcXW3w9YPDphLI07qpc4OMAH6f/Xqron7Wej6lcfZ9Xcxz5WQuVCbOvPJGT1zivlG41uO3tFhjjIkXBAPr61gy21zfyrISzZf93tBBDV1vA0mrI05Efpp4O+OuiahbQRpc4dyCoMRIdfXqMZ9a9M0rxzY3kKMZAwkOArbSSPbaTX5G/2pfaXID57JNGPLDbiGA64z+Ndb4X+Ofi/w/bLF/asksSknMh5Iz3xiuOplrv8Au394rH6z2uqxZkCuCVGSS2Pwp0VwZOHwAxwoA6e+a/P3wX+2LsjgXUWktmLkEAZQn+9ndkZr3Pw3+0vpGtwhk1KCKJRtOZEVmYf3cHcOvevLqYepSfvIux9IurNgnrjAxnvj/AUyWQo5O3hhjjsa8+0H4vaTdiAPIWSRcnCsWA/vZ6Y966vS/Etlq8aTwXKup3EcYBx65HFYcrW6EWtTvo9OgjklcCMkY3Hk8j/GvPNS+NNpY3rYUOOEWKTow9jW/wCNo1ubQSmXZIyhY8HjaQSR+BIrxDUPDUU10WeOVw4wwLcZGeB6fhXXhqKqz5ZHJXm4RvE9CT482CXKRbQ5ZsklSUUejY6//WqeH416ZO8rROr2wOGlPyDd0OPWvK5/CtmxMKEhAMNCepBz3OfSoo9ES0RLVSpQ5AXuTzXt/wBn0Tx3jaqPXU+M1irB2GXJz5YkBYjPXnH61fh+L+lF2UzhGxkI5yfp/wDqzXg0ukwW5LLFIcHkliVH+f8ACrd5oLBFZtw3L1Bxxjp+tP8As6iZ/X6yPbP+FyaaYolVxcHJJMJ4x6fWlb4waOdz+eIWAyzSSZH0APzV4hbaa9yrhV2LyDk4ApzeHHRi0Z3k8Ejrip/s2gT/AGjW7Huq/FWzYO7bYG2gCJpAS/o340q/GDQ5pUUyCB+RukbAXHUk4xj3rwxdEkYAwszyKcAZyeM1Vn0W4jjJI3JIfmIGDS/suixf2nWXQ9+X4l6OMq15AE27kKsXBPf7oP8AhQfirpq7MSLLHIoC/MoIOfU4HPrmvn9dOlnUKC/krxuycj8apy6dNsdYJmYJyFLZINL+yqXcazWp2PpEfEbS7d1LTRQZIBMr5GfT/wDVUMfxI0eabyklRCD+8kZiFHv0r5vubadDFFmUSjDEljkj/D/PaoLqzvWIAmLYOSc4Kn/Jqf7Kp9yv7Vn/ACnu3jH4q2EUDWunXQlu3BEckDAHHHI7+tfKnxOu/ETyGdGYpEGcliSx6d+p6dK9H8O6dL9oieRHcqSGkckkVk/E+wWSylZSyBFLuRnlfT9D+dc/1GnGqosP7RqPVHyqfiT4rguw/wDatwpjchSFVRnkfdxjj6Ulz8UPFWnbWj1N/MY5adkDZxnj269sVB4hDRX7TIm4lyFR1wawbhGldU2N5pPAAJwa+0p5ThpxT5V9xosfNnV2Hxt8aJFGseoyxGNiSEA3N6Anrj/Gthv2gPFcMYL37SyAYOF+c+gzXnsOnThjI4MTZ24bIJFEmneQxbeXLdQe1VLJsLNW5AWOkmer2/7UviWCGMxwkR8iUKMEA/jjqPStfTv2w9c+wiK8shPMg42S/wCsPoeOBjtmvB55pYd8SjdGw5OMYpkViVQMMKCCcY5xXO+H8P2/E2WYs+n9K/bV1KC5W3mtkit1UNiGY8k9gNox/nmuy0L9sbQ2jillWVCkmGldSSB9COcfjXxhHATGRGAD0JPJJpYdMluUw7eSQchTzn3rGXDtF9PxL/tE/QvQv2q9DupYoYb+1nc8+VKpLN+a8j6V22k/G/Sb+/SANGjHkOXUAH0wqj/H1r8wHhljchXO9OCM1Y0vXNV0y4DQXMpYHmRpGyB6CuKpw5Gz5HqWswi3qfrBpvxD0q8VYVuVTzCzfewS3TPf0HarsviKxuoA7SrkNtJLDIAPU+lflrovxa8TeFpDjULqaNjhVl+YDnOB0Pf1ru/D/wC09rgDNPCzpG2FVDtz9TnJ7/pXj1OH8THzOuOLpS2Z9dfFLwXca9LKsJ8y1nUPIzDqMYwD9QP8mvnPxh8Cb2ysLuSBgJpNwj28lPQkf410fhD9qtdXuzFqFytvPGo2iU/Jt9WZsfyr1Tw/8RNG8XaYYrdknDEhmjbKkZ7Hv0r08LVxeVU/ZWsclTDUMXLmZ+efi74fajoNvKt1AwlUkBipBb35+h/KuHigZEdSckHBHYGv0M+Ifw10zU4JfMQTRSBtjIcFGzkH9f1r45+Jnw9m8K6lPlHeGRiQVAGCefy5/Sk8XLES5p7noUaKpQ5Inl7IQ2CCHzwPWlm+VeSpPp3FSw277yc/OhyMj+lQumXMn8BPX39a3WpvYQFmcAncOgAr6v8A2dfitoHgbwm8uqaktpKkhzJIzEYwMfKMnjkV8prIoXjjB60izsGAywGc8HH40p01UXLIaP0kvP23fC1jLGqy5aONWQRIXaRz7dNpxWFqX/BQXR4ZWg8l3jzkiCFgqcepAOT7V+fQuGbO1wCO3Of8/wCFShZJRvYlz3IrlWX0L7Gl2fbl9+3pbyxsLeKZ7YNlgWKg5HJH8R/Egelcteft1ak5KrZSJEx2SpAyljH68geg718oRxO6sIwcj73GcVIYSyg42j+92NL6lQXQltn05qn7cHiG9ZZ0tGMW0LsmYNuA7EDAHbofzrn9S/a48TTvA0KwOA2/5lbOMdPvcCvAnAVVHmhlPYcfhTudobOGHQelV9VorRRM27HsmqftT+MrpQIJYIQARGHRnKEnry39Kx7v4/8AjW5VppNZeWd49oYKqqDnqQBz+NeY4kZgQ6nnGMcU/wCzmJizMEPcMeKtUKS05US2zd13x3q3iNx9uumnfIZucrn1wawWkkty2QHQjqo4FKLc+YgDKd38S85qIpLFKVIJGcEdsV0xSWxD1PSfgFdJb/EjScymJyzMhxkAhCen4EfjX6jfDpoxpcKhmaWWMFgRgg85/l+lflb8Drh4/iLpzhAYkYqcnGCyMiknsNxH6V+p/wAObpls4h9m8oDCBy24SKAB/NT+JNeFmSfMmOJveKrUtpVxGwALRtgs3BGDjHvkCvhj48xq92nlfuYjIwCgHL7cru+hwD+Br7s8Trbw6VdlnSINHliy4zkgbVPrwa+E/jRlmkZHVnkYFozklY8HGPfjn8a9bhr/AHo8DO1/s7PGZNsbjy/3iMPmYd+OgqnchVKsiESL2PUfhVrznjjSVU2lTxnjmo5jl3Lo2+XBLDtgV+yH5lYhidZrdg5HmDgnviomtcLnPT16VI0BABV1Xj5s9B+NRzMGRRk+hHaqsPYjMnlYUjGcHI6Grdupud0h+XBweOTUZYTRLhACBjJ7UKuImAOyVex7+9MCYziGGQIMN0DZ5xVcM0sWC4AHUHgmoBG24HcRn05qdVCtkMC4HXsaBWESHeSp4A6moQoRgqZYfzqZlVASrjA6g9/pTY1zuy5B9hTsVsJImw7sDHcD1pNqkkgHYRg57GpBasiD5chj68imPEydsJnJA4FIaBUdIyAeSMYHWiIhJBvX5RwM09UVZN6t8xXnJ4psZd8kuDk+n3aBkSgGTIbPOCDU+1Y9u8FVLZwBUO1VICZd89KAs7YLAk5xSsBJMxDjbjCncCOtJcXCOWCliccAjiiOVIh8ynJ4JA6Ustvt+bzAFGMZ64pPsBEpV4WZx83RQBxSRiVyuGK56nGaACrEIcnrU3mynAGM+w6UJjuF44jYAsF4G5vWmPcPHEr43J0AxTZo0kyN25u4NSKojEcTPg9sDgUm7hoEsxaSJpQSMA8ccUOY3feudpPQjmo7mZJJcrkKgwM9zRGzlwQRtxmqZQ4pH5oyTtPPA6USxrChCnJ3ZBI4xTopo4dolbk85ApDJHNuC8k9AaAIzukVeBx1H9aUFonClsoOT6GmiQOduCjdOD1pnljzAFYkDnOaQEuIncYABOcnsKjePyxkLx1HPWnTKkB47HGCfWiSVtpIwcjp71LKINm4ldxXPIbGcVDeRCWPZ/rG9DVgH92pfAcdQewodUkywUgDgGpavozSLa1OO1W1SFVEYbzM5+lYYZYy2Vyc9q9BktBLGQ6gt1UYrnbrRAkjsFGSehr5fM8tjUhKcdz6bA49RfJMwJl85B0APHTkVnzQ/OMDLL7Vp3L+TIVAAC8Ed6lWP7Uo2AbgM8jAr8wnhp32PrFUTRlRp1BwQRyB1pJIQUGflIPQ1YuYhFKCqED25zQoYFWIGwHvzXnSjrY1uVRGFB9u3egwEAHjJPQ1otH912GA3HA61F5RWRsnjP4CuSQislsWYbVwPWhbXqSMHpVxW8sMM7ieAKRUIAJGe4J5rJuxLZTW05UqDg9c96eYD8pIHXg4rSwGRcA4zknpUxt1HIUEg9ulRzEcxjrZOoLZ3HJ4A5pTatwp4b071vrACRgBumSo5FS28Ebu+7CKDySOg+tS5i5zEksFgAj6vgH6UxbJ/MGEJB6gCt37Gry7uODgDpx9aWNDKXBG0gngDk1HMS5GWINsgxGFIHccGo5LVg2MZGcgjpW4kAJUEZ4yAfSleMmMZQbScAAcCpchXMSK03S7cfXng0rW7kOQAgXgDufatlYUjUcDI5JA+6PWmNa+cikDCAk47mjmJuYyxGQnnHYjGKkMQMg2gkdz6VpG3CKcAYxwcc/SlFoZCqgBSV3ZPT60cwcxlmMxoVf14x3qOC2aRyQu1F4+boTWpPZpA6nPmH+IHoKSMNKrqqnGMsOuBTUgUjMZHUnIBPQcUbJBtYqoB4BHFaIg8x1CjkgdTUsdsrFlc4x3PPNFx8xkSRMuQABnkk8kUxrd4gBywPc1sG18xtvXHKtjrTGiTcUzlhwD2NFw5jPUB4woBMg6ZOBTDAHUgKd4PUVqJbDB4Ax1zUJtnQEq4JzgDHJ9qLjuUYoyoAGOucGm3I+dSqFBnBOeDWk8eUHy89MjtUZhMjKDyB0IFHMXcpCMAFs5x2Haow5Eh3AgjG0Dv7VpLbhPusMMcHPaljhVpDuO98cYHSncVyimJAXKYIGDu9KjLeb8oQgA44q8ybicHkjGPShrXeg3kJxj5ep96EwuUY7d48lhlOmR3+lSRsImJKjJHAPABqy8BQpHksh6EdSfSlksxKyjBAHB7HHpT5ikyjL2YRgk8ccURJwVclHPJBrQNqFTAGCOinqTTIoQygsrHrkntRcVykUAwy5IxhhUZGVCjGScnitOSASTAREKO+RxmmyWZ2nZhvwxTvYq6KSD5wCSVxjjvQ0Jifgl/b+lWjasYkjYgMPmAHBIzT/sjLGAFJduS3pU8w7lAQHcWJAA6Bs8+1Mdg2eMP0HpVxrYyjDAgjgMKWW1jXywoJOPvY5qkxXRnxEMxVhj1Jp7AxqACGUnsOlXjaNKTtAzjnjgUsMKufmOFHUjpVJjuZrFnJwpOAOAOlPjRmQlcg4ycjP41Zkt2Zy6DaucY9R60oOxwpB2d2XgUXC5XyNg3ZIJwQKjyFJwCcHPHSryxLLJhR+fGaU2iwsQCGB698UXHcppEwCuQWB4GOMVHMD90kgZzxV7yX2iMAkdQR0+lQNb/vCCCPXPei47ldgIwDncc856UqK5A+XJPQdPxqxJaeaBs4GcHPIxSy2zrGCMkjg46U7hoU5S3QDB6VLDg4DnPHNTiJX2nGAeOaeluu75Vye5NK4iqJVVm2nAXgEjkUrQlGDMNpwCA3U+9WFjRo3HGR1AqOSLfKCMncMAHoKLiuV1zLkLkAnGemalWJkztXJAyccgDPWlEUquc4G0/hTVG6RuCMckZ6ii4xob5wRyw6/SmsplYEcDPc96nWAvI5jBwoyQOaV4MqdpB/2cdKd0NEBPlSo6nOw5IIBBpzATOT0Gc8cU77OUIDHnGSF7UrR53YIBXHyjvTuMifmQB1wCOooZQmfKOATjj+dTxu8qlQoJ6ZIFIUZCQ+FAOMD1p3ArM+zjk/zpTtdCoBJ9cVYeDcgwATnk9AKUZ8t1ZAGICggYqbiuVI8KCDx61JGyoTk57YHFPe0OBg9eP/r1LDG1lIrAAt1BIyKfMO5VLNG7IUZDxgngAU+S5O8lkBOMcDHb/wCtTpkLA4PJJJJ60Lb4j+YZOeKaZSIJPnKqw5PQe1DIoywGF+7jPNWFXY4YjDAZBPrUWHZ84wOvPrRcZGXDIAowBxxwaVAwOOAfTuRUvDIVA570swRWGxCuFAIZs84Gf60CuQPvaUHnI4GKdLgsOSWPAA7UsqlCpDZUgc0rR7sneMgdRQDY3YEByMHHOetOJEcIzyT0I7U+OMNG245IHBpjJuC5PBPB7U7hciQs8QXBJJxzUsUR3MvXYMmpXg2gHBBIGAev1qM7k+dRkd/elcaGEgqQgO4Hqe4qTy9y84GBkdsmmLFuQNz1yR0P0p6u2QXwPQUXKuR4bCNgEqelCTBATnA/nQOrkc+lCQh4yW+UjoCOTTuK59eJPcRW7KEIJHzKRzTrm6muUVQchAPbmt//AIR/7TuxKMgcjuKrw2TL80CYySrMeQPevh4tNXR8IZ014ZJY1Rl8rADYGCvHWnQPdxStuI2NwoYZ4/z/AFqaezEc26bGeBleBVyLS5GuYvmIibG7Par9CWQWLSWjbmBRScKvTBqaRXwbhXRAzYwOox6/59fWr8ukolwVMu0dRvOcCpbfTVkjeMlZYj83yDkD1/lUyGZs1v57JI5ckDBKsQpqiTO92i5H2fGCwODmuitraE2zkgssZyyg8gVCdPjVx5TIB1Ctzk+n+fSsy2zLma4nkLtLuIGFHOB7/wCfSpmRo5IlZM+ZwDjj6Vc3RSBgyMjjjPQUrygQszYBUYDHpSI5iqYmhywBKjpjt/j/APqpVWSZMSEiInO48Gr6tHLEhRgpQ52kZJOKlt5ILmILMDjdgbR0NAmzLinaV3ZAREvBJ5AxUlu011KyxKBEOMjqaeTBbLLh97seAGHNJbajbwMpeVEkbgc4FO+hNx80JEx8khVAwXxkDio44Lh1aUne/QcdafFrYSfCKCh++CAcj/OKkjljt1k3XIihYZLv0ApApDVM8xAVmxjkDPAp9+LmS2C+YCYhncAc/wCelMF/Ywbit1HImMLICdpNPGsx3DCJ5YizKAoQBTx/+qgrmHWskyuXkyq4BDP61PvkO4zBBydoA5IqtOFtyAshYMOQemf8mqNxq1u8vlrKC4+UqG6/T9auwORqfb47ZV3LktztHBqxaTOXdpOCwGM9PpXNz6pCZiGQqcDqetLJefMoldpEcAFUJBxUtE8x0Vvdrb3LefKJFXkAcY/z/SoLidpr6OSIMi98nII+lZkk8SoQoIQ8cmqdzqJZligwCeCSc4FZpC5joXvm3IFlKAHIBPFUdTvoXRo5g5VxksvAHvWEJZRJgvuBPc5Iqf8AfKXklYSBBlV6cVtFWRcXqZGp2cTsV2YJOMkcf5/+tTbHWZLaX7OrkPGCRH3Pv75xWnqAWZlkUrkgHGcgisu+0U3kRnhIjfAG484q2zu57qxvabrK3lufMBUngLnmrMupSExRW4LSKQTjkn6/rXNWljcWZKOdyDHzDmtO2nWFd+9vMViSw7VluzlkzVudajQyKpc8Z4boe+f1/Oqw1ORWGxjnGQB0PtWdBNiZ3JDO4OT+NKk7AOZF74UrwDj/ACKEjnkalvfXLheMHJwvc1YuLydQcnEa8hgeCf8AP86xU1UQxl2dQBwVI5NElyjMuxy5zkqD0zWlkZl7+15ZIzCDiXknAxxVaS8nieOVXbA4ILe1UTC5wTLllGZCBjK/07U1HWbeFbcw445GKZaJJNala6MksrS/wqkZ24qaG8eSbfNkggELnpVGKDzrqMKuM8MSeG68VI8Pkh0G4v0Ldv8APWnexpcuSks5CndFgHcTwD70RiJkYq6uMYJHT6VViVGi2nLAjHB60loI1UiM4wcsCelaJ2NFIyZ9PtppykyDDN1HGP8AP9ao3FhCJXUOemFCHBFa11ZIWmlLgHHyg8gGi1toYlG0gzEA/NyTRzdSuczrSxGoKIJ5WAXk7TjipY9Dt/NWMBpBnCkE5FXJ0gURmIjOSXC8VLGJIYDPGQAcgg9apNk82olhYLaylDEDzkZ6j/Guw0kpd2zwQYgnC/e25A964sayAWdhvZV5AOOPeoE8ZPDOxgiHIwSW4+lerg606M1rodlCc4y8jvb5orN97XagqcALzk+/txWSPFEEszJE5kVjzhgCvvXLyazNfxh/NUlSchRjn0NVLZHimW5VApJwwI4NfrGV5pBNTcj1K1JYik0tzsLnU45UAMIbZg7CeWHrU63E98vlTkRliRGqE5AA/wDrGsLTdZtYrpY5OZXI2sRnnPSugupUufKkEYQgY3AZJ/z/AFr9Yw2JhXgpRPz3F4eVJtMhWzktXZjICueCvpVhY1HqVxkknk083SPB5ax4A6k9T/nFEQjaFiXymM5Hbmu48Vqw0urWquEJG7BB6j3rOnkaNwRgKDnHWpNYKXEsL2kuwxjmMDG6omfdAvmkb2/jA4FaI55MJZgm0rjYeueooSd4GGw5HUMvWq7BcsjKX4JHOM+1FuYZJN3R8YAHaqsZ3L9tKrs5lJyeFx3PpQrfvVMQDkHkHBFRLdo44GShwQOKWGcwztK0RyM59AKTRVy3IqIsgJLFgMY6Z9KfZgylN5XONoyOQKgF8kWGIBTOCrdSPrSqyBHKq0YzlST0qDRCyMkcUsUKE9iz8gHNV3kMToqMJJQMkgZA9qbcahLLGUEZjUnaz4GWFUrq5MU4RAVI5BJ57c1SRLZYvbhiVXOT3Wqss0sDjy8Addx4pk5w6SkljnJx61BdXPn/AL1GyHG3AHT3rSxk2N3O0kkUxEpc5VsdK6XSAIzmU7lQA7h1PtXPxxFDkgkgZY9h71cS7Sa2CowJJwQDkik0CZqTX2SSgAdjgnHas6WJnRiSVUnJxSpeIibTkuOuKjnmAh8xZN0oP+rPQ0rD6DB5dupdMMR/CcjvzVSe9iuAXCYA4J7iiS7YyjzXycYAUYA/z/SmyMJyCiEk/KSvaqSIuAjbyN2Q4cYAPFIHMTiMICuAd2etVhG7o8QcpEgyBjPehUjW3SGUlSWPze1OzKudh8Jcaj4xt4gcj5yu8cEbTnHvx+or9DvhgoMaTq/liQYxnIHHA/Svz1+FKSReL7BIFcozOMhc4IRvmPsAD+Qr9C/hwFS2geOMwQEeWofJGQepPbpz9a/MuLb+6fpPC9uVj/jJNjSLcPudUYb/ACcBgCeT+v6n0r8wv2lp2nurVpFktonkZtkhGFbJ4XH1H5Cv08+Mc3k6UoDrACpcORlmzhQB+Z/T0r8sv2mpr251u2UIJoFLZeNdoHAOD7/MPpivgcvjesj9AkeHzuySLIEPljIJPGfaqklzLKSzAbMfKqjAxU7hpzGszmKFTk4GapzyAMmeY88EcGvtkkc9iZiSAepI6gYAq3puo3ukyi4tLhoJQfllQ4YH1B7VQdmbGDvTGAF7CgM5QBWIHo3OKLBqj0fTf2g/iFpQ2w+LdR2hcBZGDHH1PJ/Ot/T/ANqL4j2expdYW88lvMRp0YlM9+GA7143GQp67mXkDrn2ppuHkySSpPBB/lXK8PR/kX3D55dz6Psf24fiLFMpu9Shu3C7SGiOxvbG7j61u2n7f3jm3S5Y+VK7qESBQSjAH+IkgZ/4DjpXyiJ0iDAoSWGM56e9EbsDuQcrzj0rH6lh278hpzy7n0R45/bD8VeMmu4ZGitIJlUIUByrDr6fl0rxDXvEF3rM7y3L/aZ3+XzD3APSshn3/M4y3Ut2FRs2/AJCjPB9PeuinQpUvgiS23uOKCHAbg55FNSV2f5QCw6DFMj3byG5A5+tWXkVstEoQkbST3FbEkhlTC78E4ycdAajtmZ5w0YIcHK45wajCrg7jkY4HetLTNi3qHZtDYBYcgVvR0qRIqfBI9D8IBoTDJPEDIQd56rn1r7r/ZlnjtdFsvshaRN3lSllG4secAe24D3wK+IPDVvb/vQ8pVCoxIWwDX3L+zUBaaBbW8LOCu1juGSGx69++fotfRZ7rl7Z+f4Jf7cfVloGv8kyBnfk9v8APWtC2tFZVMrICOBjqay9HvkggRnAGBgnueKni1NZZQjW0iDOQ+4HJ5r+X6sqSqNTP1GN7KxoTrmbAXIIxyBgVSewjV0d3CbDy7E8E1N/aSqCG3sDx0GB/Wqv20+aSiMEzjOcj8a5b0DVcxNNboY2SONdrZLhFxgEcmvnD4uW/wBn84yDiRTGo6gjk8/gD+Qr6LeZo4XbcFYDgj+VeA/Fpt/22Nwwi2NJkHOw7Wxz9B+lZVa9KlHQ+nyGfLik5Hx9rrCHUJvNUMVlYEAgdzVFrUSSPFG370DPJ4ANXNZiVdQK7cOw3ly2Qc1RlU2ysYypnUZ3A5AHrWKd0f01R1pxaGAm0wd+4ZxkjAzWvpnifU7V0Vb6WK3Q5ADHA/z7VhwjOTIS4wCCOATS5QENg7SeQD2qJwjNWki5U41FaSuegWPxd8SafcsU1BpmZdokmwxC4r0/4b/FTWdZuJLYuY41jDM0Y3gf7XzZxn/GvnGZwx+U4UDAz0r1f4EaUs2q3V2ytJEShYZwrAbu/wCJrwcwwtCNCUlE+XzfLsIsLKfs1dH1zpV3J5BlckpnADDrj/8AVWJ4p+Iln4dQG6LmPODtUkYwew+lVtQ1+HS/Dsrb2jUq20dfx/z718zeOfFjazqjCGcuBuAcMSDk8fl/U18hl+DeMqcvRH5TlWSrMq7UvhR79afH7R7qVUaSMnqpLBCfYA+mPQ1B4x8d6Pq9hK32mMzouJIzKqtECPlJH48V8lSCQ28gASUZwQ3J6/8A1qryyXEWUnlMkjfNvBJwvZf0r6qOSU4O6kff0eEMNSkpwm0db421jS7qZZLdi5xtbsO/+Jrk5LkXCOI2EZU8MeKqrM0oCSYCk85Gce9NeFYzKIwZAwzjuK+jpx5IqJ9rRoqjBU10NKBnWSMDDknnB4r6c+HzTw6KigmJkZo1wMA4Awf1P5V8r2srqqfKGPUqOpHpX1n8GLKyudF08SyEYjyw3ZAYkn/H8jXmZlCdSlywdmfIcUx/2M9ItJL64EbYYnADADg/5zWs2lzbFklDgZ5UnDCtO1ubCzt1DtHExJCsWGCapX3iO1iZmR/NkUHc3JUCvmYUlRXvzuz8Dlq9EPNv5UYKgDsDXCfFG5aPSHiZCysAeTgD5gCf1H612seqec+/ZhACCDwDXnvxm1GO30WX91NLiJhuU5VQQ2SR7YB/AV+hZNJSpKxyNWkfGHxEn8zUXSKPzYgd4yeQxbkfyH4VxN1bQNMkmwB2O0lVOFrY+JfiVrfV5IlKvE+CCowxGMn9Sfyri21W7u5UUSBI19sV9gkejFWOn0iVG1MQgeaVO4beAR3H+f6V6f4fVhbssjGI5yMHBAP+f515BoF+51BEGNyHccAZIr1PTY/OiEhLkMucq2Aa+kwEfcPmM0d5HaaY8VuoSRWYE87ua0rvUUErunKySOzOBtBJJP8AMmubsXeJwplVAoyvmtyenT16itRZ5XhjSVAWJyu0YzzXpcp4BdadBujckueMjjGa5zVFiluDChx6gnmtS4m8yZYiw83GQOnH+RXN6rfRWV2ZbiYRmT5F3eorOasma037yLNxqC6XpzHGFAwNoxjNcrD4gNpqDea2Vl5IPetrUIjdWxUNkY5B5yMVx91pElxPsX5AnILHOPavl5/Ez7qinyI6G/1a1ubbMcpDngxt0x/n+VVNF1WK6uArgoEO3AHUVly2jRWoMZBKjODySadpkUav8k2JPvE9cV7GASaZ4+aP3UjuIpoY3JGcDv2NRai7yQh2DLGTkBeDj3/OmohNqArKxH8QHBp0SCSTGSQgzy3f2r20fJtkcl95NuyYYoVGccEe9ULqMMAyj5mGF39B71bdTI5Z1PoFH160t4kabWfAIGPYUmhRbTujzDW9EaG4fzB5SRjJYDAOe9UJte/shPLjKkjAAHUe9dD4r1oyXBtVaNpAABjGCT6/57GvMdSEl3E8pcEoTho+jV8tjaNNT0Pvsur1KlFc6Ls2pvqMiM24lmIUHnJzXp3w7+EFx4ouoRe2TCJ+FKPtct1zx0//AF15h4VaOz1aCaQlgpDEH+HFfWPgPX7e3sxKojlcDAckAn6e/NZ0KS3JxldxaijY1D9m3T/CNnDLqpgS5Y5WGKVWO3HcrnB9jXzl4u8jRdUka1fEXmMFBPI9q+jPHvjSO1tAsl3HCRHu3Ow744PPHGa+X/FV7HqN4TbqvlZyoJyMVrOEUtTDD1ZSlZHc+GPEB1KxjZSFdBgsOld14f0AXc9urIJElYCRnXDgfX8vzryHwDYSQXUBdyiSNtI6hev/ANavpzwZ4baG2stRmO228xgSxGDwfl/Ws6EIxlodtdtRPq79m74RaFpejwarCFucBVTdhgSFHrz3H5Cvd5NZ0+1Rt1zGioCSM+np6/hXyl4a+L66VaxafbSKgBw0yqV/8dIwa6GTx22vRtBBckS4CkAnGP8AIqcRTryf7pL5nlOS6s7vxz8X9QtZI4tFghhtH+WS6us+YOnKL0H4180+NfhzqPjnVJJ5LyS+W4lJM75mYZz97n0P4Vf8ZvrN3IVS5mjQqQHXkD1Ht0/lXkXirxf4u8N29w9pNJeMi7kVh8wIzzlRnHAHpXg1cNm85fu5JHRTnR6lnX/2YbfVoZLRrkPgbkiwQeD03DHNZ1t+yJZ3My/aL2C2kVQ3nxbmdF9MDIz9a8/n/aJ8VmELdRNDfoxEysWZQPUZbv2q14d/aa1jzZWu7ZghJAUPwcdiD9M9a43heINo1PxOvmo7FzxZ+zzp+myz2OnpcXbbd6NIMODnknHuD1/rXnXij+wfhsZdPguIb7WEjxJhQ7I5H8J6Lj61c+IfxO1rxUtzeTPPZwTqUiWFzGSuOuVx1rxF4/LhdnUk4ILFvmPufWvuMloYylSvjZ3kc1WUXpFDtev5b/UYpJmkcuoKF2yAPSs/zJpXZI3U7TggdxT44hZzcOXLDOX5AB9KVLbyJAqDYWJO4+tfSo5SHY0MrtGFK45BOR9KfBevEVfLIyNuU5yQad83nPGo3leuP501CXiOyInnqegNVbuI6Pw98S/EGh3cU0Oo3DrEdywyyM0ZHPBGeetew+Ff2wdZ0mWK31GzlMSKG8yyAB3HuFJHt05r5/Sxnn+XYy5GcbefrWno/hm+v5Y/KiMj5+TacFz6CuStSpT1qFo++fhx8XP+FmI720vmogA8tzgow65z355+lelro4lgHmnDHkHkd68L/Zc8C6jbaZBI1q0D7t5SRfm3ZBIPr/F+lfU40iF4RA+ETGCTzk183OapVH7M5asVLQ4iTQvLjzjIBxtIyah/4RZXiL4CpnJBPJ/GvSBpawt/C7j7uVBBps8Iu48uVV1BG0LnBHY1qsXVXU4/q8GzzceFREzBVB4yAe/t/n0qlNpZg2YjZt2RgDIJzwB+vb0r01rfbk7AuRg4AqL+yLd3DkLtzwCepqvrdRgsLA87h0EwCRJU2lh93bg5rT03w1DMkgYhI1Xd8gyxOelddLo8Vuvyru3c7m5IFXEsli0yGCBRAGcFmHUc8k/57UvrM+5osPA4G+s40Jjt7cQAnHv+NZd9pyxRCRkBAGDtJJJA9PXivRZPD6KHI+ZmH3ieTzVS58LpJIWBGFUAKemfX9aX1qp3JeGp9jzJbDzGbYPN3HCqB1GPSlsdIQxlsDy8nIIyDwev+e1emx+FLOJhJHE0crHPDZXd7Dt1NQS+HYw8mFwCDyRwK0WLkZvCR7Hm82mmZlCw7gmQDjOKLrQ1jGWjyQBkkZ/A13q+G/LlwFOF5ABx+FP/ALK85X3gErwzDpiq+uSJWDicPaaGIZAoiK5GRls59q5bx/p6QQSZYwGNfMLSLuU8EBT+VexT6cltsZuQoJDgDn2NeafGrc+lBYkKy4IyCApGDw3t938jRh6sqtdXOLFUo04OSR8ZeLbNbnVLzZEzSiR13gfKFyccewrntPspvNLY35JXCrxx/kV32r3VvNetEhKTngtjrVVNOMaIFPzOOQR+tfqVCPJBI+QljJX905EaUVkDxh3bJMhY5GPSm3Fi3zYTBxgEKBn2rtIF8hmRBnPXPc1BLZRGXcDtf+AdjXUlcz+tTepykPh43lpswYpByXYc1Be6GIWTyXKkjbyMgdOa7IW0js6RqQQMqR3NVrWzbzsucBTlnI4+lapD+sT7nHw6RvlLngfdOf50h0goxBdSByNuT/nrXbRW9tHFLiHILEgtjmqk2ixENIikPjPPQVaSMpV5vqce1itvvC5diOQeo561HJpBB3qDsUZI/pXWnSNkGXXc+MAE4JoubLz7QeVH5bgYZCe/r7U+VMzVea2kcmdJ8xIztZ8nJPXFDaMluoaIlQf4cZya62HTIYkAIbAXLEEk59aEtUmJUgNGeRgYxUOETeONqLqcBf6dLc4WPAJGdw6df/rV1ng7xDqHgqRGS4lERIJSNjtOOa0LXShcOHdCdrHJ6Aj0pZtJeSXEKKcYCoFAK+/61y1KMKkXCSujaOY1YO6Z9J+AfH0XizRkGS0jblYuwLIfQjqMZFcd8XPCS6vYyxDywzHG9lyCRnH6kfpXGfCu8fRfFEMKAu8rAOFPA69fz/SvdPiFa/2job7YivmRhUZRkIcD5j68DP4CvgcfhVhKlo7M+/yvGfW6V5bo/OzXLa407UZ7dwMo7ISO4B61jGVmmChec8DqPp711vxLVYfFN4ATh/mQdDtycEj145rlJMLEjpw3RielVD4UesKjIZWbGB0x6UCIu5bO4+g4FKkisqliA78dOte2fs4fs8T/ABj8QRS3NwLbSbaQlwGw05A5Tp7jP41c5xprmm7IaPPfBfwu8R+PNQht9H0i5uRK2zzUiJRfcnpX0X4O/YR1/UoE+33LwTZxstyHGe/1xX3t8P8A4d6B8P8AQ7DTtFsYrSKGMMZYlw5fkk7uveuhkMMf7mUAEk+WzEA5Pavn6uY1JO1PRGiR8UaH+wtpmi20kp1K+uypzJJcYEZ9wFx/WvB/j18O9K8C+db6cnmRhishUY2Nk8889v1Ffon44+KHhnwxpdy1/exwL5bIpDAoWx0yO9fmn8ffijZ+PNTt4dPglCW7EtcO2N4Pt+A/StsNXq1amoSSR5Ha28jTKCQSp+XIzzX0T8L/ANlnUfGMVpe36tZWjqrMpJLPuGQAVBx+VeCaaiyX1nGhDgyruB43LkZH5Zr9NfhV4l0rQ9Ns7czbJSnALjIBOcr69vyFdOMryoxTijK1zwzW/wBj2G3WWOO1ubeYp5gkX7iA8Dkjn6cCvKfFX7Nuo2Mzw6eZLuWLG5nXark9snjPHTNfpPba9oupGNJJVnml4bc3mHAXOT6dKr694HsfENgRHFGCAQgbJP4da8pZhVi7y2DlPyK1Twpf6Rcyo0OQhKlkIZQw6jIzjHesQxtEzktljgc8gV+hfxb+CVm9tMgtBCMb0eFdgdvUkdzjv6Gvinx/4JbwnqzRzIIg5LHBOF56H34PSvco4mFZabmXK0O+EAl/4TG0SMopeRd2V3E4y2APXgfka/Ub4dtI9jE5AIdd5Cgkqp7fTk4/Gvy5+ECOPiHpMzQM6JONhjOCrc8/ln86/Un4XwCHRLdgp3sqqSW5CgYH4c/r7Vw5k9EOJveJ7lE0mcPEZzjEcYPLMeAP1r4Y+OMkbaoSsBjwd+Q2V4GAfx+bj6+lfdPiaRYtLu2VcuQuXPbn9On618OfHZRbagJ/Min80FZAV2nO5u393kY/GvV4ZX+0Hzueu2HPEr27Ejbgfm/ujBGfWmw3HnQSSNglMcEdT7Uk8fmoQFVXQ54GOKdET5QLkFTx8ozx61+wn5q9iCWaGUAKGBx2HANDxxuyjBz0YdqbHJHJLI2MY7d6FU9VYupGB2Iqhkp2Q45IA4wO/FRECUEIcgevUUk2+IgHoR+tFo6rIS449DQIaiG3By+SOxPNG3KEqNu49OppbhVkkdlYDPJAps0jBUKLkHjjqKdytyRovMRVOCF6n1qR4yBhACEPNEkAgcMuVwvRj1pijzZNowgI3ZHegkSOaRSGHBHPPIxS3F0WiAfkNzjpzTSQJAQcBegPBpssTSkFSCDxjpikNDGlVI9jITnkE8flSRuEdeCvHfvU25PKVSC5HAJ6VBk7iMAYoLFxhyyElgehGKcpkbq3A556E0kTEoS3TO2h98BwTuXr68UARyyn7Qrfwjsadhnk3Bt6gZPHSnRQi4Q7TlQScdxUcmTEqAbSTyRUFeRKxVCpG4FhzirG5ShwixuBk88mq207cZ56Bv6VYAEqCNnBIOFwOaCCvJuJARQSec9KjRXdiGXkdielWHj8t8huBjjqSaZKWdh5i7Qfbn60DQ4qDGSyrk9wKiZnaRl+6yjBB4zUs0KFQuTx37GmOI94J+dgOxqyiCQNIuUBK4xk061yjKJPkGM4IqaNW8wtj5ByOOKhusifzDJntj0pW6leQ95AZAQm0g9CakMWUMikB+uBUHlxpmI/M2NxYnrTDL5DdT9PWkwsSTIZCpKjJ9BSOhVuCT0+U9aIn3OTu254AHapt5WRvMHQffxSYET+VxuDMR2HAp4ugMpsCjGBkd6iVnZA5wWPb0p3lh5PmYHC9qkew9U2KDKQpABAHJNUr+NZGBWMtn8KGjLbljOJQehPFIDcow3dO+O1RJXVmax01OW1LTWjYny9gYEEsO1Y/leQQrsSM8cYruNRtpJmIALe1cze6e8YOVyScAHrXyuY5e+Rypn0+CxidoyEWIHDqvmAjJI7Cqc9g4QngKT8oxz9ataffCylMUybRnqTkfStK4sYZbhJI5GYMM7c8A1+d18P7NNNan0kZ31ucwGePAf+H1xirKxtMylRjPXPSk1KzCSEA5OefTr0qNLgRsFORgcY9a8KcGtza9xxRUdjIpB6KAOtLCvnszZ2mP8AlT0ikn+YqQRyM85pF2ozoU+fGSR0PtXJNWIZIkisnltjHXpzU1tFyVAJBIySelRwjfk7QV6ZqXzCCVQYxgkGueTMmyyGEZZYzlAcEjofWrChdoyQABkZ6E1UhnAwmOGODx0NSSObjOE+TOCc9qyZFyzDH5rKWIJ6gDvRFv3MNoUDIYnkmq0cghdcOcqeMc81djljMix9BySTUhcZvM46YAzg9zUiQj7LvdgVJ78496VJCIySAY8kZ74qKCcASKT8rc/QUmK42GEy3Ax1xnHTimTMYLr7rFe4Hap42GC5bY4GMjrilYB+knHBOf5UrktjHUMoJwQR0pu0xbZPTqo7D1p8sAm2fPtJIxmnH5SgIwemT0xRcRBJCshC8nPRh3qSIpbA7B5rdMdMVLsVgGBAYHAPYVGCjFw2VcjHFCY7kTRbM4ABPQgdPaozHskQuQwPBweRVhj5kYXBUjqagESSMQpZDzww6mncLk6RecCysMYwT2FV5bZQgCsu4Hr3JqXbCoQB8nOCo9aU2zhxJgFMZB/pRcLkcdnI7OpB+6Gz0ojsRJEVB3c8E9jSykxkEsxJGcE8U8EJCSCe5x0oTKTK0sXksVfkEfLjpT3twIw2CCRwoOaUkysCDtI5A6mnYwWDsXTrxjP0qrl3IIII9ibwQCTnpUq2DROAihlc4BHWmweX8xkfjsPapkm80A79oUYGOaLg2V1hCyuHXkHGB/OogjfMuMqePcVbcq037pWYtgtk9aRVErHDLnv2IpJhcr72t4AhUMQ2QTU5ZfLO5VLPwcUk+COFLjGASeB7VGq5K/MAuOVI5qrhcSdflWIgMTyCOwpDbMrHYOcd6mkhAcEEFSMg9s+lIGxMTydvFFxpkL2zFA2OF6kDr7VGgVCvmHCscbsEgD1qyw+dg7sE4OB3qJyOBgBSeGA4zVXHcY1qT0bOeARQQfMABJwB+HvUrgFI8uQAcYHQ00ROXLDBHbHSi47ivCMB1IOOqjqPeoY4/kbkFM9e4q6YkCOGBJIHGelRxxs8IZFATOPfNJMSZC0flEbckuMEHqKZFahVYbuDzz0qyzYKGTgnj3NMtZDExx3PII5FPmsFyGO1BIO8ccAHv7UuCJMbF2Y5PrU1tGD5m9epIXJ4zSGIRuFYkqRjrRcdyK3gVHJPyg5IwOKjkgDuMDH0HWrVxCY4wQScccU143iVUzjPX2ovcLkHlsrhEwARzjuKj8kFjuXdwQVPXFWTjIGNuOhPQ1JCF3tlgzAYAI5p3KTK1u5TChFCDhQVzjnvTVijExRtzpjJIPQVLDbtKrnaQBzknipLo+SWCKCzjk4ycUXHcpjTy+Dyqg/mKc9sY1OCGGcHsasbZUKI43ZwR71G5Kysc5HHFFxlYW5GBsBcnGAOadF5cb7JBjBwzen4VatZyswD8Ecj1p0pi3lgrNI2cA9PrRfuTcotaiaYgHr90DkUkFqqySGQBSBgAVdVIhlsFGHOR0zRDaIZovPZgJDww6YoC5U+y7XG0EJ3J9arzZiGA2XB9OlahhDSuAxKKcAHuM1G1urb9qgtjJB6AVVykzOht2mbJcDuVHU0stuseVA+8enerYiUEbGwW4KkdanNiyJucFlB6jof85FUirmYkaxcgFTnHPpTrmHBGDuBPDKOpq1I6SKVfhl5AA5PtUTySqxONpIxtI4FFxXIHtHUDjryPQ+1AikfG5SCTxnjirPl/u+W3kjOQcAVJHAzudz9BwRwBU3HcpyRGJgjZ3dTjqRTkIILEEgHG7rVuRNrozAEnj1zTGRHuRtBI6kCncLlNo+HIOQDkccml8g+Qr4IHUA9frVwbcOR/COQR15pXWO4iy2Q6nhB1NVcaZRRXdWRsKzjG5gDge35ClWNyjEKGKjOR6VLEjSSOrDggYB61IypFMkbFgSQGx0xSuO5TtLTejyOrLg8D1qSS1IO5uIzxkjjNOlQxkKH2DORnvU8MqxwbmJcZ4I5ouFyhLCXyQvyngADmo4lwj4Q7k5wRmrlu0jzsc5DdAR0qVHAnYeX064ouFyi0TtGFIKg85xj8KaltvGMgAdz0BrUlXcqbhhuv4VXmRPMJUghwAVXg07gmQupuBy5DqMEmkWP5QQwLdT9amEJYhUJL5wd3pUcsIEhOCMcZPSlcLjPsjGMknnOCR0+lMaPy0OV3ug4/wAavJETCqhDsznB60xopEWV/LIQcE+gp3HcpxAOiq2A2ck4pGDYKlgQOPwq1EkSMWkBYY+70pjxbkfJVWzkLVIL6H0gdb8X3qxSrBBayMxEipgoV/U+neki1HxYg2xqibcncMbSfQ5rRt9XaO2QvglsgKMZNWItTDLKXzHxgFjkGvjV6HwzIre78bXLDCWkgc4LtGoAx/kdqs2//CVS3UglvYvPlUKyogCoo7gdv/r06HWJ7eMFJQDnKg9jTodXRp2Us0buOWZsn61ZLRD/AGD4ohlF1Jq6XcLf6xViUBcdunvz9aa3hvxHJtK6qIgBnlR0znnH1FWE1L7CGZpWMZPMe7j8Per9trsJwAjYPABODSaYIrW3h7V1nST+24gGbBBjPye59R/hUNxomu3clzIdZt8hQqZUrHx34+vNbA1SE7sMroRg445pjSpGg8sgs3XJyAKy5SyhaeGtTjeZW1HfCwwHDFiT3xmppfD96sJ36qZwpBWNVxgY9fzqd9TYOixOCoPIPP8A+vpSzXoW4RUJx1JPQmk0SzMTwvcEpP8A2vOm0kyQdvb6df0rTg8Pi43rJdzMQuFVW6n0NOk1RZJcKV+XoFHBNOW/iZwcMjg5Izwf880khEUXhCO7uCjXkixRqCcHG4+n+fSok8M2Zu2w8su3ojNk5rSa9e5dlSUKuOWHGBTpbqJJYE8xSckjGASP8imQyvZ+F/KjnkWVlZRuZGbkCoI/DiXEm92dwOWDH9K0v7Yhs7ptj5LDDBuakS9i3jPyMwztJ7UrCMhPDNtEJFlV0Lcgg4AH0/z+lStpUUERwhJAwsjc81qpqPnOjSqCEbI4wCPSo5NUtuYgQQh3Akcc9qLFGatkxiDlyeThSc1Wj0oursYj5oOVI781tC8jMTE7cDGQOCPf/PpUsd3ErRLhdxOQQOPyq0EmYI0bzCG5Ynkgc/8A6qlj0yS4BWNCGTJTnlj6VpXtxGPNWIFkPdTyT3FFvCkMe9zKjEZUMeTSZncpNbMluRKu+c8HHAFU7XTXZChiZSSfmYmuinR5VSZh5YXnJHBHp/KhQggBU7XGTz0x61kNHPf2YApdQcrwB3zTm064kiVlI+XkKep9q6BpgoVtgdD1wME/SpRF9s2uiEDoABjJ9K1Ww7nKvausUb42FiRyM1Ctp9okkjDsUA5I6DmunvrVhiOOMl0G9uMgiprbTlbCmMqWGfY/5/rQ3Y0jI5y3sZTgIfMU8GTqBU80SErCQMr83yjkj6/hW/LogWFTGDtVjuIbAHvVf+zzGjqmOBkE859hWYmznrnS0mTdAQr4OMdc1gXPmTRRrvYbW2s/rXdRaQ8Vsz7ldkO4oCQTz0qGbR47xmLoY0AyVAwaaZm2cpDAZCA/QYwXq/HoX2WR2dhgrnjjH+c10SaW72yvHEJSTsQADORVufSYxCYbgZlwMsrYCiruK5yQh2zBBIHJ6jOOKnuLaFOpXzBwAnAreGiWu7DIMEBQ8ZwRV+10qxso5d4E4YYMhA+Qf5FDkO5xnlvMI03CNQcrwMmrc1tl/wB2uUUZJPOa6aXSrOVw1vKp/ugL0NQz2kNu+M+YehweB71PMHMcj9mkcHcu0FiCB1x6+1T/ANnSwxLGkOEYk4P3vrXYwaE5USiI47BhgnmlewjZgH6gcHPQ00w5rHBT6TM7M+D5YHIYYzVN9Mm2F1jKEjB3cZ9q9OGkRpOjn58YI7ioL3SI7m+YAKMgEqBwR7e9VcOY8sk0/UnBwI+BkbeM/WmR2Op3iNHPcJDEnCgLkf8A169Rt/DlvOkkaMCqjJXPOaoL4dYZSU42sScDoKtSNVVtqkeeDwq65JmMpx1jGAfrUD+FJrmZANxdf+WcYwSK9NGiMpZVAEYXlsc0q6LulXaSgxgjuK6I1Wtg+sPoeZ2ds9k3lMjYJwTjkj0rdbw+XtR+8Do2SMZyPauruPDkMW5ZmViOV28EZq7a6dFZWW5YGkcHLMeQB/nP6elengsa6cuWTsmdmGxji+WWx5Tqukm0kjJUsQMAjgiuk0jVkTYjSiUjCliOMjvWjr+lpfQh4v3RDZCtzzXFXaPp91KBLhNuCoBBBz1/z6Gv2LJM32hfQ3xVGnjoc0Nzs76R5WCLIsUQ58xlzj1FQW1zJ9k3SASurbf3Q2g/hWNZSo8dqTM7K3Jk3ZyKfdXfk3JWA4YHDFeQx9K/VKFWNWKcWfn+IpTpSaa0NRlyxZF6DG3pTWjd0+VCAuC2eQKbHeSFGaZxnAAUjOOlPN2k0JMZLc4BHQ9K7djypMkihRsBiDg9elFxEYJCyIoJAAPr7VE7uwViCgBwTjinzWpuCimTLLyM5ANMggjkbeXUbdvJO3INaUMj+Q5LqzjlV7j3NRW9uEUq24MfQjOKkS1UFn3AkDBHQmoZa0GOFnHzptduBjoTVfzvLG1izkYA9DVp0ZJACuY2GAo4OapSQ5KYViN3LAfpUmiZJbwiWJ2LYOSCAeRVKW0P2hd5yBySRj8KuTAuDJGFQ4wWAxnH0qpJcyvsyV6ZYYyT/hWiIEuoxcrmB9m0gAnBH41UW1eMmSRi8o454BFFxLNOQkQKKh3HaOtIXe42Ru+xw3L44xWhkyVNu4DBKHrzzmoGWOzYeWSkaHOfU0k58yfy4yzIpw3YjpWh9it7i1cShkAOSOORxyP89qGSZzxPcSeZGx3NySOKmjQ2hPmlSZOQfWrrRQCHbGwHHIzyBVeeGK6ijUsMIcEHgClYCvK0TqFyoB4U+tK0QjjMKqVBGdy+tRyWcLEhWCzodyggjBqxDcyqriRAABg7RkdaARCrq0RU54GMngk04Was24gu+AQp6UrGNJVLA4XqSeKZJqO+52qp2EYYjrV6DO1+ExjXxlZRshYyPsjjDYDnByPyB/Wv0I+HcTw6cIwZF3urFtxHrn9cfpX5z/DkLD490SVo2YRzEsQu4Bdpz+gP51+i/wANmk/seA3CmJ2AAGcgDC5P55/KvzLi5fCz9I4XldNDPjNbfb9IgSISNcGN1YBuERRu3fmBz7CvzE/aFlhur1HEoQzMRECSMnaGPHtuGfwr9QfjXEzaBHHGSBKjxySKpAA69R04B/ya/MT9pOLy9WlVFVA7SNEgOXBzz+gX8vavgctt7bU/Q2fPFxIihlkcb1PAHb3qlNJDLEpAOQcHjGKkvLfdhtx84n5s9CKoxKpMiShlI6YOMmvtEjEt2SjJOQF7kjip5dsiHy1wmchu5qvbCNcqc5PGe31r0T4N+FLDxP42s7PUxI9ocyBIgcnaN2PyB+uDUVJKnFyYJXdkefpYl3Cg5kblVB5NTwaNdyxNOLeUwA7TKR8pP1r9ZPAHwA+HVhojiDw5psxWIORNAszZxuZjuz6j6ZrwL9ojwnp8WkXradawCNYZAq2kKwoShYAEKBydp5+leHHNYufLKNjX2Vj4SWyVlJchDnBz1IqM24TLod0WdvBxXRah4cliIjmyZU+aTC42A9M1Bb+ENSvWlNvbXFzAgVmkhhZkCnpk+tewqkO4uV9jnw+Adw2kdAe9MJJA5G31A/Su2g+G+vPLcommTzpBF5shWIvgemQDg+1YWo6ZLpylby2ktWAy0brg/SqUlLZktGQu5ELquRjGaREOQQct1NTGGMgFWOD2JokCwDkZHY1RDRItvGIm3k7wMjHSruhQxXFyI5ZQpPCg8Z9qyElY5dSd2cYartnv+2KHABPU4xgV0Ul76IqfAz0zS7VEt1t1+YHgAHtxX3h+zNGX0sT71CAnciLjnkf1B/4DXwRo0UyL5Me5ZuCrgfdr7p/Zijhh08yZkjieRz5jvkSuv8IHbG4H/wDVX0Odr/hPaPz/AAX+/H1LYRPFZgOuZATkHr1NWBN5aABCGPY1NpKebbr5gPmAASAjBB/ya04rBFUsiYLHlm5H/wBav5VxWHnUrSkj9Tg9EY6B2Pm84HAXFO8943ZYwSp5K5yPp/KtaRGQogA2k4K8g855/SnrawgyO65bAwM8CuP6vNGqaMxnNxH8w2jvxXlHxYt32OfLDRmMgg8A4Hf2xj8xXsN3HGmPkLu4O0g4ANec/EK2W5txGwzE2A3y5zgE5/Q1hWpPlPVy+r7KvGR8L+LrJU1G7iVQXDFlBAJUE1zJYzXGShiBGCTXc/E+wuTrPmMBF5gBlCcdQCP51wj200LszLvAGck4x7VcHoj+osvk6mHhJ9iS4lWQBQOQcZB4A9agdt0fy4TnnIqrASJSS+WbIzjjHYVYEJdvnPykY4PANWz0+Ucsj7SNgbHBOM4FewfBaZNPsLmdpQQ7LgbvQHjHtkfnXjissAZYy2CMNnvWvpfiKbSrF7eFiiP94Edf85rkxNH29NwOHGYb61RdK+56746+IQuo5YIGcbvlKnGCtePtdedcMZQVbOQB0qtdX1xO28nkjls9BUK3W+MhivmAYU9TUYTCQwseWBz4TAUsFDlgtTV+0sUfAAAHDYzVQqZVcSyEMwxyOlNjuwLUxsW3Eg5HQH1pZb9dpDBXAHUDHNd1j0EiO3RQMDlkOSSeKWODYr5cbCCRg8iokdNhzlWxkAdDTUlPlvuKgEEAr1xUhYlhlkWRJQQQnHHQivoH4N629xpfloWDHhieMAEnH/j36V8+vEILUmNyXAB+X0r1T4L6m82ofZRbAq6kghcgMMY+hI3fma83MYSnQly7nzueUPbYSSR9K2WGhi87YV24VXO7t0q4salixABzwR2+tJ4c0Jb23DMd8aDBz0NbUmlpagMzZHTHYV+eqlU2Z/O1VKE2htp+9UqASMYznAJ9a4H4w2DvprQxZkTaVI9d21f6/oa9BtZVKowBTthuOa4X4r3DNHEjMEQjaAxxuHt+P8jX6rkcuXDKx5sleZ8O/EHwuW1G7uJdkaNtjBZsE/L1A+ua8mupzamVd4AXgHHWvpbxpZQ6k7qEEyFsEevuK8S1/wAKiFgdmxWkIBPOVr63D4nmbVQ7Yt2KnhRXu7iKZ3KsnHHGfava/D8EtxaLNasv7v5hEXVWI9QD1rx/wtYqL9DI4ijXqCcA/hXrWm3EUKw/Zt0TjgsTkV9vgbOF0fJZhJymzftrY+eJpgVZB0Jzz/k1pC7KpG2XKZwAMZrMa7U2/mRSBzk47inRXpntJCzAyD5QE7cV6LPDbLU93uJKEZHGSM/jXJ+JJkSQgbXY4JLdjWvA5gQl8kEkZrlfESylzKSGBbBXsF/ziuatpB2OnBte3jzG9oksNxaojOHck55qxe6EkH7/AAQhAOc9aw/C0KsXG7duACqR05reuLqcqFkj27Rs65BHr/KvkHqz76K0OK8U3aRqqRsIxnDAdSfam+ElaJX3AED5gzDJrP1ddt02SHySG9uelanhOJi5kABDgqQeQMH/AD+de3l27PBzb4EdR5KhgRLjPPljIp8aROpbLYBwcdT7U77O85RTgSdDj0qZ41t4tzOqkkjA6n3r6C3Q+RZWkbLNJkhW4UnoK5fxP4o8qJ44AxAYKZQcgnB4/T9Kp+I9eMEZtxIyfN1ViCevFedahrE1yzx4by8kYxjFedi8R7Ncsdz6TK8u9vP2lX4SSLUJb27kDsXLuf3hx1resvDomt2ZQpCHJ+prk7FFNwseSVHzKehNelaJeLLpqoo2kDGMYOa+RxU5p3R9sqcIrlRw8+ji2u3DIc5zkcY962dL8eXejq1vDcHAXgoMEH69c1r65p8cqsHGJSMqQcVwGo2f2a4KsCQeVI4B9qMLVlK9zixVKLSui1r/AIvvNSu0nluWlyQCrnOOv+Jq94cga+v7dWyVY7WPoKy9J02G9uwZEOOgPbNel+GdFWwUTKRlRnJ54rSrUkzChTjHY7XTILPSrG24O0HOFPIIrQsPEtxMYYDKTZKxYwlsrk98dP8A9VcdqN7GzFAWDAZyDhTWQddiRmhRmZuQQex9a0wspLc3q041FY+mPDmr/wChicvGEDY+bkt7Vr3+qvDIdk5LQsCBGxUoff8Az2r5j0vxTcWirFK0syZyETkHn+fvXsPhzW7drIxyY8w5O49xX0dJqUT5nFU5Up2ex6X4c8WzW0V5/acxa1KMQsnzEnPb8CeK6ZrbS9X0syRvBACMJDKu53z94dP881wciW32CFw6S3C8kA5H+eaj03U00++Sa5gknjgPmNbxttLj0z71djhUrEHjP4I2up23nWlu7hTubcxwpI9cHj8O1efW/wAN9P8AhULy9fTh4ru2iOyGVyUjB+bsBnGOhr16L4kXMt1KZLKBbLny0jchgPTJ71YgvtJ8RQlXjAkyCkZIOT6H35qbG8JXR8OeMbzX9X1RrrWII7aJzlII1KBMYHAPbgc1zZtXd9kke0ZxhuM1913/AMJdL8QXDsYVitM4leRQ6KO+eKxh8BPht4QAuL/V0vYpeSFeReP7q9PyrT6yoLVHbGaezPjC28O3N3OIltmDOcIpHzGuqsvhL4j1izeW00uedUGVxESSf8/yNfdvgT4aeDtTFtNp+jmZEOFmuOWGBxg8kD6k17RbeGrHTsrZ2UMELgFkiQBc+3pXJPMv5ImnLc/OvQ/2SPFepXEERtFjS4UfvMsMcdQcfXtxXqXhr9gyYokV3chEcfOsaDIz3V84Nfaq20EaK20FwAVXAwKszeUIBwUkkxhQcgc1w1MwrT0Tt6C5bHzzoH7Gvg3RwEuA2oAjbI8zNkLx0GSK9K0j4T+HNH8uWDSoopYhtjlVVU4HHTpmu4eDGMHJHP8A+umPL0RlIA9O9cEqkpO8ncLHPahGlpOMFk+XO/JJ/E9+lZ7alGInLAnk7WzwTVnxPdsIHZTlz8qqBknrj+Vee3mrtGoUkpK+VUltqbscd/WhNsxkrnZHWJdxAcKMYIIztqjNrxkYKZec4UdCRXKXWovEN28x7jhSW7+lNguAZB5kpMgABLc4967IQvuZNWOvj1cxuFaQ5bsegq+dWDIR1Axhema4BtRZLl2VlfcNpBGQMdCPy/WpH1GSaLDsEPcpkDpXQqFzNzSPQ/7TR1CgHC9C2ODTJdRfb8jAYPcZzXn0GvTiV4UbgAZJAyfcfnVxdbxlHbAIwCOh/wA81LoSJ9ukdm2ss0Y3DLKMHZ/EaJdXZmUScNwCMYJ4A/oK4oa3tYbSQikghuppVm5WYysehyzEkis3Rkh+2izs5tZhjZUILNn5Wxxn1ofVQzEHBK/exXIJqAlJwwIBxlhgj3/Solvs3DDf8g43EAVLpNajVVPc7GTVFnZFzs835UY9Acjr+Z/Kokv2t0k3EbX+8GHSs60jt9NshPdXeElJZIgSST+RwDWbJqgluD5a4GcAMckCo5B+1RvTagskZG0E4GMjOPevIfjPqEMGkyJIhKIN7c4wc459sZP4V6RDdRMN0eHz1IwR1PH86+fvj/4jjW3uYriVJ3SMkxREqdo4GT75I/A+ld2Xw/2mNzz8ZJSptHhV1fldQBLL5LsSCR8w57UovY/tEsOQ0gXdkGuGXX571zJIohUEgADlRVyLXjJHGYAplGQfUfWv1mEdD4qrQbfunT3vlBUy+0nB4Pb1qr5kGMsjTBfutnBNc/c6600gEjAlcE8YAxTTqgmtZGjOzBwd3QVso2OX2MlodX/bIFqhK7W5yx6VR+2tLCxjYlgc/NyDXLf2wJB84LbfugHAp39uOjBMGIHgADmqvYtYepI6izv9xAlUM2MLg4HSmXOpyrcR4HlonMhHOa58SmJFLvkk5JHOKkN9HHmR5AIgNxwep9KpTQnhKvY3rjVQZInd1MQ4AUdfQ019RtpMNFw5yGOeAMGuXi1qCeFwsRwM43Ngg+v60xNZEbBFAZWGCQvT8atMj6pNHVrcK0RxICRwCOtQrcfYWzvUxjkqOTXMjUSkZ2k+ZE24A9MVVfXy4fg7Qcs2cnNJon6tM9Egli2ICysX5AXgfU065vItNAbG4ZycHkVx2n61HFAitLgyH7w/lV661m0aAxSyhnPKrnmud6OxH1Wpe1jtfCU8EviS0mhlEYaQOzHrwD/9b9a+jvG0pj8LIwjbLpiMryCMEZ/p+Ir5e+Ec11q3xC062soFcROGMbDJkGxsD8wK+lfjPNFY+FIy8q20pRjIy8FRsJPA9wAPxr4rO5xdWMEfd5DQlSpNyPz++J6+d4w1Mo7+XHKyq0q843Hj8yfyFcQRmQ5BIHUCtvxDeSahrd3dySlw8rBUZslVzx+lY7q0kxMZyCMcdK5Y6RsfUj4bQSlFwcs+Djriv0l/ZJ0ODRPBOm2QiQStH5pl27Q+5nb+QP5CvzdiuPJwMFSD1r6v/Za+MEFrbro93NLLd24URxyM3KYI+U+wA/X1rjxtN1KdoiP0Xs5khgiU5AA4wa83+NHiLUrGFbfR1mkmkUs9xFwY/b9T+Va3hPxlbX1kiyKfKj+TIbIAH8WT61savpVprloqMVAZiFePBZh3xXy+xrc/MD4iab4mvNYnmvp7qWN8qYpGYhFHTg+uBzXlk2nEzvGGMsrHhRzzn/8AXX6m678A7HxBFLFKqvAQS0csRJdTnvjB/WuIvv2SdKnV7ZLGKCFUyBGCgOew2fxeua9SliYw3KbR+c9nalJSG3CSPLDHUV1ek+Odc0jyXg1OSIoQRGzHaSOgIr7cg/Yx0eO4BuII1UD/AFR3Ehe3LDP61Y0D9iHRHu0lvN0dskhIjnUOEBzyrE559OldTx1GWjRlY4j9mz4lat43v57W6i+eNUBMXIB5yf0/XFfZ2iRvbWEEdwNjYB65IHpXK/Dj4J+FfhjYrHpGnJFOeWm3ZJPP+J/Ou5ukyoddoVMZ7kH3rxMROM53grIdrHH+NLCC+0WeW4hZkRXk64OMZ2/y/Wvzq/aVVIddS2iJLSsVlDNnnO7A9Mbjz3r7r/aD+K2ifDbwnK13dqt7OAIIM8vgjLfTg1+YPxC8W3Hi3WbjULgAGRyEAJ5A6Hn/ADzXo5fTk5c/QiTOh+DJ+z+OdIaQhgtzsRAehKlT/wChD8q/UP4bQ/bdNJVxsbLbSvOTyAPTof0r8vf2fYYz8Q9KLusIEoYiUZD8NwB61+pfgBZrXRYICAAAD5agDnk5/wDHv0rXMviQoK5c8WyKNJkKliwVs4X5Sdp/z+Ar4T+NiRXOp3KJKC0bkkhshWyeP8+9fdnjJJBot3LADmNGlAXk/KC38gfyr4D+NVx/aOoK1ouyDHnKNuDgkjBPfp+hr3eGF/tB8vxBpQPLWgd1/fBkGcE9Mn0pGbyVwCPmH4irRnlSyKTHzZDyvHIFZkjtJMCyllBG4pX68fnIkSJGCM89zTpHjjPyknPpxk05UEqs+CmeAp4NRxIFZtw4PPPWmACDdudmOOTgnpUyGOW3OVG1Ttz3quGaVZMqQoOBjpUkECqhZ+g7UrDAW4VWdeSOuaIkCoZDjJ6EdqbITIzEHIzggGlMw2NGylEPOMUwHbZGY+YCSRkY6AUnnxDKklSoxlR0pr3BdcoxG3rSQW3muWK/Ljd160BbuNJjZCRkN796lb91BG4+WRuDxwRUmzEe7yxx0HaojO867iQCpyAewoAaA77+Njgc8c4pXVY4i2NxYYOOKTk7n37SeAT3FNJZI8ghQvQE5JoKCEosiq7Hy88k8496c5VQ3IIB702OchhiMAt8u484qRSr7l2gngEkUXGV1tzHghsMD2NSNJvlGQFXuw6mq4JWRgvMfqatiJwQSMgDIxyagHciwAvyE4PbvSuPIkVlB55/GnQxebI5BKYHIpCrKSJCGCngDpQA2UyGcFX3g84xjFSTTvHkSIPmxz6UjyFD5gIyV4B6io5Ll5W3MoMmMe2KSQ0PFx5G9WGQwwARVdVBLEHaBzg9asKEmz5zFJBwFx1qHyg75Bwqj5h3zVXGGJXHy52j5ueDTZFDAYUsRyTT0DSFSzFVAI47UtvuEoDHIwetV0Ghmwjcdu5jxk9qciId395eppJmZWUk5UcjHSo2XePMXgk80FEuwQxsYwST1IHQVCjMF+cswHNDiTargnaOOKfCAAd2G4z16VNg6EiTsqAxqM5xnHGaruhiJLHBJwfapducKWKqvQAUwAO5+bj361LQiaRVKIUGMDljxzUUr7SMuHYDI47UhAVijEsOinPFOkDRMGYKT6gUikNi3Ko2n94TkE9BVa9s1uTkpkgjOBxUgR9rFiR6EcUsKusbqrbieRnvWM0pK0jWMnF3TON1WxAuXiVCGByxPQ1DHfyWxEZbaucHI/WutvLMMpZ1BY+lctqUZYgGPBB4IHOK+PzLL9faQVz6vBYxTShLcW5s1lXzdxZD3XoT/Ss2cbWIHAHBJq5YSkOYRJuXJJB6VYu4Ymj6YJ4JHevgsVGLdpaH0UNihBMyA8nceBVm3tmyX6N1Oe9QTKFX5Bhs4FPguGDAlgCvUf1r56aG0DKYUIB4JyAOKsRAFfmYIcZAI5b2qrdM4lU7gR1xUZn3YDH5RwM9a5JIzaLBbYXJBBI4x3oWGRiGJIKnIXJBFR275U7+SDgEUG7+QqpIduCc1m0TYvq/mA5AxjqPWp0JJR3UDA5rNgudkRUYIXsP1qaK43hmY5xwFpWFYuEhgy7wMc8nFQmMnG3gscEHjNQSBUDbnJJx06GkDMxIQElRkHOBiosS0X/KiJ287+mScU8YZHKjCqMH0qKCURRqWbJb+EjmmtkFgDtHUoe9Johj/MXCqpOe2e1S3DESRlGBxzgdT7VTdyjAAZGQTjr9KsKyxfNkHHAz0qbBYkinaaNiYyASQGx8uajL7XYH5uMHHBBqIXLw7t/3W+63YVE0uIyFGM9M96LBYuF85TeexJPQinOREqgkHvtqrCUEbLIQc/MvtUjNudeclRkZHFOwmMllSIs6oQG45qdZS22OPLY79DUEvzykhgVznmnpPHDvwhaUgBTnCr71I0KUy5DHeVOSB1+lPm2sFEbAE9ARUAkeMjacnoc9TTTcN2KknIPHSmWiR7ZUJYyguB93pzTgqrbq5G4A4ZRwcf1qtJI0quQBnoc9RVm4csFO4ZAAyowCKoZXjjjILNkAZI9Pyq1Eot4maP5yRkAjk+1Vj+6PmMQx44qWQIFV0lxjnYOo5oJbuTLK8qkKnlMwAJbtxVcRrBLvI3cYIHeplcvggjj+E9TVeWZNxBVkJPQ0bDuTXFwswOyLyxjAwf1qMbShUghs4BB4+tRxOxmGWAA6qR2qSJsl2I+XPDdqBijDFYRwV6epPrSzHYxRgXZh95eCKjupkJj2EHHDGnThiRgHDdG/CgQ94SqhgN3GDnt70ihYYyqkFGHzFucUiiURNtyyD7xA6UgkRRh14PAx0H4VSGRPGoRyHGVAIwMCpLeMmMMHJAIzgYpshiaJmVSG6AmnbVt4G+fL4BKjpn0pgDt5kpY4AHBA705ZHYhSNoHTsMVCZnb5NoBI4PQikIAU/vSxXjI7GpAsXkG1wxO49iOMGmRq0sLykL5anAyeSR/+uiOXdExLfKRtxjn61FDGXV2WQALyR1yKYyYpLMhPHlr0wOlMVTHGoLgsDnDDrSPNlCsbgHHOB2pxdQyZIKsOh7e9SHULiaSWRduMcfKB7VGzNKmScPnBIHAH0ogmRnVFJEgYgkc4qZYf9a+RjBOD0B9aBohdAAqB94HUjpQIigZ3G4MMKV4AoeJ4YQMEiXjJ7VJDM7RJEF4UYK+p9aYwSVliEaDIHJPYVCWZrhQh38DBP8qRiRvVTt3cdcYp68IEJXPT5fWi47k27ZEBKQXBOMjgGotqzTAEAYOQe2fWlRAqM27D5wQec0RSnzAwUEjnBGaBjHkwm8qNwbAwOtLKhkiMi/LnjI9fSnJ+86YK85A4wKc4CKO4GMAHmkK+pW8wkOsx2HgAgfrSvtRkHmHYTjc3ah2V1AwA4PQjmmXJOQSNpHQHpVA2TOdhdQDg9yKiJeXIClcjDN2NTbnnTDYJxjI4xTVkkZWQkJGOQccn1plESx5/1o2sOFPQCphKIlG4ljntyPyqJWLRlXOATwexpkSbnkCkgEY5ORVDQ3yFknMpPQY2jqaneZWcx7cvgAN26dKWGNURvMb7owMDBHvUCh1JYkFQcgDqPegLj1yGCBNuTk5HBqeeAx7VIIJ7DpmoIFkZJCz85HPoKkmkZFyQfmHAz0PrQMa6sm8kZJGD7U5EQoNoUerngk+lRxzo8OHDGTnvnIqB18lcljkHp6CgC64fzEztUAdSOCajDhCdsWHByWYZBFRtcMuyMZYMMA9TmnxuSwC/NgY57mnsA64iRyAvyEEZx1prRhJfLUq0RA/eHrmgK0/mBmCtnBaorhDEoXPQZY9jSuK5I1lE0flu7GXPBz0FMZfLBWIByhw2elOjbYASMv0BboKYC5kbcQAf4gOKAuRoH4OMc9fWpLgvGQdow3BHepNoFvgMST+dJGrSFlL7+OcjkUFX0GtAiIdrEEA5ycg1GtqnkgAky56++aVMGZFY8HjIqUzxx7vkKc4BbvQCIuFkXAIYD71PkjSUASN845ODjNRxxvJIcNv9ARxTpUEQAYYKnJb0oEDoTh1YgLjg9j60kUk1wzqX3oRggDAqwkkdzCQpAcjGD1NRxExwnGA6sBg9TTuDZBHGg3bcFlPPpTyYmdQQAMks3r7Ut1iFwgO0tyc9qYyHBO8ZXgADrVoD6BiibyRgfvM/K3cGppVe3JMvzhgMAcD61ZMUdum+EMQwI2k5INJBMlzAAQS/QEj/ADivkVqfGszreSRUEc3zpnGR2HvWhYoDOUb94h4DjjHtT44GXepUIBzk96t2kDRumwBos5Zh0+lXYzbKcyOt8UchyMHpj6VKvnbDIACzZUD096nlQSzncjBjwGHGB2pZMRsAPm4A2gc0iURxrtUlT856qDyTV5YTM5YyBSACR0xVKJHe5EgfYpOCCvT3/wA+lWo4RufJKluME4I96lovccyAFGA245GRnNQyO8yYB8skkZPJNJPYyrkmbcAeFHWlgkDRgsShBwWI4FS0FiSBcDJYKBxjPJNOKzNMIySxz24xTVtQVR2IbJwSvBAq+0EbyrltpI6DvxU2FYouAR5UZaQZyxBwRU0sBj8qSRwfmwCOMVLDboAYtuyTcSc8E08uwQM4UoTgADvSsS9CPeLiQxhQS33s9T7VIxjhnAU/vFGCOox6VM12qxZIUbRtBCgH/PH86gE6mUbV3HGMnt7UEkrzNJa7owd6typ4yKlaKK5ijAGCnLHOCTTX09pZBNG52nggVKIyIxglVByR3Jp2KJbWDzspkFMYAAximyqWZUjQrkH992B/zj86RWkiQbF3kn+HjFMaFmuWRCQcbs5yBxTJkTRxZty5DBlJ5J4qQQGW5jeSUbo1yAScD/P9KlEDQxgGULgBsMOoPepp1icospETqvLKMKanyM9RLieYQKswyhJAC8UIWQMUK4AySw4x6e1SWy7oHVH80HoRyPpTbcvJIA48tAeNw61nYokD/atism0dCegFPtZTC4EgZ9x2hV4xSiOXABwHY4UAZpWzBvRGEkgGAQMjNWtB2LM0kTTKgicSAZJ3ZB/z/WpWiYxeWkbAnq2f5VnW810CFZQcc7se9ay3JljDF1VFyCB3NDZOxGmSxRiUQ8MpPX3pbi1WK5iDDbG/SRc7R9alaNJYzIzBeOtPmV4ohCjCWVhlV/u+9SF7lW80iNHVk3OSCSQ2Bn/P9PSprWzChTKmOpIbk/Wla5dVdQymVBkkjINC3IV41O5nPIXueOlPYCVbWZYCPKKKTkEdMf5/nUF/YkK0hU4xgkng0hvWlE5R2+UYIJyAc05dRJgWGUeYj8Htk+lMRVECwx74vnXrnGRmpBLM8QbyMt0GAMfjTiscOfMbYAM88DFWYX8pCVYEYzwOg9aVhEdpG8cTkwqGXOQAB+FUYLRhIkoBO18nPQVbkZif3cgctyB1OasurxxDDqSQABikkJsdanaUw5AJIIbJJqJbNzeuZCrAclcYAH+cVUluJvNQRtsKnO3uD6/SrkspTaQcSuMMTzx61WxNx7wqZ2EbBowMjHrSRqJpd4RgVGB6k0xJxHC5lGeoG04I96ktNRCgRmRM9QccGkO9idEh+0o+wpgZfPANWliVnMnlZzxtPeq9lc7ZmZmHmd0IzkdjVgyh2KYKNnO3PJ96L2KKc8MKSDywBMRgDsW+n50eXEkxdVDMo6Y4B/yKrKzJdAv+8cNkgdh2qSXUZItx2hhnOAO1XfUgkTSUmzkEEHc+e4qxFClmNksRcNxtXjPpWfZtKFlld2KsflBqdbyYAqQXHXGeelVcdy1PZWo3KqRqmMgsuTmvMfGXhnzTdSxQM2RlFI6+1eiwzE7mILKOmfWoNSC3HHCKBk8cmvZy/HzwtRPoejhMR7KVnsfOy3EukmPehQsxAB710ej3C3pLBRvJG5jzS+NfCcmqXbTQHyBGMljkjPriud0cXkE7wRShyvBAGT9K/ecjzmnOC5nZnRj8IsXD3EduI3kB3RZ2EgKOrU20t4rtAGYwKTwwOMDNSW93FNGqSOFHAjO4ljx09+lV1bzpSIhmNjjAGQTX6RSqqrG6Pzqvh5UZuLHvC0D+UZ2KAg/WtGESFszSIsOAAwHI4/8A1VQupCsSxSDy+cksOoqzDOocRkrKuMAgZU1szka1HOxixsPJJ+du4qe0j3B3Y4HYc5J9KqxyyeadwUxAgDPP+f8A61SRvIC4BwCcAEck1DF5D0Qu6KzEYOQCe9XnT5/MwM4wCehrN8mX94ZGw5GQehA9aljvtkZVGBbGBuXOfekO5oJYm5tzhdgOSOwJFY76bJ9pMiAMH+XKr1x2p51aazmO+MeV0ZW5BFK2ttcBHh/dsSBjGePetEPQry6Y0JQsxwSR8o/SqMkMgyZIiASRu6ZIroWuRJKh2DDDBJ5GfaoLvZEFH3zkkgccU76EuxiLbO7LtBRCcFsYH1p0nmxxsNpJ6AnvWmwiJIV8rgHIB4qFpIZH2fMzJgj0NFyGZ9tazTsqtEc5wPU1djs0WJhIccnp2PrT5Jishfbg8KoXvUQuVYSxHIc989BTTJ2K7QKHJZshRgHuarJcl4PKXG/PUc1NMZI1MWCRkHcfSklhSTARShzlnAxmqC5BJtdCjYjkB5JPeqkpMEjMoBzw5j5FWJIlXfjdJgcM3JFKm5YisceRIMsxxk+1VYZ0Hw4nmtvG2i+VIZFMyqIRgFweBz+Ir9GPhvLbyWcEyIxEi7irN1P978cZ/Gvzg8KR+drmnxmOR/3o2rESCWA4XP4Cv0R+F1/u07TlaUSgHaWUcn+LH05AFfnXFsP3cZI/Q+FpayRt/Fx8eF5JjMfKQklR1JA4H54/KvzQ/aeikSZJEAIaR1E+0DCrnaB/30xPvX6bfE/dd+HrqWKNXkIICE4XAU8ex4HP1r8w/wBqIWiXdzDBIwu0aN5BMcGNTu+X8CxH4V+aYByVdcp+lPY+blVJ5X3Eq8fIfPFUbxVhyCMysd2fUfSppIxC4PmZDdQOlRvGEZCUySTgZ5r7m5zjckRxkDkdfSvS/wBn954/ihoDYl2NMY/3TYYFlKqR26kfrXnSo/zEgZIxjFdt8G5ki+IuhRyS+WklyFBHJJIIxj8c/hWGI/hy9C47n66fDRkubF5wHt2mIGZedu4ls/jkY+ntWvrHwZ8O6ybo6nbPLLMpUmJtqlfQrz71z3wjuJbzRYJJkMTviZgeSSckflu/LFWfiL8crTwR5mbWS/WInz+VAHGdvfnkdq+Cl8TOotW37OPgJkVl8PWsqZCsSvAGOhGMZ45OK6Cz+GPhbTI7gpoWnFuFMqwqp4/h4wOK+L9d/wCCjWo2l7LZQ+Hrfcm7ZdeaMHJ9Mdv6HFctqX/BQ3xTdyKkWl2a25XBVn3LEf7/AE5z6fSuyGAxMldIz0PsL4x6NDbaGljbQR2tvMjNIxjREPHTAx3KkfQ1+YPx/tk/4SMxrEILbBMLL0lOeQPpn9B6V1PxH/bF8efELTkh/tGLT7KMsiLbwgyr2yZDye+OOM14ZrXiK51t/MvL2SeZRgGXqB+FezgcJUoTc6hnLYw3XzHCw9R1yeg9aAhYBHDBycDPIp06orb9/OOQBToiJQBuDkcqTXuJmLCRfIkCqOQASfSpbZlaVRu5Y4yTUM2EcGQ53cnHSn2hjDhmyVz07/Wtqb99ET+Fnp+gXwhjRUXeRzk19sfstrC2kRlJi8UTHarjmQliT/X8hXwx4b2SRK6OxXOCBwc/5xX2h+zAxsrFXMirDvUNLIPkGQePwwM/U19LnK5sAz4DC2jjmfZ2lMVtkkfAJAG5RyB/k1YfXpkKoASoOCwXCmqNgB5CsHDx5AVUAABx/wDrpJmkLAgADkkvgAYr+S8fiqlLESgkfqlKKcEzVjvNxDSAlG9eKgn1xlm2BBtIJ+7yDx7/AFqkq3EsG2QKHIypB4qD7LM5ZFQhmBBYrz+FePLF15G6jFGlBqn2mU7RkqM8nrXM+P4Dc6MySMQgDrtJxklcdfTp+Yre07S2gkOQwyDnI4xVfxRZPcaRLErElEZgCMhz6H26flW1OpOcffOqhpNNHxJ8WYhDeToZSk54K4z8oOAwP4fyryiZVVdzzb+CF5JJr2r4wQq0kk5/eSjOSykAnJ/wP5j0rw645lG4BCOQFGADnrW1Nux/TGQ1HPCRbIwIztYOQCMHI70scLryFODzxzmp1c+U/nFQRxnH86bLOyqsURJyuCTW7PpiIyR7C5bBB+6aWFg6CRxkDjbUkkJkI+dWAXGQO3pTPKMZHlngdj0qRWGNKq53OAG4AOeKjTlX3KwAHBxkGpZYvOZX4JPb3zTWd4GdVXcAMnuM0+orXG27rKrgSbDjo3U80942GVHbkjuKjht3lkDkfMew7VID5bLsJJz82aBWFaAyYxycYAqzFa/uR2Of0qskzFiRnqQd1WftMjM20Er33UjNgchykZDDHKnrXS/DTUG03xVbbfMG6QBjG2MD1/X+Vc78kq8DYcc5qSwuDp93b3URy6ODg5HQ0pLmjY5MRH2lOUe593+D5RMIxCWCMoDYJJwCSP0Irf8AEF/ZaZprz3FzHHbo21nPPb7o/wBqvlax/aAutKsIbazsi80eA0pl2gj0Axnt3Ncb4g8b+J/G1+ftl3LLuOY47fKhR6cdR0/ya8FZbKdTfQ/HqnClerXcpStE+sdK8Y2GrukWnz733kKWGFI+tct8UIvOgTL4LRGQk/dJ+fgfkP0ql8INA1eG1V7i0aGFhh3kTBZcYGCeR2P4e9XfiTexaVYXW8hxGgJww5weg/IfnX22Aw0aNFQiz4XH4WnhcQ6UZXsfMHiC4e01CWOSNkQNhSe4z1FYeq2EN/Isj8QlccNgH6fpU/jnxBavqLMrhTv5Ut046fzrz/V/FEETSOHJKAD5eAfavQjhnKVokOKpxuy/c6bDa3u2BSFYZ3E5J9hXUaS0tmoEMRcBeQ5xmvPdA1R7m4FxIS5VgFyx6Z/+vXpDTTtbRFAojODlh046/wAq++wEJQoqLPh8e71W0bUMoCogUIJDgAjFXPNaGQqoAyOmMdutZ0Vy8QCDD4HII5/z/wDXqWWSVJYuFBwMkZIBr0TxpFyYN9nbJwOTnH6VwerwsLol3YRs3IJJwK6u/nEUUjgMSOcbqxZil4UcZUYyd/GDXNX+BmuHdqiZs6bEmlRDaCQQCXPUD1qG/wDEMF1uSB/O28MQCCDXLeJNejlIXeWKLkMOBWDo2sM0kwDgrnbuYZIr5KWjsfolPWKbNHxAjyFyXCu3IA4z7Vc8MloLXG8oBy2Sc5rJv/8ASYSwYbl6hupFbfh7TnuljiR0HmgFm3E7K97L4Ne8fNZtNaRR0ltqRaQbmIYAYI4zU93C8tm7BiwkBAIOCKjey8qVMIGZMHkcA+tTWakSFH/e9wo4A5r3T5Q4268LrNC58/ec8jbkk1Ug8ALdTNNv8pHAHlpncx+p/wAK777GPtErbOvPlqOM/wCRUUy5jDRxlQTgk8gH1rGVKEndo7qWMrUlywlY4W98KR6PKZUUZ28EjJrm5vEEtmzQID8x+8BwK7jxVd+cGSMF/LHzcYz64rzLUGeZnMaFRuJ+bk/SvDxmHi2tD6rL8TOpG8n95en8RzT4RGxjgu3JrPmglvJAxZnOfmx1x7U3SPDF7ekzKZAgbGAuQx9K9K8OeBjawQzXI6sCIjy5GPXtU4fL+b3noh43MYUvdWrOLWK4t4EKLtZWzwOQPWt2PxA0UaBnY9to4Arodc0YwyifYrRkgEHIHSudhsTbSysYT8zZViQcCnVwKp69CcLjI1lZPUuWUVzfXaMsx2ucAEE5/CtZfCc816oMYERGWdjj8PWm6HK0d6sgQgquMenvXeaRcpPbRzEAsSQykYIHrXThcPB+8zkx2MqUn7OGhgQ+CJkRCZ1Q5yI2XBPtXQaTp0yqYmYny+QQecetSLK8c8hkbcW6M3O0etXtOjEeydnPB5BBr0PZxj8J40sTUq/G7nVaXfBbd0kzjAIOcAEdasjUUlQojguM/KDyfauf80SMGU57DHTNQIsizFeU3cA5qWieY13vJmZvkIUHlSME1najLJPEGUKnIyzcEfT3qeW5Ryu6QfKMZPGapXLJOoR2+Un+DjHvWfKUplpdUuZXEJlmRQAXAcgH/wCsajtbO713xHYafEGe3muFWUqR8qk8/Xt+lVZ5Siq6sCAM5Pf0r0f4G6HJf6wLySFirEABhyoBPI/Ssaz5INm9K8ppH0Z4D0CDStHjj+URQbolwpBG08A/57GusgUFSmd4zncOMiqenRx2togyI1Y7ix5AIx/gPzq+y/KsuSS390EA1802e2MAV5DHweMBSMDOetRSQ4CET7NpwQFycfjT/LE/3kICnPHWopEWNwQf3OCABwAx71FxWJhmEZjAYEZ2tyaj273Q5ABPOcn8KSNifmBwAOKduUKRtYMDkFWzg0kFjNn0aK9nk83JiCnerAnPJ6Y+nv0qhF4RstkkQh2oePmySfr37V0jPiQLtwepJ6GmyNuYlei9/f0qk7bC5TkX8F2QZPJRYiCSWUYz+VUb34exXE5lJES5AGckggfWuxilKs67QUJ5xTpkYbWBDbiQFzWiqSWxDgmefSfDeLJ8wsPM43CVgw+mOKguvAU8VsTapG4XjynJAYcfxc16GmTIQxBIOeefwqwcRqwKknpitY4mojOVKLPKV+HFwCyOrqxxhQzHZ7fdB71UuPBU5kEcavK4GBiM4+letYwpkBzLzx2NSJ80DDkFSCWHFa/XJ9jF4WL6njUXha/R3z86/MrFlOB6Y/Sqb+HtQtZmk8hiiqDgHJJyfl/l+te3T2qTsHGFGMkHAPH/AOukNpGYWR4kKhSCNo4yOv60/rj7EvBrueGg3fknzbZopQcbSMH6VU+xXgnXdFIZQCQApCr169u36ivdG0aBoyvl5R0UFSc5OOagk8PQM5YxHAXBUc9uwpfW11QfVH0Z4f5l3Ku14S8eMswbGAD/APWp8l00ohOCpbICkYJOT/ga9jn8OWBjDLBkqCCd2Ac/nVO48D6eFeR7aPIGQqsQAaHiIkfV5I8tvtU/svTz5qsnylgTwCcfy4r41/aC8bfbNZuIIyo3ykq0acPGpYL+eSf/ANdfY/xW0a4k0q9jYmKJYwyqFPIBBI4/zwfWvh7xd8IfE8urCRrG6uIduVnVco7E5z7E5PXjpXqZbXoqtebsc88LOfu9DgLG4mmDGRTEpXIVuoqW1uja7pI8MrcMB0+tbd/8LvE8E5hl0q8hnbho3hIOMdfp9Kgm8C67YpDbiymLTfx+WcLnsc9/896+2WaUVopL7zl/s0xLi7XIVWPJ4Yc4pLu+XySAcYHGOhNaVp4S1iMTh9LneOM48wpwTnB56VSm8NXiypGbWY5J/dheTgc1X9q0v5kL+z+yKEl00SIw+U8FR1yaSTU2MvmMdzkfd9OKu/8ACPXvkzK1lIkUabgGPIHPes/+zJZAjiJgrOIwyjcrH0GK0jmNKe0i1gGSRak5DnLdMAbulMjvn3eU6MQ5yMninSeGr6NXk+zzoW+UJIpVj9M1Zs/Dt/LIIvssxeLkxFTu/Kq+v0kr8yLeC8ircy/Zo8A5cHJA6CnR3xnidlGw7cEjtWg/hXUEMm2yuJSF3lvLJXH+90q3F8PNcu0Q2mmXUsSqZGdYiVK+1R/alJfaI+o36HPw6ruHl+aMngu3GaiiaM7s/vBnoO9ddY/A7xnq6NJDos0BBBKSLkKD3b0/DNb2k/s0eNdTmxDZGKLb87SI4IOcZGVAP50pZtQSu5iWAfY80OoSwHyliI/ujqcUK95JHuUbnIPG3LEV9KeHf2HfE+rkC4vktbYYE8rAAqD6Eng9eMV9B/DT9lrwX8P7iXU7uBdQe3hAE1wxKxnHUAjGTivKnn0H8COiOXRv7zOD/ZH+BWoaHDc+IfEMa2kN7FGUWUbZUjGfmGcFc7vyrzL9rv4tRvqculW1wrkKqiMZGFViBz64zn/69em/tMfth6J4FsJ/DvhOWDWNWkLR3DqcxwKOMH1PTH/1q/PrU9Yn1u8ub3UJZJ7yU7mkkYk9en614dqmJqutUPXhCNOKhHZFa4O9WYkZcnAHH1qO3VGlVWlCJ1JIzTBIgQZz8x79qaSiAHICk4zjmvQSRoHm+Y5AUuM4GB1q/p17d6fNFdWdzJazxsCrxsVZen6cfpVMK0bosYMjudqhRkmvq/8AZq/Y/ufH622veKJ/7P0lgCtrEcyy89/TjH51hXqwox5pjSuYvwn+Pviy2v4LCWCbVbVV2tNHGxcE/wALnkY4Hb09K+xPAnjTXr825kikRJlwAYSpAXPI9Og/OvQPCHwi8M+BLKO10jSLaGLZtLSrudhjv2z79feut+yQBU3xR5jOQ21VI/Hv2618xWqwqyvGNirWIdFuZ/sxWYDJBxjjH1rSEUcpKsp9yvBNV4bqCDekyqj9CzNxzn+mKIb5JHwrpk5C/MDiua4iadYoW82ZQDjC7sHFYmpeK7PT0DSzLFFu2gsRgmr98sVxauySJIMFSVOSD6ZH1Ncnr/gVNQY5lZ5XG0kE4A9Meo4pFGb4j+P3hjw7pdxPcXHkpGpDeZ8pBz1z6Gvnn4oftw22m6fJH4Qto7m4kAAupDuUN65zzXW+Pf2drC+vpb24C3UojMca7mAcHkjHTv3r5x+Iv7P0+niY6fDLIWyVjUAbB7fSu3DRoSmva/8AAM5eR4z48+IuufELX7jWddv5L65lAjQO3yRqB0A7dP5VzU4klRfM4GcqOhFaGqaHNo5aKQ7tnLEKQCKpySC5ZTggkYAPSvqoqKVo7GDPT/2cLeOf4k2C7TkK3zvyoO3j9SD+FfqB4DtNukhPOE7gE5HDfUexzx9DX5r/ALKm8/EmCNEEs8cbTxNt+UFdpwfqcD86/TbwhFM2mGVCsjsGdcKFIXc20fgMD8K8HMfjRpTZS8aXUlppM4wSHSSNeBwCpUk/nXwJ8ZLl4fE8kQRok8oMrMvB5Kgfmpr758fEf2DIyzxqZYCAxXJBxk9PpivgH4jzONan+UPKAIlLtkhVzzn3JJ/GvpOF4/vmz5XiF/uUjgZVNwsMjTCKRePQis/zPL3QqpGW5cnnH+f61buoxuLRSBgeMnp71A1uzkZUBgO55+tfq5+dqw6WRpCgwNvQE+tMnYBlU4BIwT7UjgQMMsWYjAzzRE5eYibBA4yBVjBYclT5hJB4Ap7wmWLJBUA9RUcJUXZQ8IORjnFJFcGNnAyoLZOaBiwAQykEgt04GRTlYvcHnccYzTGlWK4BK5RhjIGOKWFM7yrj5uB60AMZCHMcYyTyxPX6VNbMUk2sgKgZ4OSKikWNOHBJ9jwabb7M+WVYEggMtLYCzKSuArhwxwADyB71XmttkwUMCCfoKkZMwkINyjg9jTFdxgk7WxgDrmkIjljeUrErB1HTHQUqwSbArAH0x1qXblSduJOhAH61LHmH5sZIA69aRWpX8rah3ZDAcZ6UAEKqKvH8R64p5Jm3s6jPYdOaMvC0f7s72GQByCKaGJIyRrgAOcfexyKYBJbssituVhkYP6U9MGGRmA3MeR3FV4m+couTjkZ7U7DQ9Gwrl22seCByTSAkptJwicjHc0wsQFYjofxpsZaWbOCuDke9Kw7C7TcT9ACOx70kXyyuRwVqWTc8uNoB/hz1NDW6ozMZQCOcAcmkUKrJM4dzhgc7c4JNI8GGLAYfPKnjNV1kVZ97Dc3Yj1pyMzz7mP3ud1NbhYeUeJyWOFxgj2qSMx+UVyeRkk1EbneNrLuI7+lIVAAO4jPBAFNCAqwQlV+TJAzUW2XZjAIHPFWmkdoV2MSFGASOlV0fayhycfxECmWhMlk2htp7A0PvjwCu4+uKe0QlbIIG30NRrKVkBJ+70AoGix5qtauJD83sOlQrIu1SB85wAQcClkVJm3jgnqTSyx7SmFxnnnvUMRKSqBQVBOeSRTSy3O5WyNnIHc0M208gNgYwemKW1jWM+rtyKhiGrAjSZJwPQ9qiw8dxlMNGegPYU8rvnZX6+lLOojGP7vYHtis3Y0RHKyupQLgYwFB5Fc3rJjguHCuFwMENV7UtSS3zg4cjPHUD1ridUv2muEbJbnIHfNeDmOOpUIum92fQZbhJ1Z+06Ihmu/MlLKQhB7DAPvV7T5JJgRuYqeMdSaq2Vg92SEQuc4z2FbL2405VjVlLkZ46g1+V4vEKUnzI+2UOVWINQCwAIhAfAyTzVFhJuPYjnn0qe6mUqu4Ev3Jpsk2YhzuK9Hxx9K8KbJaHby0YDEFhwCOlO8kMh7nPIFNRvLiLN+GRjNP8wTY48vAwBnOa52ZsZBG7tjfjPQAc0wQNCnPzODggntQz7kTy3wcnJxQkRXc7E4I781DJJIyFUbsgZOdvU0/92QQhPXIY9BTLcDoxyG6Z7UtypjwikDvkCpsA8hzhshiOMAZp8JIkfJKnGOemKhtXJJQEqMctVjyvKY7hkY6ipJsSjfIoymWHHBxiljDTO+5ipHJJ4/CmRM+4c7QeAAOlStLsxyCDkEipIaJ7cwAMWJfaMjHBqvJMSAMAnO45H6UqeYXaRioCrgADHGKZ5gdwNuCSAewNKwrEuBNGuTkjkdhUe1i54J2c57AelTbNyuUwgAxtqNAUlOeBj7p5z7UrEgFOJAE34GSw7Cmt5isHBKj0q1AWRyduVYbTxVaaBowQZNyqf0p2KsJIPOBCoVyMkk9TSyIs6psbLnj6GrKPE8ZIYZAGOMVAYduD37AcZpWGDHaBlgSB1Hc0hTzpN7EFuwUYFLLbCNWR2BkZcHHbNOtFSOJD5TEjIyT0p2HoMxyFCkZ5OTg03ci5Qk5zwR61PIslwQmw5XkkHH4GqrKsZKx/MxOST0zRYQs0RDYznAyMd6VB5aFcZbqOOT7VKsTKjOQc4496kmWKZkAfyyozu7VIupWVXYBypHONo4JqVGOzLHLnjDDkU5hiRSCxA6gd6GPyyNsGM5GaBii23QGXOFBwpPc1XUeYADkc4IU9amDOigYwTyAaQuscgXZuJxgDr9adtAIpQkTZU7gRgrjoaeHZDHzvBOSp4AprJmYsdsYBzg855qeZi0gA6EYyeopCAylnYhtiL1Bps3zj5eoHO4cD3qvKuIyACTnknv70b2aALuIJ4OOpHanqMcQTC5zjsCO9IsJ2lxnC4JbHBPpRKAVjBUgg4PPX3ppZyBtYlc8j1qhoeCchmGSTwe9JMSsgwNuT0I61KpI4ZME8gHqKY8gCNk5cHgY4oBsRmEvyKCUAye3NCgzYUYVM8kcZqRYjCwQDaSMnPfNK7JEhVQWPqeMUFCBIoY32fNIDz2z7UxHzIGYc4wVIzgUk5O0MgBPcjtxSWv71Sc7wOQR3oESbI4QxAwW5JPGPYVJvWCEMPm3HBJ71E8pbY2BleBxwT9KYSWU7iN/XI6CpasMbJcFJQVQ7DwAec+1TLCjIpBZCDuDDtQtyptfL2hs9M08nyIGwcMOMHk5pAV5UWNzk5479venogtod3ADcjI5pUQs4ZxklQAe1K0plchuR346CgB6SpLEoxknJyR1qu0TqUGSc5HH8qn8weR5eMAnO4dqURie1bZLtKnJGOTQTcha1chMEKSeFB5FNmlWC4VXBPGCRVpYltlQ8sCM5JqvLLHKeAFHcqcknvQgTsRxxsLhHZl2k9B1A96ddIkl0hQ5TrhjxTYx5ijJUBjjg8j/OKaIeHBOVXvVlDGZlLbWI7EVIs5IO9DgDOF60+JBHgBAxbnnnNOV/lLMVBBwMdhRcoZNMZXTYAka8HcOvtRIgSdCrgBgN24cAVHLGzqVC4UnjPQ06MGaIx4IfOBnvQBEYiWfblyTg5PapAFRTHtwR3z1FBZonCgKBjBGKTeGYAjJIIOKAEUMEVIzwW57HFOMTOxzgL9e9KsIcAoCADjOe9N8s7S2MnJHHTFPVDuRwEROwI27uAxGRT5gJQuQSOhA71JHbFgTjdjjB6AUsS4hCMApJOAeppjuRxqHnjRTsGeWIyV96VQyy/unDZ4IFNBZZxggJkde3tU207m8tSFIyfY+tIkivoTuSVFKngYDcGmbmIDEZcnGPSp96xrhgTuGAeuD6VXkXG3BwSeOmR70egCurs6ggBPTvRJvKblGUXg//AK6laF4ogQytnoDUFzMDJHF90Ac+hNMY5yUc8ZbaCFFPfIgQAckZbHAPtTBEqKWL5m6qOoqP99j5gCvXGcmnYonaMN5aquSuckVDKXJK7QQeNp5p8W2IJIS2QThTSwgpLl1IkckqCKAIUYwTFQDj06EUskqK5YDJ6FW53VJdRtIVGdpYY3g4Gab5byooABZRgkjFAEnkrtAUAP1ye1MaFgVMmfnOBt74pBGYUV92HY4BY/L/AJ5odwACASQc5HQe9BOg6aIzJ5rEgtkFqbDCNuHBPYNnrTftErI6hQS3HHGfeoDPMqD5dqr1z2NUNH1pDpcMlsxbO/pgHgVWj0ueTYixbUDcMfWrL3QkkKIhjOQAp5NPguJcEKST0wOor5CLPjnYnGjxSssStsdBuOQSW+n+e1MurRVjCwEM46qvrVm+vvNiT5wm1cZAwR71HHMxKrtAUjggck8VdyQhsSMG4Q4UAhVwGNImjCGYzYyjnp1OfSpJNVZUeNNrsnLOR0FPW6aaMZQsWGNoOCKL6itoENpB5TzOA0mcArwAPWor7ShMQ0JxGBgn0PrTo5Yi4VMxnOMHkE1atZPOgkIIU54BPBPtTArRab5aDdGQoHBbnPrTYNGjBclg8Z4xjge1OXVUmLJM2+NflwpwSKihuyu9l5iIACA88VIFpdLijYOyFVYcYOB/nn9RUgt442ke0Hm8AEnBAOarJfhJFQOCoHAPJP8Ann8qmtwqxqQ5KA7mwcZ/Gk0BLd6KrQZd/wB4ADimQ6WkMZIbeByVYZzx2qUySOUUyDCnIOMgfWlieL5wCWIHy4OQT6VIMhi06MqMclm+UHualkji8xI2QAgduDipLbZdSJtOVzhgvUVYlnj8gQeWJJFOVI4Y+36UrGdyJI4/MYLwyjg44/GnvafbcqEKlh1B4qNmVYm4w2Bn1+lGFZOZCEx8pDYye4/n/kUmrAhFeGO2BIy8ZJwBgmmqrSsXhXgjBXv9aato0dztYnAwQMYOPWr0TvHclCFwBkkDAApCZG8LBYmIwin5g3U+1RTRqZy7ZCEcKx6VNdSjyomdiA7kY7U6O2W6wyn930Oe1TuSU9wUoIiWDnawTjA9a0PtAKqXj3AcDHGPeq8lvFAWkQkdivXJpvlzK8ZVgI2OcNzTQ0SKziJcgnDZY55AqaXZaxowID9R6mqYMjuYzKAvTA6mni2iMBV5gkg5y3PFVcEXP3dwXJLKzKMAHgmopFeIIqHdJnGccYpirDDl2m2AgAF+n1pVlWMkh/MYHPI6ikwaJRceQjlgWjAyRnpzUpvY7glJSQ4UMGBxx6VnXEigtKGJOOV70Qn7QA2cg8E+1OwkrGgJ0jKbGKDONz8j60iFZbhRGrFMnLE5PuKpwtHJujXdkHCk8g1Wlt7h3P3o0B7cE0WHc3rhkaAKGCNuIIPUiqouo0Rk3Av2ccgH0rFKTyFI1ZnjB+9u5qRrWUXAMw8sMAADxgY6/wAqaVhPyNqfUo5FWIunmFcLn1qazn8mFwjKFUZw3JrnZdPCPtLmQg9V4JFOlSeH7rFFxnBHNJkPQ149TUqVyEdjjaev+eKr3WoymAtFIpwcHBzj/P8ASsuDTpJlLvKUJOTnkkU2EAxOkiMASQCMgfWiwtjTivUDmS5J3gDAHRxVm7vmkIaM9AMMen0xWQGKYyoI6Kx6A+tNZpyvmk5A6BRgZFOxJsy3heNGXBHQg9M4pYrlbZAgj5YZKkcgVStXcKrMArcMQRTrm5T7QrxgvKcfIOSalh1Ne3uNgKbxhjkNzmoTcSFmDKd7HaMNgn6Vn2l59tuEwDEikggjqfSprm2Et5vRmcDgegNKxaNh7fzokCyhnz/CcEH/AD/Ki4nWMKilQ/QqeSaxHs3d/NEudo7Z496fPCVjXLNK+AQVJHb/APX/AJFMGjRChkbMwA6BRwf8/wCFMhmMKlA4Ykk5P3j7VCFeS03EgFBjIGOPeqk5jZMM5Eo646fWmS1Y2JNVaIxxqgCE4IIySfaq1zqjW8gR1BUnsKqSzEIQDg4GM96rBpLsFVwRnLOeQK0QK6LurraS2xjZPKbblWA5Y15d4r0hrC+EltthcruG0dCRXoc7FmViQ8cQwFHJJrn9d0231LM2JIzjLDd19q+nynMJYeqlLU9jCYpxkoz2POdK1Wbz9jsZNjYCjrXT6RqRSU+WoQjLDIBBPofzrkNa077LqEpjYx8Yzng1a8NXJs7qQzKJEYbDlsHk9a/oHJc3p4iCjLc5c2wEZRdWidaNSl1OQwyqEhjYsCy9Txxnv06VPDEsTtJ5+wY4UdBUEEsDzQwM6uArMoHLbs9KgSSV7iWFoiYXG0Fhgg19urNH5/OLTszRilRLkvG4lQ4Y45B9qtrfK+cBQAc/MMkVnW5SyJhaIgBRjtg+tTx7HVlSNmJGCMdaTRzsknly6PgvEx7cZNQT2cgKzBwo7Y7+1SBGILAELjbs9faqk5keNRgIqZLL1JFKxNywsc12xY4cdACDnP8An+dRsBD8oAU9RjqaYbm4FsQiYBGVxwaV4pSltj55cj5AOTnFWLmLVm8kBDspdCcnPapDN5zuwQpwSM1CC7KdhWCPoS3INS+d+7AZucYIA/SixXMirsSSRysisNuAB0J96dHcLbyJE6byecqOBSpsaTEUexwM4wMGo2lAVgVyWOAw6Ciwmxl3cNbOJNoWIsTu9KiWUyuXZcHqGxjd71MoBDeZiUYwAwyBUF27pjCHOOgqkiS0FjhjV5ZQSxGewHtTGaGWZk8zaR0Y8Vn+S+8PKpIHzBTzmonZ3uBkggknBGDj0q7AiysTK7x+bkscgkYFJK0UWQJCCDg4HGagjl2SN824cADk024klW4GF2JnILDIIplGvoN5Hba3pEspdYRcxvtibD7sjGPxx+tfoV8LmCxPKYpISQIzvOMKuRwPqAPwr86LBGXV7CVx5qmVVIHAAz1/DrX6A/BqKGz0u2jhufOlaBC8hfeRHgbDz35/nXwfFUb0Uz7zhd/vGj034hxm78OSkBmtzGdw6AkKRj9f0r80f2r7BGYjKi5LKzysvDoQcBfzH51+n/irT/tvhCaCZi6SjClDjYeef1H5V+dH7VulwxRyzhwkEzBSXbcVQFsD6jCfoK/J8FPlxCZ+pNaHxZLu84grsRDhSwGGNVGVXuGYFgc45PAq2yGed9rnKMSdwyCM1UkhCmTduBPQepzX3fQwt0LO8zAAgkg/nW78P9Rj0jxppV7MwjNvLvRjwA2MBj9M1ixW7mMFnAOMjA6cVGoGSzEgjnnrnNTJcysx7H6peBP2h/AWgaYDceIbJE271iln8uYAnhl3YGADgc9BXh/7Qf7Tfg3Wbq9t9CvF1OIEO0lu3L8c9evX9K+VPhj8PtV+KGuLp9jDPLBGo3y8lQP7v8/0r9FvgZ+xN4K8N2aS6xpUeoXYIbFwoZt3HGD24r5fFUKFCXNv5G8W2fnLdaZd+J9UmmstPuLwPmRYbZS7fT5elXbj4TeIVs11A6ZdxQGMyENE3I9PY1+zth8OfDGjWX2LT9Fs7RHcHJgQ4bPb5c9umcUmrfDDQbgvFLAiI68gRqCQTyRgDHSlHM5RXLFbFKCR+IeqeHZ9ItnjuVKs6+Z5QPzKPesNYE2Kdp3dgepr9UPjV8EdHuLaeR7US20yiMs6BiAD0z1I49a/PX4t/DiXwRrQW3RUtH6DHI5II/MGvRwmN+svlktTOaXQ87NizKSQNrcc8fhVVbdlZUYhfT2FTzlREVXzC+eGLcfSoHmlyrOpJQYBx0r2EYtAYFeTa7deMmpIwVZEQZORgqM5qOVkyNwJ4zweQamjcR3CSL8wHP0Nax3TJeqO98L3ghtUCxjKnnjnk19d/sxTxszwTzCUrmXyd2Rtzg4H4rn6V8deG4ZpVF2hBdGwYx0Ir6l/ZlvRLqKsmI7iQmIq5wT97I/l+Yr63G/vMBJ+R+fypxp4+yfU+/vCzQy2bDG4YBAxziughsYArEBWUDJz1A9f1rkfCUzfZY45NjnYFV48gHH8+K37jXIrQogjZlJ2lh1B9fpX8tZg6dOvJz7n6bSTcFY0ZoIIgqhckDkdaa0SCZSMYAzjH61lHWka5ByxRV5JAJxj/P5VXuL6W4UpC2COWA4JFeLUxlCG2p0KLNm5nbI8kgAnlQAPxrA8RoFsJVlLtmMn5WKsPQ59iB+RpFu3jCqTg9eOAa5/4geKLbTdLlMs22aSIrjj5eDyfbmuV4uNX3Ejuw1KVStGMT5d+MkyWkbxkYaPcvPJbOcDH5898ivEbuKS6iDBgrLwy4zgV2/xR8YnW9WufsyCWMSrm5V8h8ADGPTgflXBvhmALFHcbmBPBFaRg4rU/pnJKE8PhYqorMrR2ixMFkmwvUZJIIpshk3HYNiHjIHAFSpPGch081QM9ME05ZkT5tpjjA4BOcVZ9CmQsBEgjO4Fh1PANNaMoCMkgjAxninyJvyZXw2cqc06IL0YkY5APencq5EiyAcHbnlielShmgi24AJOckZz7VHcIxIdeOcFR1+tNjjZwwBycAjPSlcm5MhIBJO0dMnjApgAL7twEasfqaaGI4lG0LxgHNSQKryGLYSMZJ7YpXEx06BVKqMZOSe4NNa2kDjzCdv8JHc1K8MkcrLnnA4HORWpZaFd6vLHDBEzHoGXnJx/P/EUzGc401zTdkZpXDruXBHBPTFXNO02W/nMcVvLKTk/IM8Cva/AH7MGra3LFcay/wBismYFQwKl/UZx1+n419A+DPgz4d8HWqBLOO7uVyokkRSFGeMevU9ambcUfD5pxTgsHFxpvnl5f5nz54K/Zt1fXXgvb65S1tSQWtQQsrgjoG/PnGK918IfBrw54LtHS0083cjsX868dpSD+g7elenLbose2O3AEYyQg4A9/wAqfcxOLNVwE5GGK5A6/lXK3J7s/JMw4jxuOdnLlj2RkrDFFCUmT5CADs4A9q+fvj1fyRQuEdI4IwwdiuWC+o9Tub9RXvkzRw5LkkD+I9AfWvnL47SEi6SWJSs4UuI+T2zj0zhmx7+1fT5e7wR8vGTlO7dz4t8U3BlvZwh2kMQMngjsQfwrjri0uLpzEThH6knk/Su31LSJdV1FVhB2GUlGYZzz0rpf+EJi0W2a5uXErgbhuwAg969dTVOR7NSzikzjfC+kXRjKsmxVOFLHk5r07TbUvaxI7mSOPB2IcZrjheg3riNCpXBUjofwrrdJQvbBs5DHJwelfa4F81FNnweYLlq6GqA0W2IIcsM47gfWrjwvF5QRSzHABJyAf8/0qC2uJWgJuE2qvCEgEirLylI4kJby927j2H59/wCVejY8UiubVokZ15AGceprlpxK6lAyhpAQD1IroL+8jNlNgsDjiuXsLvzZz5gz5bZyOoOa4MXP2cLnfgqKrVOUpX2jAFY2YmcceuR6VQtNHme4IAAj64XivQJLA30XnfKQeSrDDDFVpbODTYSyfLKxyQfSvlZau59/S92HKcxNpym5hQI3X5m7E10Gh6NK9wJMlSCAqqDz6Vztzqxub5fKkwEOFGOc+/5V1uk6pLEyqjjc4G3gc19HgPhPkM2+I341P2gR7lJcYOeoNRx2ZW6MokACnBwMA1Bd6hJPt2xZKDDNjGDVUajL55i8tmUD7yjABr2T5llszM9w7BsoOFIHB9v8+lOjma5gMONoySGI60wzkoinABOTnqBTLlzGp5BboABigVzkvE0o814hjbjBK8ZPpXI2nh+W6ulVyShOcDg16FdabHNgTNwOeQCaS10+FJNqZEi4BJ5xWEqMZu8jtp42pRhyQG+H9ITS7F4ZI2znc2WwOg/L/wDVXU2lmwgBZ9xxnAGPlqgiKQSyHKnjnrx/n9KvGU+WY9xwAGAXIOfrWyVtDnlUlU1kSqsJiIlt2LE/KT0P+f6isTWPD6Sx+bGqxPzgAcCtuOGWeBZJDh+gU8ErUlwCyiMEOCMH1HvWNWPOrG9Ct7GfOjj7Gzks7kxkZYgEY5/z/wDWrqbe0VIlBbB6EA8ikSxS2nQRjLEcsecVLFb7wRuYhCS2Dkn2pU48isVXrOtLnYC6EdwBEQyA85GTV2bU0gDCPLp1K9SKpyLHJHKwxG6jKqRyfemQYkjBZCOcE1ozBM1hdqJohggPj5Rxn6VZimd4JeMOpyoJ5YZ7Vm3M0VqiIgLRkcDuD61XuZVLxxgt0BJ3cmsrFpmsbgJvEhAIHBPQGoodsOGY5OcAE9aqBWnjBI2Ac/N1NLCN0g3Hcc4DdAB2osaIl1i7E0S29sCsjDLdyBj/AOtX1P8AAjw3Dpei2iwv5sqRIZN4JO5gG/qfzFfM/h2zOreKLKB4d+SQRgYICn/CvtXwZbfZNMRYlC/KoYJyPqPwIrycbUUY8nc9PCwu+c6lkHmCNFOQNxweR9P0piI4wWO1TxtJzjrzQSbYO7PtDDBB69aZ9naR1Yk5xkCvAZ6tguJGdAsZKjJU84zSrACv3SMDDckj61IWQqFXjnA+vrTUQneE5THzAckVDGJuAbYibnHQA47d6jeXaxDAEHlT1NLJHsJdeCeuPpSIRBEoYDAGAT2oAUu6lGyWTpjjIPrSrEyqGLfKeCxGMHjj9RTWHmuWyQUOdoGB0/8Ar08AsiRDHTdyc9Mf1xTAj8sI6sDgDkDkge9NckOGxuU8emD61PIUOOMEcH0+tM3gOQp5xxQSyJ7dAx5Jxzx3qF5FAw4xzwT0xUjAoo+XJU5HtQgGwK5Dbjk8YwPSgBoQRqFXgAYYNzxVgOixgoM9uvWomiCxFYyAD69TUduiofn+UnigB5wrE7iG7HORSllLkBgJCPmHcimSR4B3HGew7ipZJMMVcgnAIYDHak+wwjjKKASMngEc45pZXHJOcxjBxToWWQ9gQO/Y1XVJPMcMQoBJwRyakYrR7QrFSfXHNLGyTEorggfjSh3RDtQyAdWB4XmkCiRhnkk5yOKd7kmfqmi2WogpfR+dFjlcA/j+lU5/BemXLKTCHwoUHaAw6cdOlbbs0hZN4wuOGHPWmQvAsR+dTnjIU5x6VVwWhx2oeAdFKMrWi4VgVIOVBx3H/wBesmTwD4bVnjazDzyfK4U4Xb/uiuv8X3B0/wANXM6yJE8SllyOpwf/AK1cX4Ea4M9utwwlnEZlkAbJPOO+fUfkau49C0nwl0OdFja0jdccNKAXQ+vAx+YNRT/Bzw/vuW+xxlHUxhZBnHuM9/yr0UxKqlVGQwyCOh/ziqV8Y44HKTeXIiFgTyOnAouykeaS/CDwvaII3V1QDnDBSuevGOnFS2XwU8Myh8WUZDjA8hPK3DP3vqe5rmtA1K/13xZ9pu9txAlwxUbQDGCGwc/lnntXttjCIrQOTgkYIzxjPGP0pXGjzu3+COhOssEtohLcRtFsVgD/ALWzP61BL8PfC8KxRtbqkoBUYYPkY7Kf512PjnX08O+H7u7iLRsIyEkGMliMAfmR+lecfDiKXUJ5by9uvOeWTZ8wOCmD09+v5UnJiOwg+FeiOEd7SKVkGFDKAfxHT+tWG+H2g6f++TTo3dSGaORcBzkf3cV0azPId8TxkFfvE4BHrkVRXdMzB8klsj5uK82pVne1wtqQSaLpEcYZ7aFyrbkXZuUH2B4qFjaW9qX8uOKOIllyvA9Sa1305DAxY5KjJJ4H0rlfGd0bPR50EMhDHDyoARGDnn/PtWMaknJK4N6Hl/xT/aKi8MRTx6cftTxjy2wRhsDgc9egP418tfF39obxX4osRbvqk0FpIN32eLEcYUZyG29T7+1SfGnVFOtTlGITzSzdhyen6j9K8Y8U3jzeVHJlCy4UYAz/AJz/AJzX7nluWYeGCVWUbyPiauPrTxfInZHnupeVDfOqkuGO5pHOSSfU1RuGOCq8n6cgVblX98wx8mSDxkiq6xqJSScn09a8ia97Q+vg/dRGoAChsYxzkU1woPyjb7GnvHtORkZPemGYRuMck+tZ2LPQPgr4fg8TeNNNspw2A7PIFGSEAJJ/Q1+s3gXSLSz0uBY4tuxTG6xHABBx8v5D86/Jb4P+LIvDHjK3vZY32KDgxtgg7T/jX6hfDLxzFdW1oCyvCd0i7SBgsdxOffd/Kvns0TvHsbQ2PU1lUyu0pKoFySR0Az/hXzz8df2k7jwLBINJsDK6KhCleWyDjJPrz/kV7/cRre6S8aMGEoPyhjkrn1/D+dfOfxQ+D6a2sn2uGaQmQlZEjZlAzkAkdOuK8WNrq4NHzZdfteeIbi5Mb20Molb95liyRgZ4AwCW461e0/8AbA1GK7llkRpkCBY41Jjwen3ge/4dKo+K/wBl+5tp7+azMqeWufmViGzjAya8tl+EOvW1vLcC1mSKMkFZYyGGPp+GMCveUMJLRbmVmj6e0D9r62iYtfXLmdYwVV2ODn2GTx/SvYvA/wC0bZ+KIbQQ3VvLJu2yF1ZAc9CpKg8e+a/O6Twb4i0wySyabcthd3lBCTjI5GPrXR+DdL8UQeJdN+y6Xdh4biJpAikEITyPYkZ/Os5YSlZ8sh3P1F8Pa3a+JbJ5FOQcgqR0x/Pp+tZXif4f2eopJLAgMhwUTggtj3qh8HvDOpafpEB1IukRAkjjlb5/ubcn8q9PZEUFGAjLgg7RwOT09+BXjPR2Ybn53/Gb4UCFLuaKzCMA5JBwTjkjH5/rXy01grTzRBtvlknB4PB6V+mHxj8KnXdQi07zlj3HLIFBZOTnuOSGP5Vwug/sqWENlftMYphM5JNwASScdABwPwr2MLiXTXLLYmUbnz9+yPYFfFWoJPGAAiOuSQf4v0OBx/hX6ReHogmmW4mBAChlypP4cde9fPvw3+GWheFtcuYbZQbiIKzKrcsN2ByRkjJr6L0+MJAodwp2jkg4HPT9f51zYqr7WaYRVjjvihPFFolzFIGRgrbWU7SBjOf0P6+tfAXxMnD+LLmMDyoQoaOQtkSZJ5/UfnX3f8bmWPw5OCgcsDEPm4IZWBJ/MfTJr8/PGcKSXswWQMRgMe2favu+FKesps+K4iqLljA5hyryFQpIVstjtVh9rJuYMBjII6j2pyIsBDY429QOCf8AOaIYSSyyEBM7l9xX6X1PhCEhzNESNu0DI9KbNGTI7jAQdx3ptzJiQLETjODnvTY9+4oRwfvA9hTHYCNybIycn73HWnlkb5ZQcgbScYyadFMIGGwAgevU+1Mkn+0MTtEeTgDNOwxoZI3TByg/hYdaYISsrSDnsAD0qZjHGAsiEkHP1FLHOOUKADruHJFIAhd0DxSkZ6ZxkinzW4hLEH5emR1FQrIjFmZiSCMClkmlPUDB4zSbsA6OJ2wuSATk9qap2MF6Mp6mnxCQKdrFlPc9qWJGLgkq2Bkg9qi4iLa6nEYJDNyakVHQDdyc8/SnWxyzYzvbkk80GMn51Jxn5j6+lFxiKkhk6YX370l4GURoDhwSMegpPOCNgkgZ454qvNOTLnlm6KcdRTTKJt8cSnLg9hkc5qPHlruY/OwwDjgVHJGxAcrle4FRljPkZPHQVV+hSRNG5EuGOSeeRUQuirFmTLdBjoKbOspWN85YcGmojgOFOc89OlJl2Q+4fG11BJByR6VOEWS2DJw/LHJ5IqIIRnAJIHIA60bh5ZDxnJGcCgOgyRVlceWvXjaOtSxAY3k4I4xjNRi1aAJJ3YdM0SCaMlVUhByCTQh2G7iVyFA+bnNWEm35IIbvnGKiDFkCHA7dKEUQq4kO3PHFPQQ43J3BAN3OSuOPpS3cMUhB3FCeMVCy7Y1+YMc4BPpTxsK5JLN0HHFAyvbIwDBjgDjJ708xQ24Zl5fGME8UH95uBHA+96U6R9+1nXCHjIo8iru4LC2cENgDOMVLCPMbJJ6Yz6VIsildqvvAHfjPtTE2Ebz8jHjHAxUsmxC0uyYM+WVex7UouvMlJXDYzjHFEkEjIwYCQY5qvIRBGQwEffIqGWkTSXW+L5xhu7AVz+t+IY7ZSIOW6fKaqa94lRQyWzEg8E4rlZBJKC2Tg9AetfMZrmccLHki9T6TLssdZ+0qrTsTm+mkuPN3nzFOQTyKvaN4dnvnR2RhDnLSEcVY0DwtJfKJ5DiFMF+uce9beqeIEtLaO0tyqxKSDtHJr8zxWNk3dO7PtoU4wjZIgnvLTT42t41AYAgyAcVgTXGwFt2XboM84qG4v13OG+YdqrI2MMQT1BwK8Oc+Z3YSZLuWYbzw/oe9TR7CSMEooGcdqjypC7eCeRjoKQSDGBwDXO9TJkoXYSCdwHGD2FJbfK5YjK5xj2oUEk8gk9c9xT1cwxthMjuMVmzMSBW3yEKGAHSlyZMKoOe/19KVCkas+4gMPxFJu4IBIPX/AOvSsSOMRIIUkHHIHakimERAcghhjpQAfNTk4HPHU1K6NvDYDEDgAd6loBbcYZwpGWHOQM4p5kLMATuOfpxUMKoZAzE568dD7VPK++UNHhcY5HTNRYQ8qyqBtOWPBPYU+CM5CsQu08nbk4oSdmlAdjyOoHFIsjRE4GQTjJpENDzHksM7kz94HjFRudwKqp4/iIp5l8lTxx2xTrWJZZCWkI4yVpNEkkUpaMAgZUYHuaZbqA7M+SR+nvSSZRXCAFugAGSKZbFWiLmQM2cEdDSF1LSgTrLtk2bBk4OKrwunmFFYyEnGBzzSLIIc4AIJwSajG1mIRthHKsO5oGW48R/JIh3Z4HSmzPvOCQSAAAOppkMojkHmN5smOC3JoEPBcDYR+OaCrAzCDDYyzcc84qRPMfaFIAJPHpUThIlQ7ixBzknPNOQSTDPQscYzggetABl1DgP0B+ppyArCSqr0zkjNMEirNtHJx1q3FAqRkvKFXPC9SaRIkdwWhLEkHGACOnvUYjQsEjUk4zzzk1Iu0ZL5CNxx1qsWw53OVReMdzSsBNjqrcehB5IqKWKYsWiOUUBiWGQP88VIpBUHqG+UY4JPpUThYQ6hiA3UZ4zTsAGSSdjuOTjkgdKVsKyshHmHjPUUO/ykKwBAA3DgEVG6Er8h5AyPT8apIYGJ3kGTkHrnpUgiZUc5ALDAx0NORokgAJJZevYChZg8JQEgHoNoJx60hDUaRbQlhgFsAkdaaQEcsw+XGeBSvK67VckrnIGOlNE6h2OPMz1HYUATtbRhFnBzG4IA681CkILrztBOAewpghRnJSTaOoQ5yDUrMkTAMCT2I9KdtAAIGkCsWDqcFs04wwpv3MCB3J5FENwrSMSO34gVEFVXkJTcM5IPpSAb5paUFR8g6epqW5CvJGsIyxGWVucGkiXdskK4AOMDofamySK6OQjHJIJHGOaosTZvhIU4JPPbinWinyyAMDPGf51GXjjdIjkDAPJzmnKBNkudm37o5oFYlkBDCNECpnJJOcnFVip804ICkkMOozSpjzyTkjHUUqbSGB+VW6f40mhgnleUUxlzyCOmKlZ4XiMeW38DkUCHzHMcZBcLkEcDPpUaBTGVLESYPNJoCRY97jcxygB4JHFKxQt5h4QDGB1z6UioW6ffx07U6HlAxAPPJPTNKwDUBACICEJyc9qZIclCQVB46YzVlZoYdxB3EHBXFVXugsqMwzjg56YosLUfHMCChJYDtjpSSW67C+QDnAA702NgQxiGFPJHrzSyXEbgKFK7eCOpzTSADEoRWVwx68DofSoymI1GcgHJA65oj8tCFjQg55Dd6dGmzexb5cZppFWHKiRqJQxBBxxzSqyKhDcA8lsVHETHFkgOM59CBTZp90OwgZJwfcelOwyWwaMSuGBbeMLk8Cn3YFs565BBC++Kgt42RAqj5s8E9jTFZnjZZGJOcFj1HvSsBOZRcThiQiEcg9c/5FQSt5TB9u7dwAKYpCxHDqD7jJqd1ZYkaQbugJHQChAJFMASiqQJOMH1ppQqpzJwuSUXg/WgXJEwUR8E8f40rOrTFtoUtkcUwGqwEqIHLMxBweoqzFGQSGZSqnjPXNRpbZUuMA+nc01JBIwBydhyNvGTQBEI8g7+G3YYenvUkVwYsqRvbuKWWWMIdp/edSveo1kwFaUfMSRkcfSlYBu0ztuzhAcYPGPenQRxfaCMbu2c8GlYf6OA/wAiknp1qFhHC8ezOABketOwy+THIXZkJKjAQcA1DDbqsZaVcMTkA9QKincxOrrJgk8KOT9afI5nQuWJzwPXNUhEcvl5Yoc5HCDqTUSoZVDbyDkHA60p2Q5d2GQDjAyaaWlEIIwxJyAODTLL0OHgZQR1BGeoqndK7yrGxyuRhhxz6VKxUuTgh15IH8qZ5ySyfN8pByOwFAxZ0ZCjEkgccfzpbhgJI1RiU6HHBPFRjMpG3LLkgntU0sYhbOwkgZGOlOwiBoAsgBOU9eoFWE/dgoWUqxyDiqqzF7g5G9D1XtTXkjlcgZAzgjuKLASrknLkhFPGO/8AhUmwSStGXx3zjNOllhkT74yAAFAxmlijV2QO+0kcHHIosOx9M/ejX5jvYkbh0AqEXEiTJ+9ARCR8vBLf5/rUsLzCBQY1UnPLDODUU4jWQ5IMeAT7e9fHo+LL5OY9yAux+93xThdFMKQWdeQRxiqUlwAi7WwykfKOCRirEbgytKXG0gfKR+lAxHuz9qMpQqGwCMcEjvVs3ZnQMpCY4JB4NVygkY7ScH7pPUmoBaNDEp8wMMkjHXPpRcZPDcoyurKSQemf1qS3uBZsAqkxv/rBnpWeI/3pZNxcjhR3NWoIT9mWZ2GNxDAHoKdySul6Y5jlAA5IDEZGM1MZt8pKA7AB82e9V0eFZpSqMyOcMxOQnPWrhMaoNoALcKvf60wYsN7HHdFZkLhlwoXgmtCzuYwhkXg5wUPXj2rHkuF/d+ao3KSVYCrElxHIq8kZ6qDg/WhozuW2vvO3h08sE4Ug8GglLdolXcAeSwPWs9WikjCxqzDcQAeSTVi7jafypIZAAnBUc4qWh7mpZ3/2POI2Dg5B4qc3jwhZpF35JxtGCD6VzttqiAOGyxU4JJwB7/zqwLiW5HOCp4yDgYpE2RsS6qFCYTJPRTzUkDuyBlIBByARkfSsI3JQEsCV6Eir1jchkCoSSucL1JpMRqtftxkjdkgZHSoZN0gVg7MSxDFTjPtWZLeQM6vhlk6HJyB7/wA/8ip4XRrYOlyjkHJA9c1IWLc06pOvmocdAM8f5/z2qW3kZGMeG5OUCjk1T+1GSHEhGwcrnkmlbUpQC6jBRc8jPFMlo0nCSAHdtz0zyM1TlmEShVYu+eT1xVaO5a7ttxyG67ehoiuxLvjO1segwR60INi7cW8aMlwku9MZYDjH+c0slwk5OcAYAAAxis2LzFYICceh5/GpYWCB5N4LDA2Acj3p2Hc0I7WCaRC2XIx8ueTVoWiTu+D5a4AyT0rIF4BFlFLvkj5Tg1ca/kktxEY9jsOXzgY9aRZbgtEaZfMK7Ohx1NTokSvKsY3HoCo4PqKzZZdkaBQzSudmAeSfQVetLlVZ1zl0XIC4pksZJCJZIkKFJFPQcZrQFrEsUnmZkAHzqOuKpveTzXo85cLjOMAEk+lR2s5875icZIZR3WhkIsG0jMKyW7r5YOSD1H+f6VUmtDLKMv5qf7PU+1WIpVW5MSBgshx1yB71oq0BCEISE43DjNCYNmellHBMGMm8dF+tNhsFmSRpNxDkgE+vrWjLFGtyjeUZHB4A6E1e3xedHllVzj5SOBSbMpGP5C28ohaMnCjLY4xTJIBkM8WyMnAboK6PyF2sksbNgZIHU8dv896gWcW5xsUNjCA+v+RSTFcx59KF1CA+AUG5cDGKqS6biUBmKqwGAO9dXJaSvASo8wsOdvApsELuDGFCkcMGXJFNsZzRtFB2MDsYbQR0zViCyKutvbxKWxlnYcgetblzapIQJwABgLt4A460kduFfaXCS5+XH0qWBhjTZ3u3imQQhBkgj5j/AJyKkjspCzksoUcAHqa2mgOWZg3mjh+eQM8GqaM7OWJGCcFj2HrQikZv2ZopyFb5gMkHkAetWbi1VFVCw2nnK8E1cVd0r+SyypGMnPU+1PltwzCRiCAMhB1J9KZRjXFvh1dQWjX72D1FKbIYaeQCMgcKw5Ix1q7v823bAVZg2Ap4Bp0EYMLQzEB+uWFJEsy7bEzkbf3YGSR1NRfZZd4CfcLYGfWtPy1idn24HQKOMD1qeLEKF3K4YcA1qmSY8ml+dMcEbAOGHHNMGkw/OxO9jwFHXNdBbIiRmeUgKTwKbdFZt7xKFTGM45qlJxd4jTs9DzTxD4Vs9QTMkTDAwSp24HrXB6no1tol18rnygwJD5PHFe5XlgCrHIVMZIPU15r4v0pxJuMTOOQccY5/z+Yr7jJc0nGapzZ7VDGSa9nPYqaPfRRw/bBAZAx27gO2R0rSluoZbgNHbsDjIYtwB/n+dccYZLKUpCXKMAGUnGRV2DVBNbMkc6vHnay5yV/wr92ynGe3dnLU8zNMNCNPmjHQ6iG4triCQ/K0xXAHTLZHNJDeStiFAuU5IzyBWNazRxAylijDj5u3+NNtNRWa9AjBOTtaQLzivsdz8+a8jYN2rMZEyrYwM9Ac9aheYsw5zKozgDg+1OaFZBKiEmIdsdvWoJ4JEVGh+Z8fe7EehpJGTQ+OYyAFd6lSTtPGTSAtKu8Fk7ZHepIv3RAkwDIcDGSR/n+lOuXwCu4IAcEgVdhD3cS2SAHBVsknvVW6vvk5BC9dyjvT5CZW2MNuwA7Txx61DuaRzGyE9cELwcf5/SiwCi4ZEjVjgPyT35ptxIq71hLEgYJzwDTynnRgDlOmQM4qs9vs2KuSjHBPpVWAkjkdbVFZ1V88k8lhnpUk0yBSrvghcjJ5qg5mMwikAUqM/LzmpITuBEkeZFXktzkUxCy3PnlERGEnc54AqqkZM0iuTtU9T1qxFNH5+0cMRyf6fpSysNnD5bODkdaspCXDJFIItuCQCrA4IqSG5W4cRS8hQScDmqeZPPIZckdO4NPDzGYEp8oIJ2jBNBaD7VJHIkqlUKMDtbkn6juK++/gRMuqeHoPLVkhhRUJiwRhwxA/Q/5FfBhRkmSRY9xByw6HGfWvtr9me4htfCdrbx3DiKV3Py8EtmQ4/DA/I+tfF8URTwlz7Thh2xLR9I+IIxceHpkUFFWMmWUZ27QuOnqTivgT9qS0JsdR82WCB4owsiyLkb1fJH1+6a+/ftKXGkuu3zUb5DGeMkg/4Gvh/wDaX08tpOu302UdYpBLFIu4SMoPyD0Ygjn2r8Wou1VNn6xc/O+5lIvH2jyATnJ6EVBcTO0i7vnGOAOKu6g6C9mhEJCgkEH7w56VRliUQ7ssiKe/JPtX6CtjJoWHKyDzHKp1X2NOZZJX2xkD0z0NIwaSGLjgZPHUiprSQAhCdqdMnr9KGJn6BfsT+A0s/CdneXUWx7q44cLtwNrFAR1OQjV9f+KfiJY/DnRftssD3M7DCxIBnH9MZ618xfsZzxJ8P9KSeUSyxACPLMSxUup/UDH/AF0r37xd4Rv/ABdItosSmDKsTyQE57/jz+FfE4yTlWdzpjsfMfxJ/br8W2ur3Vholla+Qi7llPzOc56AYJ7d62fhf+034o8TOketQNZvI6geZb+Uspb05zj8a+k/CHwM8PeHXS7ttNsoSoLtI8e9nOOQzNnv+VV7z4D2uta2t3fXQitlJIt4rdAGGemR0+uK5HOFrKOpdwur2bXPDcsd2ImkjjBIC/KF/nyD+or4Q/aW8JrHpd1JHt8+KTcQ3zEgKeB6dB+Z9a/SI+ErbS7C5igIQeUwQSnKlsHg18GftH6V9s0K5jjdY5YVl2iRSS7AHv8A3flb/voV04KVqisSlfQ+E7iXZvOQzgnKqOlRyP5vAIAIzVqeeKRSHi2OxKsCeR/nFUJlMecAqjcKT0r7VdDBibE+6ASe57U9Rlc9BnHNJCSqHcMAj7w7GntOFXacYXkHFaohnaeHLiYLGkQ2hyOcAYNfQfwM1L+z9ftDLOkS7mMmRycKST+g49q+ZvDF4FdFYsAGyOeoNe5/CO9i0/xlpzO0YE0hL+cMhUCNux9QSPxFfaUkp4NxfZnwGYO2MTXkfpH4PkL6OhS4jd3QESR9AQSMj/PcelbTKXlB5Le4zzXJ/D+eRrEQTW5jcKCWyO2eP/Hh+VekWFlG8aqwwTggnrX8t5/g+bEysfo2DqXpIz7e0KgHYW5zgc06S1nJIVAoPX1A9a3zHFbLgksg9+c+lRh02BZDz1HqRXzCwMftM7VM5DxGP7GsPtJclidqjHUnOB/n29a+Q/jj44l1W8Fk0syxNHvOWIzk9PyA/OvqT4s63FbWkeZQIkG3IbBDc/N+eP8AIr4c+Ieqm8vmiYuXjY4LjBXtj9P5U4UqNKVou7P1Lg3B06lb2s1dnGpdPCZOCpYkDOMCnRQCQlZF3cbsf1qW1EW9jOVU4wA3NPluWWUC2CkKvPHP0rd6n7giF02sAo45UFvT0qukLeYYZHG5iSCPT/IqWWZpBkLsOBkelM8l+HJ5I4OegrMoSTpGMZ6gg9/pUahXQ5DLtBJyeDVseYYwSPujgnjPvTY4izMq4JJyfQUmMIjyPMyQRxt7GgAOyqyFCeMdiPWplZwwBRQw6lhkZrS0/wAP3Wr3K29rbyTyuCcKpJFRKSirtmc6kaUXKbsjGMSliQDtU4Y9zV/SNDvNYnEVnbzSksF/doSM+hPavb/An7M+oXxa71hltooSCICSWkBB+mMfjXuPhr4e6R4biC2FijyKoy8mCxHp2rz6+OjT+BXPh8y4uwmDbhR9+X4Hhfw//Zm1TV7qKTW7mTTUc4aKNVLBcddxyB+VfTPgH4aaB4CtYV06LddQyFkvJVG4fTPTv0xW1p0ckVrErLtCDhZBgiqut6iYbcBTlmOMr0rCpjZQp+0kfkWY5/jszm1Odo9lsXNR1y2iyisJHVixIIJPr/Os288ST3dvJBbEQK/BKknI9KwDcboySe+OlTxoxACgDIxwMH/PNfKV84r1pXi7I8O19ZFq4vLtFLO5JUbckA/pVeKa7v7hYWcmEKCd3Qe9TW1tPczqJMkg4PH61t29psUKik/NgkDG44611YKtia07yfumM+VIrJbKiSBnD8Y65FeHfGiwjvcxvHiJvnUYAIYMD/Jv0Ne9zuIlAVMN2Udc14h8W7xbC6lCupUqQxfJIIGdo9Og596/UcBL92rGMPiPmmXRLDRZJ3uJIwrOWDM2P89a848TeIpNbklDo8EMRI4bCuPX9K3PF08+s69dxRMHgQ/IoOAKxbmyaC2Eb4VMYwwySa9WneUvePTi77mPo0wN60cqMocYWUjgAZ4rv9LkjQPJJC7gY2CM9RzmvPrXdbXMW5c5baVJ6Cu40fUoWiHlks65BTvX3+AsqSSPjc0dqrNuS4EkgaBmCHGd4yKndd0kZD4BPIxnBqlDOFKiNsO5JIYZA9/px+nvV5bjAiibaXlBKFR29f0P5V6VjwObUp6qDHGRGodCcZbtXMG5aS5kiGAAuTjjH+cVu61OzbIZQTjsvANYdtbfbr541JRuOQP8+lePmX8M9rKtapuaRJOtqT5xlUKEUH+FR0qPUWfy3iJLSkYyedtX9MurfTY/IkXJU5Bb1qjqlykm7BAJ6kDgV8zufaI4lIblLncSoXOCRz3/AP1f5NdppsbGGN5EG8AAY6GuOurjffNhyiDpwRk+tdZ4eu1B2u+/dGMqe1fTZcvcPks1fvGuLxZDhZDI4O59o4NTTyLC/PRsZA6n/CqpKKplhAJOQ4J5A9anWZZvLYbSSMcevr/n3r2LWPlnISCWNUJkVpXBOCpwM1VW8EzkOu11OQT0qeYOo2GUZz90Ljj0ojsXEi4+cPxgjjPrQZcwyO4SWRl8ti543/wirkUjozR7VJOMHHJqu0SWzhUI2ZwxBzzVhp95BjUZHGT0xSKTLMULBlRx8/Ur6VeEuYk+XYAPmBxgVUt51ZQ0gw2cNV6aaFkXcdmeoJxkf0oLREku+VEDfK3H0qa5gXyHUkkjksDjAptuzbQBEEGfvEcGhxvkLyEhsYVc8GpaLQsMey2LkFiBkbj1FKMSOrK4Q8A4GcfWgzJHE2HXK8hOtVl3l2lxsGM4PelYu46VF8878uhGPkPJpwDOCEby0xgluadHGZMyA/Keg96A0aABVMhBJyDkA0WJuTBoCVO8M68DuAajSAu5AQjJOB1I96VY8qZ1QZ3YJxxT3utrF92xzwF/z1pbFxdxyQyxRCPkgnknnH0/OrESpHEdwBwc5zyKrozyINk2ZAcgAcH6/wCe1JdQM0IU8ueAB0qDZHcfB7Szc+Kne5GY4mVo5Q2ChPG76c19g+HreNdNR45eVGGJyOh/+tXyz8A7L95Le4ae3aU27FhgKVY5H/jp/Svq7TUaNFcgAd1K4A/zzXzWOleofQYWP7svjaYijjAPIJGQTRuILFTmMDbx1yKGkQsvBAHoCce1AJIBZT7Y4rzDssNAWQ7wCdp4GajYZfcPl7cdxTgqOC2dq8/jQicEgEhSCfpSYA7Abc/KM/MTxTZQm4BSSoPKk4NSMoVwVAdemD0qPHlNGqqWY5XOOlHQVxJJDFJypUAY2ng015FyjIMv2+tEjkMVEiyEDnAII9qbGCWGB831pgSPliflIyOc9D/nFEUZyf7/AHPanvuWNVJDHJB9vaonl8u4wpyQMknoD6UmFxqozzuF3AY5DcZ9xSoVDg4DAYPsRUxh2LHvzyML6HFVpAowULZzyD0FO1gY/ckzMoBQDo2OKfJDuVVznJzx1zUaSlW2qOWwM9gKRg0cy4ydpyc8ZoEOiAEQUnJBwSeSaa4UoX4wM5J70OTJkgrggk8YIprRLsQgMxAySDgA/wBetSwJ44zII8FUIySpGCTjp+lN+beYwRvHzMW6UMfMiQnmQHHGB+NIIwS5fIfOC3tipbKHs4KDy2+YckFeo9P0qFnbfwNqnIA9T3/nUrGNRnGWAyD2qIu8mHY7UBAIC5JH8/8A9VIXUGVkUo5BYnnb1FMmhxGSvGBkKetSSoi4UKYu4XbjPNISjqMkkEYIB9qpaDOP+IrINASOSYxu0qcDILD/AAHH6VB4Ks0hCEHc68Enrgnv7dPyqv8AEidCbCBnBeSTARskjrz+lavg2IRwSooKoQBubkH/AD/hVgdPcKysMghEwST0wT1rlfiPqY03wxdOkZI8tjhTgscdM9uh/M+ldKNsbbEeRQowQwIGc+/WvO/jXqCf2OtnEoyTkhmwDng8++R+VDGjnPhdprQyGWOJgGYyMWO7bn5en/Av1r2VRviTJwGJAC9685+GVvFDGCDtG0cZzk4A/LgGvSo40SBSAN3Y55HNJlHk/wAbtV36Jb2cTKuZsNG4OTjPH6H9KufDC1WC1ii8rCQLuUMMjJxz9eK534t6is3imGFwrxOGVgnAUqQDn0zz+Ire8F3nk2IYFkTJA46+3868/E4mOHV5dSlG56HJtijK5Az8x4zxj/61RWES+YzZVWdcAsuQDWdBdB1G58ueFZjnBqyXW1UFmy5HIHSvKeKjNktFg5IKMARnkjgEVwPxIvzbaFcx7hEHUqXPXb3P612kmonB2fIvU55xXlvxr1qGDSWjaMs+0hcMAM8H5vzP5j0rswbVavGMddTnrvkpttnxH8TX/tLVHR5km8uQszgEZOMAY9AAK8j8WOYmKySZKkhRjke38q9G8TtHca/cujElWBdQ3DYHH8q8x8YXqeYYYYhlmYkdSCf/ANdf0rZUcHGNuh+d4VOvirnIqzb8ffcnIA5zVR2LSkgYIOR/+qkAeacjO3HAHcGpZNoYAkBhxxXxs/iP0KOyEdzKxJOBjFRvtbYMDI6tQuVYsRke1CfMW4xkdPSsrmiLtppc9/ILeGJppHOFCnGeema+zPgLZ+MtJ06FNTiuIolQLG0jj5B6Nj2Arwn9mDQv7W+IkAeATrCPMy67gnyt82PoD+lfp14c03SrOOK1K253L5eJGUM3HXmvDx9blfs7bmsFfU5jwz4mv7FbUXcQnSIlowVIIY8f1P5131vrdtdhI5jy+BtYZA+tDeFLa6l3QgBQduA2T06ZqKTwvcxlDC0fJ58w44x/OvnrWZZaOi6ZqAcskUr7cIC3PHtWde/DXSdRmiNyqyquWRAq8H3yKjENzaEHymjdWyH3ZH0qKbXLy0J/eskj/wAXfHoO1Zt9SR5+FGkrKPIs4No5ZCoBI9MgZ/WtXSfAmk6UGmht41nyCJB8rA1xOqfE6401lR2Rn35SVEzgAdTzg/8A1643Wv2l08Oea9/DObgktFGkJZWOfRRjnBrWKnLYln0LGyRD5yARxtwAAB696qa7rlnp9nPdX95DYQQLuklmbaoH+RXx34z/AG1bq1s5DpltLOrMWG1UjAGOhcjP6dq+c/ib8f8AxX8QUkiurqO3tGYFoFXhsD6nGc/oK6qeFqVHtoRc9v8Air+1nYXnju+k0qJr+zgyoukbZ14JQYOenU+9WtN/bL0zFzGJpkuYYAwZ4RjJHoTjt/8AXr4uLSi4d9+CRkoOCc96VIxHCjsCFLcgda9yOEpqKRHMz7//AGc/Hup+PtTutVmLRMrkRhlDAAY5PXuy8dsCvqWyUiCJnyMhWKHnqBXyl+yF4ffTPB1oIY5IC8pk2SHIIbJDZ9CVP5CvrdCryowj8oH+F+MDnivFxFlUaQ09Dx749zNDpZTy5GtDw4BwTgjkH0IJz9B618GeJ7dW1G5VDtzIVCjJBwev6V9qftFavKI7tbdSYPKMdwhXcCCFGR6dc/hXxNqszHU2FuI2bOFKnIxX6VwrTl7Jz6H57xBNOqoozpN1urxjBQcAnkmoVulKYkXzNvdeCKtycSNGzCSUnAwvB9v5/pVNlQTEBBG7HGM198fJDUf98dh3DqMipZJVEwKhmY9QB1pq7YLgjgsMYYA4pjbo36bA54bHSmOxZXydoJTDjgHPIFQTLCjnywMYHXrmmeWCwJfI6HHNBiVidhJA/WgBhO+PYcl8/ePanwOkIIAJ4+8RzTSxkweOPTrViOYQh9sYLYAGec+tAyKCEu+8KCnckVfitmeTOCQORjoKYJEUPKwGWxwOKsvqSmNVibgDOR2NZsljow9mrKSvPUleap3I8uQybQgPQihJnfbubenbJyQasLaptVmfnJ4fkfjSBFe1AjQTFAzZxyOCKi8xy52AEAbtppzzxqx9j17CmpcI5ck/IQADjnPpTRSK7K02dylX6qOlJ8+RngdDxQ0okdiARjkg9qSKdmUjOVHJJFUi0Mm81JsITtxyTxTVDDDY25BBwaU3BEm4Ekk4GRURSQgsUYAk4Y8ZpmiJoZAgZMZ3YyT1pm+RWKqwC98UC4Ag2eWN4Oc9zTQrBw2zOTyBRcY+FJFkL5AJ457U9g7M6k4PGSOhprqcsSQGHbP6VC9wSNvb1PWi4tyRnK5RfmQHPPWnvKJRuAGz+6DyKZMFESc/vMZJqNRklgpKj9KLjEUp5wB4HQ45NOUqSwbLr2yOtOQBiSVww4yBUn2XYrfMMN0z2oYFdEEjsT93+EClGYiODs9OtOMTRlYyo3j0PBFP+e4EmPlEYywqRkUm3zThTsx+NCxtwAS0Z5x2FOSMshfIAxzz2pGmYEKmNvvQNCTBIwCMqznjb6U2UgnAViw5yamJEijMnK8gAYxVPU74QxBjhW6ZA61LdldlpNuy3JJ3SOAtM+2MDI56Vzuq3KSQSRqx2EZBJxmsvU/EG6Uq3bjBPFZ97qEuoSRRQLksAAFXJJ9K+UzPM3BOlS+8+pwGWtWqVPuKxj85xH1JOBjvXaeFPBytDLe37Zt4hu8snGeak8M+GLLSk+16szrKBlYc4wcd6zfEXjA3LNFAGjgBwMEAV+Y43FOs+W+x9fTjyrYs+IPEhWP7NaBYYAMEqMZrk3kOcs24+h4FQ3MrkZL5TOcd6r7y2QRkjkGvIbLuWdy8A9RyPf2pNxjU4B3+nYCoIXEjDORg81JvG5m98An0rJmTJ4iRCzbgCT93HNOQszMwA5GOe4qBJhkgYBxjkUsEzE7M78njA6VBJfihxG77xlRjHr/n+lVw7FmwSexz0FNl3hn2nciAFitPdmkjXHynoPepsSPUEyoCcjOSOgNSStvBcgA5xx3FQQuwJGAD0+brQZxKT0QDjFTYmxajn3IEAw4P400O28tynBPtTPMCpyMH070n2lnYAjYPfrUiLCIyq5UZJGfYVMGJiAAXBBPHFRR3BAG3vwDjpSySYwowMHtUksmZygjbGNwwCen+easGYbFVgCncjk1nM/mY3jABxjsKe5eFSUO4H1qWiWWi/mDZx15z6U61BDDnKjk+pqIM8sLYTYB1OP8APrSQgn7zDbnBI7j+lIixZB2SlmB3MOB0pkaIMkgAgk57Cot4eX5BvA4AHUVNGyorqejdSR+lLULBFGhViBkE5OabE6GUbhwp44wKWI7IdhcE5ycdajJY4yh2rk9MUIaRYMYLhlAIXkk9qWPMihlkBUnAJGBVaByQ0jEjPABp8L7UYZ2nqB2JpjFZdkpBywAxkfzp8lwrqMAg4wWHAxUJDI3zvkE/dFKVCKFJAGclj0pDsTI+1uBkEA/NyTStcbiOCO20DnNVzc+XiEoSpPDGozcKm6aMkEYBHXHvRuItpJkB2bBzgKOoqJptzjC5OSDu9Kh3GOI7myxOQwPShHLgEckHk4xkUWFYtB4yyjAG3oAe9JczLNIAXBTpyOpqqVJkDDgYxj1NSr/qj5nKjoBRYYgeMysqAgAY5PFLGAG27mIHJx0qNYy8owQozk5HOKkWUxtgKHHfJxVJDsOdy0mQO2NtPj2iLmUCTkbccgetQhhuIBHPOfQ0x3/ejs3cHvQFiwJBEzFzvBGMnrTJ4w2JIzsXHQjGaYVaTOFJIGSB2pI5j5OMHHXDc0gsSBcrnB54JHapEiWQFHwSDwSeTVZ3ZlLY2rnsf6UqgJIBI3B/PGKdrisWWYAAOuVyANnBqtHEDIw3MPXnk0W8pbzCDkDOOeaecjO7jjoOppDsT25Cq7BwAOADzVYSGKYlSSeu31p0bAZLDAAwBnGRUCStscAgjPIPUCgdieaOO6AaIbDno3WkVvL+9livQHsKbA6rg7uOT15oaZGGc5Oc/SqQWHsf3jOADu5wOgNLJKkkQwwG3kdzn0qESLn5ecHPPf2p0MgLthAxbjA7UwJiMQh1Pue1QQzFTsZW2HndSlW8vYwKDPU/zoWVXjwpGR0B7+9S0OxLJJsbCHLngBuMUkUzJG0bIAx6gnpTXJuc4TyyOMimSBlJ4yOOTU2CwkdzGzssnAJ4I7U9SrFmP3CMDvuqmsZjBG0Ek5yfSpEk6qvB6e1NIViW3cRZGCsfUdyKkVvOmlVCAODk8VEGcwjABZOqjqaRZFZVbaQ+c4z+dVYLEls2Z5TIQqqMilRo0bBckN0wc81F9oVs4Iy3H+fWjyAqlclQRwzDkGmkVYWSUByi9AM0gx5W8H94pyPamh96rkjgn5sfzpXQNGwDYI7Dmi2oWJwSI/M3Ag9VHWmPMxckKGjAHHQk1FDI3llOp6H/ABpF81H2MMjnI9PeiwWCOAFiWOFPXPSrCEgYLFVTkDs1VpZo+Bzu9DxipUfCruBK44J4IoSCwk+UmJ3ZUjOO4FPZsqWJAfsT2NVrkpkAEh85z6+1SF0nUgDbgY570BYdFPmMo5O8HO4dx/nNMR2aUlOPTPQ1AsgEpy2OMbcdaekqbHYtk5wB6e9KwWLaujsr4AfHzZ6Co8SyBixHHT6UxSgwD1wcfWkcu4G07AvOCetFgsTOUiVGZfNYDJxkVHI27bIFAVsArTUn+YAsoHfIpJJMOGUfuweB61VgsOIEx5ACqMHJ6UKgjQgNluhHXFM85Qu8ruJPJHTFOnZDIGU7k25O0EUWCw+FcOM4zjIJGQaYgdQVYKepUDr/AJ4phkUggcZ5AqKG6dHIZSADgZ4xTsWTNM6YXGSe46mmeVEyoAGaRsjg85+lPuLlWPB2yAZDHgU2JVmjALBZeqk9D7UWBIkH7o5QNngEGhrx5SqZ+71wKYZHVlTeCSeSBnFQwyjz5EzwpyWp2HYJJJlkB2EFTztHarUAj3kMSuRkuBmoopJLgOwYKudobHGKYGYTkHnjAA6GnYdhJJY/MyOmeD7VLDIgDSsSUPA55FQodgJIxzg55pTFGEQs2QT6cVLQj6ammkWQqjbzjkL1q1FdCS02sBljt+lXo9BV92Z0BxwTxU48KO9sdtzHjHA24P1r4zU+GjqZKoEjLNglTyD/AHfalhgRd+3cWb5gScgCrb6ZHbQGNpwHzg7jkY/z/Kr9noc1xaB1eNAeGZugA70GhmvJJ5Yym0KMHGOnrSMiRKFBZnbqQeatf2VdC+2Rukq5wHU/LU0elPcSqu8HacsBxmk2BlGxmjUSQku4JBGeMVK1ixdMzAAjO1s81fu9M3RvGspDAZBQ9DUKWUghdACWQZ3Mc5ptj0IGtTHEWhORggk84qtHZS3AjRgQAc7g3ANayWssyqq9McA9zT4bGYTqqrtRDuYnnNK5DMUqJpiSG25KrnoSO9PlX7POuAXjbCkD+lbkFirvKxjDuOVjyOayxZ38sbhF2IpzuIyM00zJjHKTus0C7WXhY8cZFTB5fJLbDHIedpGc/SpLLRLobmV/32BlMdvWrcul3FsIvPO6Rzhe3HrTGjIjRXy+3CrkknoTV+OGGVuCQVXcWzgCpFtbg74JIgBISEI5pv8AZ0sE6lwVdeMDoRTHbS5CYz5scarvQkksD2pkloPtHBYHsFOK07mxuEtdwxuPTjj/AD0pBHNHHGPKw7dz39qjqKxUWJo/kCby3C55JPpU0Vu6zeS0LM7cDaMCpXtWaIMQ5O7GAcE1MLa8ikWQ/M7nCg9Bx1NToWVZ5VjY7QMgYI7D3qPZIYJCuQMZI7j3qc6VNIH8wgMPmJwaljsmhgI2k5JHB5IpoljI5AbdpohsZQAd3INRtKJ3dlHkyYG7jj60SWXlZABCYztJzk4pyWwjQ7gVGMgMe9MiwWlwC0mXDyIOg471YiiDEoEK8ZPPJzUEVhM0chjAUNwGI70iTGabOduPlbPTjvTEXZIFEgEQ5znHUk1YktCixSbyjbjnPI+lMheGJuGKy4wCxyB71CiH7SFeQyknJIPOKZVyWW3BnimQHIPTOcHFKkJadNjnzckk9selNmm+Z4gQR0UrwTQt4sKvj5towT0JpBdstXLN5yBsgKOuadHcKFeIptY8bicE+9Vbu7bbGQgCgBhxkn/PFQrcBpGZ3UnAwAOlK9yLmhFKts42gyux2nHFWIrvyVEXlsyEk7gehrIlvI1cqH24XO49jUttfST7F3CRFILleCRQK5s2t2ZUKsQGBPI7j0qZBjYxP7sthnPOKy59RhjuIwoVI++OpP8AkU641eJmMMUwSFxjcRwT7flUslq50QvxbkEygpjhj0PtUxukVwzxCUkDYq9Qa5NryKPyi8mXBywxkAVch1qMTxOOeccnBIoEonYWmpRmExF03D5mI4280xb6B0MYBzn7+cGuTa+e6unkRx5ueFAHNKNYXIWI/vAcnnjNFx2OoEiCZkZg4UAgdCajDI2whCmGJOeprlbjXIpP3jzLG5+Ug9hUljriy2uFlKgZ2b+ST6UMVjoLzUEkjaMHnnJ6YqpczEWyRt8mO/QsPasmDUXvYlkmZV5xwAMn1qaS8jkmEchAAUENQhI2oGAtTIpVSBzgYBFQR3zXEJQx5wSCyjBPsPesy0uY1AJlB2k4w2Rn0/WmjV4nid0IV8kLu4BNFy0i0kceyUrIcqCAp4PX/P60l3tdEJbbKAMY4qrDqERC+Zt34ByDxmn/ANorcXDSCEkYAGOmaEyi2imaAiQ7ABkljgmmQxCNdu4FMdW5xVGXVBLFuCEqDjg8D3qD+0cxlfuqMnPX8aq4rI00kdQVA34JJA7ehpLczJ824EZ5jHUCs+LUgqIqZIzye5pH1eOCYhwyZAODxketO4rGgGEkhUHJJ6dvpUGt6OtzYmJkYlhglTgjiqEmrmFt8ZC5yAWGRTLW7Z7p8yMwxuLbuOf/ANddFKo6clKO6NIOzTOC8aeHbt5kNshARMMgXrx/+quFtPO0ydoxGokDZOR19v8APqK921RBexBd+wjJDnoP8a8l8TaNPBOJpCQ+dq4PB/z/AJ6V+nZHnji0pOzPoKfs8RT5JG0Utby2QiQC5lGGTBG4eoqUxi0t4/scKSswwu0jk56+9cBp1yz3yW907RQhwWMh42+3+e4rvdOaK1hnNmQ8w6FTnH0FfuOXY6NemrvU+EzTBOjVvFaFy0tp4LUG/KrLkkFBhSOwP+fSiW4VJNuMbRnIwARWdJfyNucySsBwYmYtg/T8KkgP20K9yPKABCqOv0/z617iPm5R1ZbN4kssa7lCZwx54NPS/ms7qRo0jdWXHzLn05/lVaB7eO5WOIDHTcwOBR8siuvzLIuTk9KsysM3FZZHyS55ZjyMVGlwZkZfMBIPy4GKR3bywhbHHLDoabHaAKjxndIDgAd6BWEhmGn5DuTuPyr6UTyfaWX5trAZXB4NLcRGaQNIVQAdBySaXmWEIECNgDkZ9KsmxHERB8zkmQn5cUpDyT4iYHbwxx0p9y0MbqNh3+3amyfKw2/LIAAcUCIYxlXdwFAODninkbvkABjIyWPU0lwp8tVKEyMew5pI7RjGAHIbPGeg9qBohkZ1d2UbsYGBSxQT3Fs+WK4PykH+dT2UKCNhLkc4ZuzD1FTHdDCVRAwzhGHeg0WgyCG4YNHnKkYLg8ivrH9l2R4PDttE0vnW0LO2QcMrEncv4Z/UV8pWss1vBInB+bIJHSvob9ma/KrPHlcwEbXbIADOWc4744/76PpXz2e0lVwckz6HJK7pYtW6n3Fo6BtNEpxKqLuK4xux0/nXyZ+0tp76c9/c+QJR5hzAeckqQTj2yPruNfVXhV1ms0HmZD4yB1HHb8/0rwb9orSXlg1CcRkICQzNyMbRt/UfpX4G/cqH7VF3Vz8pfEtlPp2o3O6QTvDne6rgk/54/A1jx+ZdREHIVuR3Oa7T4pRS2viy/jypZW3HauASSe35VzCJvgklldUIAAAODX39KXPTUmRJWZnQrJCGkYkqflyen5VPFG0yEhdoB+Vj0zTSixqFMgwTkY7U6P8Adk4BIY4AJ61sZs+8v2G/ESXfg2KGZ1iuLW4eGKJcgz5fef8AvnKY+hr7ps/FOm2sBa7uobVQAzSSHao9ua/Enw/8RNf8IYOmarPpZXkm3bYx4x94cj8Kkl+Kfie9md7nxHq1yWOSJL6RgfzbmvnsRltSrVc4vQ2jPQ/cOLxXYTNELa6hld13KyzIUIPvmsbxN8SdF8I+bJf3yLGsXmEbwQR+f6jNfk7pX7X3xG0q2VItVWKXAXzkgVXIHQZ79BiuM8RfFnxX4vM82q67dypJuBjWdxnPXqTn/wCsa5P7Iqp/EiudH6MeMv29fh3oct3ppF7qNycxj7KhwjYzyT/hXxR8a/2mbrxzdXSWdnFbwz7WVn4I5J24H6/U14ZHeEMSX3MMnA4zVaY+dKpJCbsAseQPevToYGlQfNuyeZjL+WS4czS8sSSdoxk1A7maIMuQRxtPOKlDeWoXO9s446VXyzsWUYGcE9q9QTYsYmWMq3+r75HJ9qV+YxuHTgY4pZpS6qCcnPOOlDr5aLuAznPP86ohmpoEiQTK20tkgFR25r1TwkZU1exvQQPJcSRlhk8e3pXlPh+YW12kpU/eyAOn+f8A61em6VcBCtx5rD5vu46D1/nX2WVVOelys+GzuDVVSR+jnwc1OK90uyUTsSeASSVI5PXvnB/KvammaG2VjIAcZyeQfavln9n/AMVJeadaQofPMiRqSikAAll/MYGfr719K6YJPJA2NLtGAQM5PpX4LxdRnQxEmj6/KJqpQiaK6sZ5B8gUjjO7cD70yZ7i8DrC6RL0LOuRTLWKVpjlcR5JOVwRV9LL5JOpjIyCB71+Zr2sj6DRHlnxP0KEWDTT4lZlBAzgHBP+H6mvjz4i24m1C4McLKgZgxIwTyc4/wA9q+6fHmhPLpLmVt4COUwMlSFJ59OlfHPxfhSxkR1cANIwHHGQSGH14H4EVnCnKNS7R+scG1EqnLc8lW3WPd8jOSAVDdTUc1z5LPEo/eYyTjkDFWmmW5UEAiRTkleTj0plzF5m8KNwIyeMZrrZ+zoqhpZFXAMnIJIHOKsNasULbtvHAPX61JbW7wE7Tgeh5IFbnhvwfqfi26+z6faTXDDneylVAPfNYynCCvJk1KtOjDnqOyOe/fSqEBDhe4ByPrXReEfBOq+Lb17XTrGa5uUG4hVIUdOSfx5r334afs22pkgufEExdCA32WM4HA+4xxzz3r6V8M+G9F8MwAabYraIFCYjbBJHfOK6sN7Gtq5H53m3GWHwjdPDLmffofNPw/8A2W5YrmGfxRIGZwHWxt8OrKR3bH+HavX9D+Hem+C4xHptpHCUBIbbgj2Hv6165cRhYEZEJLAgsRknj2HtWJead9pyxZlXILEn/PtXBmeEdWFoH5Tjs/xmYT/fT07HK2087MAD85PLEZrctYlUAhQG4BYAc+361PDZ28UhAUO4GeeM1KQqoDs4PYZzXgUaEqMeWR4tSak7kYJZJFA5HQkZBrn9Tt5JywdWJPXCnI/CughwzEZ2sOcHqOanntkYhjw7cDHc1rOmqsHTkZp2dziINOdiF8o7RzkjaRg1uWOiIAGbceAQuQK24rOJkk3KcoMnd65pt1dRxRnbtyBjjqP85rz45bRoPm39R+0b0Gm0ZcCdwkUY4Cism/1FLWQQxyAMTnOM5qHVtce6RowWCggEocHNc8y7pCzOWOePUGuWpmVOi+Smrh7Jy1ZuJeFoTIyEgEjIOTXgHx9Bjl5nMZmBkZmX5UQdT9fm/QV7rbbEiUiQFMckHIPtXi/xt05r2OVEkiaOZDGVk5Ljccr+Sp+dfpWUz9pRjJ9SFpKx8Ma54uv7W+uQoADDcRjkZrn77xZeXUGx5CWzkA84FdR4s8OvY6nPtGIE42kElMEjB/z6157fwBNQVtpIXIDDjHtX0y5eh1K5oaVf3U90rebmMfeVuor07RrAmMSrM6DABKtg/SvLvD8jNfqwjwgOGJGQRXrei7pIBEVIDYKEHg/X9K+zy6SlBJHymafFcv2zC0ZJHLOdwwM8Eeta0MBK7xIoHJB7gE5x+p/M0y3sIJ4mkaUCRRt2+lG9rhlj3KnljIAHWvZsfNN2ZX15GayTY+Ar5/3qzFSWzQSMWUPxleprVu5kiDF8uoXJQ9iKxRcmaBCCVAOdp6jPevBzH4D6LKf4lzJ1PWWDOcng7SSang1Qy6ejcuQMMOp2+uazdVhjkneLYx3HkninWNpLaQtKkRZVHCnvXzSWp9nsV1mE16FwTuyCRworr9MVYLYI0kbykAAqvI9q494Jpb5ZI02KRjYOx9a6bTY/KIUMpOMgscEn0r67L4WpnxeZzbqWOggWNYz5akHP3WOSTVhIFFuQWETYJx9ayFlkSSUKz4LZAcZwuTirsUYKMjS7AwyrMeMmvUaPm5FvaFdFCkuoBBPIqW1kZd3mbkVSTk8g1RMjxFI5QUI43HoR60+OQSTfxYxjGeKzMtyRC1yrSMMBjwOhFXoISUBcAAfe7ECoTgMUUbTgHJHAqUyboyjMMsOo6Cky0TLCrOQhLrgYx2NWYYI1cLtyMcY5NVowsVqH3cZxgdTT7S4xMGRsgdQe9M0ReLbFVc4JOADxkVWectKAAdi9xyQfWptomlIxkEYz6UpiihJ5JByAo6k1JoiKNPOIcgIwP3scEVYaULGygA45ye1V5rsRSn5dgwMntUL3CsxLKS38OO9IkiE0ylySQrnaMcCpIc2pZt4XdxsIyTUMr3F0AqKFhHVjxnnpTjC6KC5G1eQT0FALQdLczBiEbZ0PqKux3UbRkumCwwWPNUGLODGseM4IJ71Naxhz5bkkLzj0qTVGnYpst33AA5OVHBx61He3HnRuiozEjDgcGkjcSO+wgEDqTkAVFe7ntztbDKOccE8VmzeLPd/2e4WFha3ayoBKxZSo3BcNjPoTtVq+ldOR/LWSQEbty4PIGP8AIr55+BtnHBoVkkMflqQrq55GHJ/qG/M19E2UpVQQBsxja3Q8V8pi3eqz6WgrU0LPKkYbDGIEfeHB+o/I0/mZhIMls4GSRioFR3dnCZA6K3I71MJAYcucyMeQOMiuA3EH7w78bT0GO+KkEe1TjkAZ4NBTERTKknpnOBTWZkU5IZuwH86pisGWLE5AJ5wRTIHJlYSKcLyDnFMWQNkAkkkAnpx6U92AJKsTJngDBxzSCw0oEKEKPLPJ3dQcVIIhFICTtB79RTJXCc4YnI9uad5u4FSgPbB6nmncCNnZjgoUYYyDSP8AM42gHjJHenSyGbjBAPBwKFjQqAr5wCSwGAaGIE9EwCDwc5GD/wDrpuc5Uj5mHJPTHHFLJiNh852Y4DEE/pVaZ3wMAliegU9O3PSmBOSRlv4vyxSsQeWbKkAjHeo7VGkUZBKLye2falZTIoj6c546GpTK1H4AYfLlR3B6n0oyQT+7wufm+bkfhj+tPMagjHLE4xnApSyCQIWwenHWkSRPI7BMbQwOB8oAx6HjNMZpPNHIYY6HuPWldsIQCrtuIPlg4FOtQJQRgkKM/LyRUghVVVyc5UHkdOKRdhlDKAAOmeaSIJNKBnAbjOegzStGqEYIIIOCvTgj/GgdiOS32RldzFgeH7H3ojwgCkFSeNxHB+n5VLK2AhVM5OMlhgVG5CHgBhjqfWqQzzrx9K8viO12KFKgAwDG5R/ez+BP411HhO1kEDqCPLC4LHnqQc/pXKeJ4mvvGJljkA8uBU2LgqCMkn8j+hrsPDaedbhIsMCTuCnn/PH600gRpGFwScEheoJFeP8AxmkaW6s7WVd9s5CSHoSWAwM+22vYpFYKFBIcDK814r8Tj9q8XafDMSUVQ6zMMANyDx/wI4+lUB23gQxvbxjBxGCFY8AYIGPw/wAK667mEFs5ByccsBnHvXN+EITDC8jKAEAXaRjH+ea3by5W2hkkUDcq5Ct3oYzwHxLJd6l4+vgFEmyQIYlUYJyTkf8AfQ/KvSdFtGhtRGsZIUYYKuSPSuI0OFrjxLNcyReezTkkq2MEt2/PFex2FtBawqEUIjjJYDknPT+dePjaCrpeRalYx0g2H96CpIwN2QRUj3Jl3HeC2MBduAfarskUc9zljkDgZ4Ip0elJL8wBGCcA4zivn3hpLYd7mVK7ujMwxgcKB1rwT4+aw8Fs4iTa0Ue5yeRySMY/L86+h76FIICeSc4OByMV8eftDeIN0rvCS77jgbgFJx0PtyD+dfW8L4OpVzCGh42a1FDDSPmq8me2lnnyXDkks3IB9K808STu9w7lcSMckD0r0rVb9TbsBIAoUsSwyBxzxXl+sObiczYYYUAKe3vX9B5lU9nRS7nymS0+eq5PoZkY2uXYYB/WoGPmMSBjJxg9avSv5saAJwBgkdDVGQFSBkY7fWvjWz7oYqOELk4TOCM/nTgMvuX7wGfXihQBCxZxn+6epojiZnUKpJboPWs2UjsPh38RNQ8AXktxZBXE6hJA67srnPA9eK998Nftkajbm3t72xuhCh+W4t2U4+qkfTFcH8JP2atc+I9it7JvsrIkbWRdztz19McGvUPEf7In9nQS+ULiIQR7kkD5LOP73y/d/D+VePiZUXO09zWNz1Hw5+1todyEHm3MqFR886gbW7g4ye1ew+GfjpZeJ4A1vKJCQDH5YBB56n2r4O1/9n3xDpcyeUQ9sAHKrkkEjp7n9K95/ZU+Fl7owubm6tbhncqihjkBgXwT7EMfyFeRVhSUW4vU1sfaVqktxYxyyINzKGGzk8j/AOvS3ukWsjjdCokGDgqMg4//AF1NZotugK5wx4GeBT7u5SNPOJ+WP5n7EqOorzdyTnNT8GaXqgDNATKo+4rEB/qPWuTv/gho+qzRl/MU5+YOQQpwehxmuT8d/tIaX4a1IwtMLNpWIUq2ScHsBUGh/tC6bqLp5t/FKSSxMu3IJH+zyv8AwLNdlPmWxkyHX/2ctN1hJ0lshcLt8su0IYMmfwBPHXrXi3jj9k22tLnzoA9vtIITySEKgHgDOBjH6CvqTQfi1Y6vEI2KnzOIymSuP94cHp2qh8SviBpa+E3yyW4kJRp9wymAcn9RXTCdSDVmZvU/Nn4peBrPwZqBhgl82UjPmK3BB7Y7VyGjwfaXkBUvCFLEhsEn0FdR8TvEFv4l16e5iLfZ/MOBxk44z+lYXg6L7b4m0+0SAziSdQFzhTk/xe3rX0ifuXM7H6S/s0aL9i8FaZI0RRVhjKtuyr5C/wCLfQ5r32WLy4SyrksPqR7V5h8GNEOm6FHapFJEojTDSN8oIL4A98EV6HqdzJbWshDBA3yBj0B/ya+SqNyqO7K2R8y/tJX3ltex73RGYsjq2Q4+7jP4LxXx/eWSWoLlZMqcKw6E179+0bqQ+3Twh2FyrEli2VBXcCoHryfyFeBzO00QdS+zHI4OD7V+ycO0HSwibe5+XZxV9piWROQkQTaGbOTg4IoVVfYZIwCOPeqd62QpAIY9fenptAi3ud59egr6pM8K2gxwRcMwXCjrnk4prTbgdw+U96mkgZnOHXI9ehqtlhKAQB2wO1UUSBgFYYGDzzxipUDFGcKBH04PWoXnVpi2BnoQRx0pzEgbh91gPlIxTAZsRMAgq3XHrUkWSXXaSSMqcYqJRJIuCdrdiRUwuDHb7W+8DgnFIZPuVoAGiLYbLAdBxUIGCoQgqecAciktQ8E4YsWDrg4P86sNBsLyAZyOPY1myWTophiDYTJzg45FQ3U/neX5hAZRjj+dLFEj2/mkEOTjCtkVQudwYZIVc846mkCJY1iy27OSPzqOWUQsFSIkVFJDscEMMHtnkVK1wWi4O1gcEHqPeqSNERANu3lNh7A9qa8QdRsOVJwVHGaRiEaQbi+RjJpN3klGVg2OR9adixQhl5Kn5OgFBk+07VDEMPbmnOJTulzgE89s1DbhgrEbQT/G3amykO8rJIwVcdeOlNnlwNoJLdxSrK4cyFgexz3qSOSMZZwAT0qRkEassi5X5MZ68GnyqJJfuYGeQ3FSzKDGGjIUnkA8ZFNkULGGJwTn5TzQBFOgL5BABHT0pscZhXa2QN2eMZ/zxQX8yNcqB2OOtSIwKnIIK8gnnJphrsI0iW8nyFnHQhhjNMJTZ0IPXg0PgtuVSR1IpzPGxICEH1HQUhj2bOxsjBHApRv8mQDJ9cCkEfnbN4AXGMr0o3mFSu/npk9TQFiug8vesrFg3TFPi3WxxtaQScBcZNJKQqphST1LelVL/VIrG0LbvnJwCByKynONNc0nobwhKo+WK1G316thE0kgKjO3nrmuI1vxJNfS7Y2OxeARUeta1LeTHc+UB4zk1mW0M15OIoE3sTwAK+Nxucc7dOlt3PscDlipWqVdx9tYXN/dpCgMsspwoA5J9K9S07w7p/grTXudQHm3zrgIDynsP8aZoE+jeCNKe8mjF1qLx4BJyIx7e/vXCeJPFF3rt09xcScYAVRwFFfneOxbrS5U9D6pRjFXRa1/xBPrN3JIzFUA4Udh/nFc/cXHmyHsAO386qm43SKGbGTgnsKjMpSR/wCIEYryBNk0k5kwoII4Gf60ElCMHJPU9qro2WwOmOTSvMFBwc44pMhlkOoII6njjvTjtYgY46n3qorBlBzg56VISxxjt2qWSWnKEjs2O3ehLgIAFwWzz6YqqZlOAQcgc05WQAna2Rz161DJLvmkfLnGeSBSLIxkAzkds1Xa5ViOMHABB4NK77cYORioIZaZzuXIY8569aSIhiSfl56npVcNuUfNhuuKUSh+GPA6Y6ZqRF2V8gFDnPB7kU6GQSriQbcd+uRUSRBgCTjgHj0qWEjrnI6DNJktE8K7ixyCAe3YVKIyzgjlT+HNV8FJPRe+KcpO8bSQCcYHFQ7EMv5jELKSGbqABSbwSMplBjI9DVVypBUE7+pPUCnIwDbnbA6UiGTySSSsIwNobg//AK6dbLtlddwYrjiqkoK8g8dgetEUqeWzJnf6k8H/ADzSsBcYeXKFQBSxOcY4pQCoX+MjjnvVRGwVJGWP4jFOMpBAJz3GOoqQLRK4LqQSBjaOCKRpi5VsndjoeBVUECQncQOpppZWkdi5wo4I9apIdi0021gXBDnt/WoJJyxBXBzg896ieYzBMDvwSaFchDu655HrRYZckdQYycgkAZNI6SZUN0z949DVbcHQAnAB4PqPSh5Am35sdMbuwpWAnKOfMGQSByOuKiwiYDZYkcY6VGk/lElcliep6UqLuUsTuI5ODg1aQFmRo/MVWXK4ztNJcSqACBhM4wOKqBgsofzM542tzmphCxwQATjIBoCw8r+737zt6YHb3prXTo20AlD3PeohcPHGQDlD0GOaQXTSRrwM9OgGBSC1ieTcyocFQTgH3pQHUsSMoDyexqqblxnLDI6DtUkl6LiAoQUIGKY7D43zEcnBJzn0FKZWckhCdoxn0qtE+ECg5B6jFKrEMQDgHjj0oaHYsAkwsd439gOCB61JFIHiZWBQsMZByaoGRSuw8YOS2e1WGuY0UhTntuHQ0JBYlMey3EjHIyVC1GsgcvwGJGMZ5FQC4UgbSWxyc9DQJogwIBBzj8fWkOxMWKSgMAeATt4xU27cHxkHGBmqZm3528EH15PtUQuGkBj5BJ607CsaKSqwwSeRgA1EMFicYBODjjNRRsqKFYgnPXvQr4ZixGOgBosMmtSsbMZELjHABxUUjqCXJ59OmKimmZZQFdSDztp126NFF0z14607AWIX24+bLjrgcAYqMTnzAUBBzjmod2JFAUocZJJ4Ip0rJM5IJIXgqOuaVgLkc+R85LZ64P6VWaQI/XCn8x/hUMc2HKDKnGKaw35wDkdfTNFgL1jJtDSSHI7EH9anmbDbh+8TGQe1ZUEirZyIxw5OVbt9Kf55MOzOcDgCiw7E0kxfKjCnqCaS3zHu3ZO0Zz2qqJ9rqmVweu7qDUk0qQsIncOGGcrnjjpTSCxYY74nKtyw6Zxmq0fmNGV2lQPU1FvyMA57/SpfN3HliFHUjrRYLE0kJiA2guuMmieR5JE3llA4K55qmszO7KCQBnHPJFOMsmzDAHPG70qrFIumeExlWBTPamZdCVVlUYGWNRwNvUBlyc5x0P8AnioZyFwA2U65B6+1Fh2NCSdoipQAHGAT/Oo3uWYjccHqSOhqqJVii6lnzwp54pGIEOwdSeeelFgsWlufMlJdAdq4BwBkUPeiRd4BO3jAqgkrOChByowMDgVJ5ix5+YYPBI6ZoSCxb84BC2zgdNwpsU+6Inb82Tg+lU1ndyF79BnkVIziOM8kk/lSFYkjnK3CzFQyLjggEGnTbQSY8ICckGq4lC7dyMMDJA7mm+YsjMxO3OQM9BTsLlLcknk7OATgHI7iiZyCcHg84xiq28QqGzkYzgdab5weNt3yZ6e9Fh2LG0xwuzOPZcc5pru0kUSyHAyAPQe9RFmeJSBnaeBTwHlV28ojyxlmxkAZHNFh2Ec7BjkbRnipFuQNqYJyMc8UxJGjkD8MT0A71Cl032oPgAg55GQDmnYdi3IzLsVRkg8t3x3qNrgDcrDJzknqcVB50qsXJ+9wCO4oQGNg5O8HqB1+lOwWuW/MEsY3EHA6dyPSofMLZVWwV6L3qBLhcNg45J2mrCyRNFlVMRAz8xySaVgsEczxp0w4OSx60qSKHMr9SMEDoailuvMgC8A5OCOOKYkzRj5CD2PfNVYaRbinJBXhVPJGKJJQSNo4GeO+aqGcjJx14GaY12vIK7cnkmiw7FpZGlUIQRznHUmnzAPAFKsZc54PGPSoRcZJ8rG8DIJFM88lw2CTjDAdR71I7H2Ct0i3GCRGMZGec1PcLcCSOQTEDHCjjPHSsmMuYV3AsoPBI57Z/pVW4uJmkKOkio4wrHODXxF2fAqLjoaqzI1wFY8MOpGQKm82W4Z1t5QwHBAPArNnYJaxsm5RjHPJJxzTLUCBndXJ3AAqDg/Wncdzbtla7A8sEygkNsOOlNKOtwiMGBYEA5xVOK/lwpC/LnAC8GpP7Q+0zRqxMZU8A/eqWxos3N20c0aAqjk42nqeKle5XgtzFnnaeKzLiIPIzTIS6kkAHmo/M2xnyTlM52dx/n/GkM3A4iuBIXVEIAO7gJ71P9tMKuxYAYzzWFbSL5DM+Q2DjPQe9QPfysSHRgAPn3d6VyGdG8sbuJVAJIAJHAAqSK4fZI7EPx8sQ4Jx/kfrXMW1wJlfa556A1atXWKIoZQCeuST3pog04L2aBBN8okB+XPIz7+tTyT/AGkmYlmfq2TkEe1UYlVSVYYDDjPSnpMFBUMrL02jqK0Q0W7SZH8w/MhxlA3POabc3rgqqgSgdQPvA1XWUwESHhuyHqafDL50rMGUkDnA4zSH0L9tJL8vnKNg5BPAB96dPHLE37xN8anIKmqP27bEQylixIGTwOetTRyCb92DkgcHPAqLgy9b3ElvghVljznp0p1xL5qkRkAg5IPb2qlb6gbWJgoDyE7QSMgc09b14VQlAC52sO/1qCrl23EqIx2b5H4+buPTFI2GgEcYUrkksDyPao0vTaMpALZPPpiqkd6DdvGo2+aMKTyCfSlcll1NPnl3yZBGOPlx/wDrqhPbbgyuCCpzgnOPercMlwm878RIOCDnLU15cyK3J7txVpkEENs8MDBWZj1IPamPp7PKruCoHLKOCfatAgmUGMqoAySw60lwJZS77fnVeAOM1VxGTc20skwCISMZ+vtTlhn2gKcyk4CjrV6F42eIM+xg2DnvU2wQzkjEkbngr1BzVXHexjrbyWcjCNTJOwyc8ilu4Wm38BQBnj1roJYIljWVCCWOCAc4NSQ2eS/2ddzkA7SM4qWM51raaKxijYkuT1A6VGLRlSUshL7flI4BNdFNZ74syOqSZwBzUb6c8cRZjwTwKCGc6tgXs1Dnackk5/SrMNvJER5aEA8Mx6YrcfT0dQoDA4yrHkA1Iunvayqd6lG4KkHA/wA/0pdCOpyE0dzeTnAKiMngDqfSkMFyHRc4OchSvP8An/69dmugSSS43oGycMRxioRoMySASIXIJJbcOaQ7HHPY3RicGQkZJXJ5z6VaV5U2RlcMeBntxXWpoDyyhWRkIAJyMADsf1qxP4ZcYddjqQNwC4ZaLmiRwzGSRxGQzjdyE4qF0uDJ+5yE6Fm7e1ehweGIcCQIWc9lOQKQ+EwsaSlRJGXOQDgigTRxtrZNPEVlYb8cnb2qhP5ocWyg/McA4616FNon2W2LhVErfdB5B9qzLnTYhEhKjzN2TjrSZFjmbKxmhikMYZ2cYL5Jxz/9c1KPtTkKQwIOAx6H3rrjYotu6qpQMuDIT0FJHpMdumyJmlBGNz4496kaRyn2ee23+WNrEZJbnJ+lAjYqIjKFc8gnODXVSaBI7AohdHAAbOcGqjeFpojvkjJySAM9KVyjk7lZbLJlkyhPQdQfSpUSREeXzWK4wQvBx/k/zrrY9AWVgoILnqpGT7U5/Do8olV2OOAx6H8Kq4I5ETXNnuiVGlR1H3e1TfZZpdLaRHMcqtxGer89PbqT+FdHB4fEbhLh8lxhSp6H+tOk0HbJtVg0JHIOQfpU31EcbOkxc8FSo7NgmlvUmjsgznBYDGTyfpXR3OkHz4wcpESV+bk4qPUNEhUgqzBlwCX5AHrVxE9jDInaxjM6MMjHAxx2P8qjsV2hVJLOCRgHpXQS6fKxlYx7oFUADI5Peq1xpsZkDRfIdvAAwM1qhmVbtIHdgxJU4IOap6ro5uYg87bXJ+UHrjHFdI9s7QFym0L1AGCadBbxizBZCEHJB5OK6qFZ0ZqSOiFRwaZ4/reim3YyvGSE44GQah0zUP7NMaopPmZIBOCD/n+tepazYG8tmSOMAkYAAwc15frWj3NncSCcMJgN6qFxxX6xkObtNSvoexWUcZQcXubmnOvmgyt5YbkqRySas3ZVdqOS218ZBxiuWglefygcjaR0OCa6K0snuDiSZmi9hlq/dcHioYiCkmfnWOwn1WdhUmU3sCxOwfPzSHlSvf8Az9Kt3ykSbC+EBByvcVk6Z5hnuIwwECNlN3BI7/hwKurbP54lQiUv92MHAPtXpHkyiPt3KS58wSwqdoVhnNSvEglMmSABhVBxmmRs8khWMLA442KoLe9VpvOERVx5singjrQZE6sgk8xiN7HGzPTpSzAylvmMT5wuOARjpUCoZIHbbvfgbic4NSRxs5ByZpDwMLwDQQJAiHcobMmfmJqV13q23rnG4daEhRIsSLiUkkkHH+e9VTcMHk7oo4cUCsXQ6gFpGEhBwNp5H1pk0glJQPtbHHHBqr9mEqpsxnGSelTyxtDGhVd231PNAFy1twYHaQ529CO1Ur26VEKFnDKfl28c0/aQqF5GcYxx0BqMSrbojMAQpxtPJoKRHZX5nQpICWzw3TFey/s56nJD4suofNxb+SismMgkuOPyB/yK8dWdgWLRgJjcoA716H8EdQjsvGNmNyo8quFMrYUnY3BH4kfj7V5uYrmw00enl0uXFQex+iXhCWSWxhCAvEDt8wLjafX9B+Ved/tEaPJqlmsRIKTYWSNDsJUEsT+mfoDXafD6WLy4gG3narAYIAB/rxz+NRfGCyin0ciUrGZEZF9ThSce3U81/PGJXLWsfu9HWCZ+T3x609oteWXchQHaHRdpIIz+P/1jXlKzRhmDckHG0dT7V79+0hpUtnrMkxCSRTtvCquDEdoOD9c8fQ188LMqyEuVK9SF6gYr7TCu9GIVNGR3aRoCFQhyfuk9R6imz3e9VDIIgg4XvTBBM/zkgx5yGPpTypGdyDIHfmu0xbI0JwJGOckjB603cVB2DLselPfJ4xhcZ47U1ogiByTgnAPYn0oBMmEjlRnIYdM9Kc9w7BVIBC5OQMCmoEyC5OT0z0r3j9m34NaN8UL+Y6xcssMDIVjjYoGJJPzEc9EOMd8VlVmqcXJlrVnhUEhEuCuXIyFA5+uKfPBMsaP5bIhPykjg+1fqpL+zV8PtE8L/AGnT/D8f2xYstcXK+dMfmX7hPQjPfOfxr4m/aD0PTtOYy2EUMEDEn9yBt3KSpPt2P4151LGwrS5Io0cbI8GMW8Ix4GcDHBJrPfKyFRwCTSyTzTzR26bgGbCk9aWWMKHG7DDgbu5r0TK+gxQPMOQSuMjFK0bMBuHyk/KB3pFjfyi3Rs4ANSojZJwQcZyelFhXLel7beRWYkHPQ9K77SJvPEWyRsYwSRwK83Rv3iOrZAI47ZzXa6LfPeDjKgNgRqOvTn+f5V9Hk8v3jR8xnUL01I+xf2bfEFvZJDa/cVZC0a7iGx1zn/gPH419teFm8qJE3KgcBlU9ASM5/HNfnT8EdUns9WtRCAfutIp5JOev0BP6195eCNR+2WUQkcsVA2gsSdvQDP4V8PxpheeSqI1yCquRwvqeomMRsJVjIZuOO9OhuMb2wVYggAnIFc7eawoVI48KicFWBBX1P1ri/G/xdsfCMJffmeOMyFcgYH4Y6/41+KzxFKnL2b3P0LD4WriJKNNXOy8YXMcelyRsW5Vi7LyABg5/T9DXxl8Y4kntTGEV40laQMMEBun/ALMfyrS8T/tM61q29LeEQmRgqxsRtKn+LGOtYfh/wB4s+KN880DbYZmLGSVdyqBjJCjt+Nc1SdWUrJaH6lkeXTyd/WcU7I8kiizKRFjKjBQH+fp0rs/Bfwg8UeNZpWstOnSJFBe4nhZYcnoAcc//AFq+p/hv+zF4b0NYru/gGqXpHzTFUCknHBXaQRx3zXuFhpltp9nFZ2ttBBDEcDy4QoU/hx2r0qeDjJXkzrzPjeFNcmCjd93/AJHzn4K/ZPtdLa2udVMdzKYw8ib2Kvx90rn/ADxXp1v4OsdLhC2tkIJYxyIVwCvvXprQMkTlyZFJyzIckCs2/tY5G3xykFgQFBAAH+SK8jMMmjUXPzbH5tjM8xmPletK6OEgtpo1dgGCpk525BroNMeSSNCTjGCMjg1YECzBI4gUQ5JJ4z/nNPOnSQRn5gQpJ+UnivEw+FeHndM8ec+Y0UujdoUbgqcqBxgdP6frUS8ZUtkehFMtsviTaQT8ox0Hv+lSTfuzuIOQPwNfUzXNBHP1KbjcxbjOdvI61H5/kHDHYTwc9MetE8RaQOpIB6juKYbK4l3uqqUAJ+bPYdK+fq03GVjZMtLdwxW7lgCh5LlcsPpWdFqMbwMLaFnIOASpOP8AOKsXWnWthAlxcSmVgcqo4X6fz/Os59YEkLeSDEuMgFcE/wCFcj0KJLu68oq80gUkZ2Drj/OaxL7WWVZVjIiLAkbuTSXccssys+5BnJDcAn/P86oXIZJEUKGJJ5Iya+ZxuNqT/dwWhvCC3ZBNO7sNr5JPOBwajWKUyFFQuTxwc1q2OmmQbpU2dx71pJax2bLsjUF8nIHOf8j9a8qjg6kprn0RUppLQo2NmQEEihlUAkDpxXknxcj8i4jtFRnRzlpGAAUqF4z15JOfoK9uhQxE5OPUdDXhvxtt5N1wSWcFgcgkNtxgD8cH9a/ZsrhyUVFHHF3kfLfidotTubtSscYZnyVOc815Pr3hryyxTkOTgEchv8/1rur6Q6VK8dwSXDbc54NUdRu4poCvldeo6ke9eo04Pc9VRsrHmOiWlxa3bbzgg8ccH0r0Kx1B4TGsbFW4wW5ArnLyBIb0YzFGF3EkjNaWmTFkEeD67jzgV9zlErpHyGaLVnXw30tuWl+U78BiOQantrn7U7CUbD0LdMVQs5kugEikWDYAS2Mg1ct5YRM+9yTIu3OMAe9fWWPkmRa7dmFDGXyMYZ1wMCotLulaAxLiUE8EDkn0qjr8/nlChA2A8EdRVfS7z7NKjJGxIIwV45r5nNHayPrcmgrOTOkTw2LuTfMMg9QDgiq2o/8AEsiZUXIPByOQPStg3ha1DsQjkcE5zmuX1fUiICzHO04JNfPWPqeYx4ZJDePuJIJyCDwB6Vt6fblnMkrqQpyADyPeuc065iubllBO4j7uea6XSjHLBMpO2VRzng49a+ty/wDhnxeZK9QtLO7TBIyXUnkgVoT2/wBpCshZVAwCD0b1rNtiInBclASACOKnjeWUr5YZIEJ+UEZPvXptHz8kaCzLxHKd7Y4PQZqezUA72QhE5GOBmo7bTXuZElTaxQZJI7+mKnhukJlJJLA4II4FZNGJZA3KJmGUBJwe9QtMXARkZFYZz6e1SpdxbQd2BjlSMkVBFO10WViFBJxgYJFSykXU/fhY3+VF5LdMCpUiDM3lPnjgYqnFNv3lc5QYweg96syRoka7SQcZyGPJ9qk0VicXMgjTYuwKcEsMgVajaIz/ACk5wCzHkVQlu2WAqhBIOQp5J6VGGckNEcsegIyKCkyzMuXdt+YiSAMZOfSnNBNGTHMAQFwMDBHP86htppVdo3428nPBqRgXjLK5fJztB5J9KBdRxlQ5GfuqB6CoYYi8TxzuV43LuJwTSscAjABGD1xij55Bwct0AxSuWkLAzPKARhxjC+oqYsjTGba237rAHGaYo+0qpUbZUOCQOophBt4irlkk3E88gD1pGqRYD7pCVQlSB04p88rR2jkICVBJDf1pI3R0DgBE6fWpL8rBGWL7hj7wUkjioL2Z9D/AWdo/D9kC+YyBuZhkjIJA/Umvoe0LCM+bjOAMgYGa+aPgRNKbFYpXThgqlRhCQMFh7kFfzNfR9o6pZIFcOiA7jkkkYHOfwP518jiv4rPpqD/dotxLMQemwnGM8+9LGkx37CoUDGSMk/5xUIdjIqq+YVHyheCT/k1biYIwVmwM4Kn/AD/nFcbZvcQuAOcF8ZxUE4MRMm4jgYHpz/8AXqRosR7omLjccZ60xgJQ5lJzjAwCQOvJ/wA+lICMqAgKkJkclhnmnW+xQUVSWPJZuuKVo2SINgYUg4Y44/zikjwqoc52EjPqcU0O4sg3SICMgnHPT6VGWZZnyw/2flJz7elTO+Il2kE9SD2pGjjAUMuSxyT2FUJjXXjJdg5Iwo6AYOf6VJujiQq43EjBHb6VG0QU71bevTB4wajkII3Idx5yADleelAhAY+EVRjoAeTQytGoB7ng1OYovL8zOTjGPQ0hLSwM5UAddx6YqRoYsoaIjOecYHTNQpcAuwUMQO46ip44WRsYBcjJwcCq0rKuCFxk5LetIZZAUOTsOSMYIwf89arM4t+g4HJz1qRWaSUEcIpznIPNJOV844GRjPPOT6UCZMWEiIMlCPbk1TV/IY/xAnAIHQ81OTtRGyMHIKg5xxT0SIoeCvr3/GlYQxZCshd8bNuM+vtUtsQAWKZHbI6fWmptb5I3OV5zxzSrhU4b6r/WkO4jYIAAwWP0A96jeREV1IAKg5YjIPB5FI25SGQFyx24z05pZEaNQZBsYchjyAasLnmetnzfGM0OI5X2rINq4BGP/wBf613GjFWjjKlVychUGBmvPNRMVj4vudrLJJAArIeWC+nua7vRdrWqYJPH3iMZpoEblwqRuWZ3YtnCkgkV4x45L3Hi6TCkiJMR7x8zbWZQQfw/lXrklyUyGUs2CcgcjivE/EMsjeMJ4oXDqg8wITyqlj1P+etUhnqPhdIpInR42ORnBPJ54/rV3xVPHFpFydgGEIyOCGxwR+OPzNVPCMKRWuWkZmTsTkjg8fqKi8czxwaDdyFyJ1UsqKMEgd/8+1NgeW+DBMupeeAyKJ8Hvjvn+Vexi4Vo1ZcBduNvqcV4h4Pgmjv4ZBKAgfcC7HAz0A969SiuJUQAAs44JJyAfSvn8TilGbgzRRuakfLtIGJXOSOuBV5pTFwAAB0bsPesn7Stqi+WCc8s2M4PpUrXomiYEgcZKnriuONeF9wcWZ3i25ey0m6utxKIh3HOCAeM/r/OvgX4w6o97qsnnYAB2rtb5SvZvbPX8a+xvjB4gl07w6IkjDyzMAoJwCMjJ/X9a+FfiBrsep3NwYXV3YlWjAyU54H8q/WuC8M5VHXa0Pk89qWpKJ5/4iMRsSqhUCEDd3PSvNdRllknKqcAHkdzXYeLLhQigq6OqiMg5wG55rjcM7lt4woyQe3vmvtM2q3nydickp8tFz7leSZosLkksAAB0zVZkIJ3E5zkA1JI4IJcgNnIIHFNeRhGOMjoT3+tfOtn0oqEPgHg+vetHRrOLUdQtLZpxCkkqxtIc/ID3/D+lZseSCMcdcntVm2k8mQEHYeuRwRUPYtH6o/B2LTfDPhHTLNTHJIsKeb82Q5OT/WvXTq+l3ttArRwuB8sTRqCA2OeR/jX5H+HvjX4t0B7ZbXUZPs8BG2OVmIx3xgjGa9H8J/tV6vpM0jalaRzgHMctuxB5J+9vJ6e2K+bqYKrzN7m6Z+j154VsNUtCGd1Dg5KsDt9+n+cVraNodlpNkotAyAMeQfvcD/6/wClfFvhT9s3SXvFW7mTTi2A0bsw38dM8jn617d4a/aI0bxJFcmz1S0ukt4wxiWcI6EkDBGcd/evPqUKlPWSG9D3yC4YqeA3YrjNYnjSc2/h+82QM8xjKqFGCTzx+h/MVz2j/EzTp5CrTgkhVYBSpU4/2sc1t2viex1TCvKNuQC7fcIPv0rnS7kHwz8WvhbrPifULy7hcQ3KR4U3H7pAm48An69vQV47rngfxZ4ctytslzKUOSbfe4b2Ujk/hxX6eanpWjXhkUBXkl+VgVDJt/Hj/Irnr74U6dfTRIyCJ1bcFRec+nbAr0qUuVakeR+aNt458V6NDDajUL63VWMojlIK5P1+n60eOPizrfiu3S1u5ZEVVCtskbBPrz9OnvX3v4r/AGetN1aCdLzTra5iRs/PCFcN7sOea+Y/jz8KfD3hDT5rZUSDUAjSQuGYELxlGBz7YNenSq05Sty6kuLSufMJ/fB+WAXANd98C9LiuPiDpDTo1zEtyhIjPbOT+gNeftGplAWQqRxg8jNe+fsmaYh8dNqc7RmK2jAW3P3txYbW/wC+gPwz616dVqNNtmSP0X+HljDZeHYYQ5nIIkZt3c5I/Ld/Orniu+istLuDO4RJBtDt91WJ4/mKueH7ZINIgUAGLOQnTcMDnjntXN/E+6/szw3cAy8vGGdCMlV4/X/CvkKS5qiXmKppB2Ph7423EzeILyWRN0pkYKFbjbnI/QivKg5RwY22kjDZ5x7V23xC1F9S16VFf9wuUjRjkgAnLZ75/wAK4gQrG3I3k8g9ADX79l0eXCwR+P4tqVeTI5fLlQeWfNkBw27jBpiK5OGwSvX3FKSMj5ApznI7+9LGFDyMMk9geor0kcorzJKgxHtc9cdAKiDKy7TggfxAUrxAKuSQSc49abKmyQMTge1MBWjzGpzg+tPXKQHzMsQePQVG585PlIJHYGi1fCsjZ29xTuMYzhJC6kn046VJKwljTH+sPJJ6ChY/kLdcckjt/nikfaxCoOoxk0gJjnaASCxIwwGKnCSbSrE4HBYc5qBLcqmznI6YqVp5LeIKcnBzkVIitGxG/hkIOCOhqMBTKGPzk/dBOM06WaSUCTJUHnGODUZXzLfcPl28c96XkUh3kEnO3HHXOTVVAyy/vSeOOand2jtwyne4PQmonLSqJGwW6bAOgqjRbD0T90Qi8FsM3YUkqDLrGAwTgtjk5qWN08uRA7KByR61CwWBiY3yzD5h6UmBKw3xqOTgdDwBUbeUsaCReT2zj8aaHJAD9j06ZFPdlmDbl+Ve2MkCi9xrQiYoCEKlVHYcmnxpEyBcZzzk9qZswS4JPPGeSKQOz5HAU9TSKJdwMvkck9Q4HahZGMbqc5OMHAyKj2kuFBK9smnxMAWR1yPegRM6J9kDRqGOMECoI/mYKQdp5wOo96RC0X3OgOPpUyOAkmBk9yOoNCAj8osxUDYF5J7mq7nyX7tnuatrIXTfjbgfMarSkzKMY3DqMcCi5aJXukMaoFKIpySDkmq8kw2ZdMBjlT1OKVFAR3kbJOQB0xWTrOqfYIcxkMR972rCtWjRjzSOilSlVlyxRJqetw2aBSTlfTtXCapqkt5MxMjHk4B6AVBeatJelsA9cgHr9a1/DfhHUfE8yiCEiFeXmK4UCvgsxzOVVNN2ij7bA5fDDrmesjG06wn1O4jjSMu5PAHb3rpvJtfDUYl3q11ggAjODWvqws/CdsbOzPm3LAhpiQa8+vpJZZSZnOSSRuOa+Cr4h1XZbHvJWEv9Tmumd5WJ5JAzxWezvIoDHjNWfKZmGMEd/SlMOeAMc157K5rFcQtszxnpz1pChVhkcHvU5GPcjtTZIXkwR3rMlshZAMHdySRgZyKa0YPPYVZW32EZBI4yacYw68AAZ4yKVxXIY4wVAAyx6U5Y2TkDJPrU8dvt3DPOBgjpU62z+XyvB6GpuTcz/KYTjIJyOgqdbZt4AOc1chj8sZZQTnA4yc1dWyRsup6dQPX0qGyGzHjt2MhwhJHBPWpFhKuMqQa1vsLxyEgYXqfanxW0a7975HYjvUXM2zJEAZmI4PepPKRMDaTnkYPNaDWqhsLkZ4+tLFaqsg3qcA4I6E1NwuVo4CERgeB1FEwfJCjj6VopAIiV5dG/ix0HpTorQYJDAtnhT1FJsTZRVtqAEnB6E1NBGwlDKuR0Gehqb5fMQSplN3zAccUNbBnA3FT2AOKm5FyFeZhuGDkg8cU10DyhS4wDwPSpWtQSF3MCOS2aQW4kjUrzKPzNFxChNxIYfN0GaYqtE4yAVHJJ/lUqHC7cYcdRjr71X2HeQyksv5UriHtIJCZA2CegHFIoeLooJPJJ7GniFGAwMMOTSswyEJwPfrinsUQyD9ydpy7HBpphktSvmRsgYAjP+ealUbXLZIQcAGl37z+9JZFOVINMdyPG/BAAHoe9Ky5IyTzjBHY+lSG3IAdG4Y5GegpGh525yMZPqKTYEXmKwEbpgLnFElvkDHzZ6e1WlhU2ykgl84ZfaopHXClDwDyBTGiBVRw7KhyBg/NTY153scEcAUskXTccFjkdqkm3IQEA444HXimnYQyOPqw4I/vDIFIXniI2nleu7kU45Hl8EYOSDSurKgGCQTzg0hkKFnDZwABn3NMKvwVOCe1T/Zy8gHIQ9l4NSSw7plCkY6EjrQNlNkkxkjDepqxEnnxAD5W9fWldDsJJyR1A7VJHFnlWCHHRjyaCSugaAEnJAPakST5Sm8Et/D6VL5YJxuYkdveoGVSx2ryP1NN2KuPiC85K/j0HvUUzAMQOR2x2qVINylycBeoqFVMrnbgDsTTQ9xVbYoJ4HT8KVELLuIJHtUsEWZSCok6fL61K7iWY7xjngKAAKB3KsIaMlh8w6cU6ZDHuOCHIBxUs6KcBDkDnK8UqxtIDznjgGi4iJFLWwyQDnJApBKrYJGSvanrD5bOepAwVpPLkRGBA2deKAIXbB3BcHGQD6U4p5pMinYMAbSetPKpKgySMjHB5FOjiz8uxmVcjjgmmAiIWRzk7gAQD29/emO7Rfw4YgZIprgqS6nA6YBp6ofJJY89eaAI0nyDhcnpmm4yoKsQfyxSKGkKhBgEnIPH41NDG/mn5MkHGPWgaIcM6AYPqcUu8+UFJ2gHg1KQqNJ824v1xxj6VGtvkjcDtPOaCiOWJn27+GYYBFSPbrGEOd7Hml+zkMCGyPQ+lPkjMUYZuSpJWgCsxkZvlAU9xjpT4CZJijEg4PNK5LuSMhupPYVG6FG5IBPcd6asMmgKXN4AWEWeAxHAFEnyM0YIP+12pnlKqg4OT1A4o8nzAcHY4PBPQ+1MYyR3ckZJJwART5IgqxLjA6nJojtwyMQSCeBk96Z9nKLycn3ouVcfHtSQHGVB5BqNk+ZuOSc9aRY2mbaMkg9KRgyo/PIHTFAiRp9iBeSSQMd6iCgt85+VjnaOKnt4TOUJAw3Ge4NMmQKcHJGSPei4geTcArlY1HHHJP+f8aY525DbiOoxU0cI2lmHspI70hjyCSR6UXAMl2HBAIGagdgHIHP06VKIxGyk7lOeQe4pgi2SFQOT0FACMTng5XGDmpIo43WQO5VwAVUjhv88/lTnjBweCevHAFI0DrmTIBAzhqCkxux1KLgkNjgdaTBKH64JPOfb9B+VChifnJzj8qVecqik46n+tAXFVpDIiqOSfl9c1GisHckZPpTwrmRN3IzjHTFSPFh8AEDqc0wuQeaYiRjORx7U+TJVGVvmIwQOgpslu25fT0p7BTDktsJOFz/OnckiKGMnI4Pb3pBMzBoypA7UsEbygjOV5znr9aFLh9p49c8nFMoIolIwXBbPAoLbTsQgg/eb0p0UYDEEcnoT60giWHzNwJJ4XBwM/5zQMfKd2wZBCDOR/OmgITnAyeOahJbkFSD6ilWMupLHGen+NAErtJExRlCHAIGMGpFnIhKhcnqW7H2quEZDywY4z6mljlwzk/dIx+NJlI+ukeCK/FspkbcPvE9KvG2Vwypudumewp3mpJEW8oIAfvkAkj/P9auRXP2SA4w8pGAMdfavgz4ApR6etxb7hlQDglhwMd6mOlpJHhSsYxkua0Y3UKIYI9pPzSFuQKikQMWAPzR8n0+lNMVitFZIhiUKWMhwrZ4NMn0tIJ1+0v95uNvGK0IsTPFIxCkHC9gCKiSO3nuJftDl1X+63Q5oY0QXWnec0sjkEBR8y8ZFMhsUjiZdoQt1Ldh2rdKLCFG3EGMlj2461RSBbqSRnBMRHDA4FK+g7lJbYFQsQGV5Ge/8AjTIrRQz+YhdSMH296txwxXkZChsoc4BxkU5YmkJiSNkwer8f5/8A1UJkmfFpsIDseZB0AOKZHpm2VJPMV4yeefumtOTRriNZLmQgLGuOOM9P/rVFptsDOS5BLHAQ8A1SZL0FNul0NjNuC8krxiq/2RYd6oSy4zk/yrQiJMzxxIFDnABGcmohE0FyTIVkRODg8GqbGQC1EtxGkYJVgBlm4FaVxY26WWQkn2gE/MrYGOP/AK/5iobaJVmwWERXna2STzU0UTRrK+S8bE5UnOPeochld4YJIjk72Rdx25Bz6VPbIhtkBcLJnJB44prYMiyEBE4G3GMmpfMyisYwFzkgcEipuAk1sI2A3glxwoGCo9akltxIgDyCMA8qRyRVm3MMny43yg/KBwTSzxvMdwA2AZwRUjKbWzSKsmSqgkYz1p4iRFZifnxwBwanSKV0TJADsQAR0/xpRbsJ9oG8rz9TQRIYscjLljsccjIyPxquY34JcAE4PPT3q7dL5cgLA4xgnPAHrTAjKm5lDRucZAxj3/lSuQVVXMiO7s0Z4AHGPelcObr7zKq9ATjNXjbpH5DbPljbccngmp5YUuGGVKKvLFhxtqrgUZ44gokjYOzDGVHAqy4gRQrbixXhgcAH0oeCKNwsThDnODyfrVqeG3uJdsrCNCM7gMAe1DYLzMdDiVMuPLB+bbwcZrSad7Zd0SEgjBcdBUbWOUkGAEHAyMGnhm8tEwePypNlFeG+e4I85ABGckYwavMYd5j8xnBAPcgZ7VmOWmcRsRgkghAc4qzFI6psVDtPGT1FWSyzFcLbKU2PK2SFUHJ+lEOrJywmQgc4Izjnp+n6Gsq4a4tnJAMQc43OMjFKrOC5QAnGQpHJPrQSzpTdvdRbvM2rzyoxk+lOFyUkiLgKSfvZyCfSsgSTQWi7VwzcspGcUyZp2lilfgA4UEYA/wA8UgRu3esvLc/u3G1eAQO/eiS8ncqpYFEGSQOADXO3M10s4WEAIBkxkcn8a0Z55kfMYwHQAnsai5RopqXkswhcIYxlixyKZJ4iYQO/l7xj7o4bPrWRJZo8W4TYyckZ/OswL5sYixIVDYBBOT/nP600DNeLU5bqdvMDAkYC7s1s6dADFI6hRIhzsYZNclFKsJMaltijIycsfatVtWFtGhTcXyRuNO4kdJKsUiRuSCUOQmOvtQ0kE48swMj9geAa5STUHOEUsWPzE5wcVK+ruyPKzN5mMHc3AA7/AM6RaVjpTfxpKI1IjRDxg8DilW8e5YZQEHjPUGuYk1DzU+cYzj5hwKhk1W7SIIAQOgK8Ej61AtDpns0jB3SbCDnbnk1HeXiSMqqSSoyQp5Nc3c6pNBGFJLouGZjyabfX7mF5oeoXChjyW9Ksk6Sd4dpZoztIBBBwBz/n8xUF5cJlDEw2gZ465rmbC+nazVJnYuzHBY8io7vVJYnZI3AOMENyKSWodDsY5CUALIRjO0rnn/OP1qq7CKQtGAQcEsRkA/5/nXODVMpvjdmG3DDPT3/nTZNVdVVYidw5JbkGqWgnc37mWO5iIk2lzwEAxkUJa27SJJvUAgAqo/SsP7W80W9f3ZB5B5pf7VhLPGJQGA5Yc4qwNeUQMD5fyqSQdwziqP2jzBtYKwBIGBgCqJ1XezDeGgjGSAPmJpbW+W5hdmj2SKcqPWmNFyW3QgOA2QPu561ga9psN/byMziViMAAYK1tNMZ4hhgGHp3NU3lUO2/AOMkdR9a9HBYmWGndHRRqunK/Q8g1dF0y5LW0TkDlgxzjmpdC8QR3TOVkEUxONjNx9RXU6/on9opLJA4YMcEDoa87m0c6Tfq5VUUnA64PtX7XkObxVk2elicPHG0rwOmn3STxszxuXbJIbjGatecsTkyoAVOVw2CPes23CSQC4AVyeCB1GKsJCuqXKyFiuOoB7Cv2bDYmGIpqUT88xOEnh6jhJFu0bYfNZCrSE4K8kc1MiTpOHUAt0AboT3qaKAQ2wCOp2nIDHB69P8+9NmufPjxHC0uGyzA4Fdh5jRAEuMzIhUYJJAPBNSRXBypA+YjBxxTJLliNmAshGQR1xTGKfKVbBI24I5NIysIbwFvniMkhO3J4H5VKcx4UDB7DHB9qgjtmaZQGO8YLKBWiA3Jcgr2IHNITIZCEi2yBkkHIxwKWFSIy0rgt/tHgVFNdO9zgsCVGA3TtVe5L3DlPuhByx6ZoYrFi2UkFpGIAORGetPht1eRhIeo3KrDioGjYJH8wZugI7VYG1IyzllYDAYfzosMr3CtuEYbywBjOc59q3PCOyLUrSUPjYwLswyAPT+n41jvCsqLKjE5/KksZ57MzCNTIwIJKnBPpg9qyqJyi0jam+WabP0r+Ft+JdLghiMbhVAEgySSvyn9QfzrtPiHpUep+G544WYzEgRuAGx6kD1xn8jXjfwO1w3uj2Jkcx24jSSORVxtGRlT7khvyr3W/SOfRrpVjaR5YiEZeGRv8k/nX89ZrRlTxMnJdT93y6pGpQjys/ND9qXw7d6mt3cG2eKaJnlmR1+VFLFR7fwjHpur5AubZLeAkEA7iCp61+h37TWgOtlqM1wzC2ih3PEuSzgsM8j2I/I1+e+ubI5pVCFWEjA7hggg17GW1OeDj2O2ruVf7SeNUiCADaQOM8d6dbReZMC5ABPA7VCWjfZIowSuMnqeaaWMuMnGDjjjNewYEkymNnUMCuSAccAU10MkSqF47+9EUbSyYLZjPfHf0p2zaGwcHOB6YpXGhN3l4jcMOO45Ar3b9lf4l6P4I8T3UWsXgtLeeMeWzDguMkA+2SPyNeCsjy4Od2eBjvU7BUhRQCCD1HU1nOMakeWQ07M/S/wAUfto/D/R/Cs6W96+szGJo0XTGyEfb/EX2jv2z2r4n+Lnxng+I37i30z+zdPUu6K7BpGZzk7iAO4H6+teSzkiFVU43E59xSNITGQozgYOa4qWDp0Zc0TRyb0EjKKRvBJU5BHWrMmprEURLeN2Y8swzxVdgVTaVw7AAg8ECowohBJwW6Yxk/Wu5kErsS7PkYzngYqLzHmJwMccEd6NxICZAHf1psACJJgHIJBY/yoCw5SY1KAg9zxXR+GtXMDoqjDngjHWufQZQl/lVuM96v6PNgmKIjzAcgn/PtXo4Cp7OsmcOLoqtScbnv3w48QNpV/DLvxvAHTjPp+eK+/PhfrZ1LRoJ1TiVEkjwQMIRn/4n8q/M/wAI3kzofMfywFwO/P8An+lfc3wD8R+dptpC07eVJGgSV1JXIHKY9QFx+VbcUYNV8Lzx3PkMqn7DF8h7h4m1HVJLeSHRbR7i5dCFGMKD7mvD9T+CXjXxndidyqhiRKRJgEjr/ePHpjHPWvqbRpUNmQFdHTgbeDu/z61tb2aMIcLH3BbGOP1PT9a/nGWFhGTm1qftmCzSpgo/uoq/c+Z/hl+ytLY3Ud3rk5mCZ2+bFkg/gMD8c19A6F4fh0TTzDCgCRghcKFOPQ4q19pSHaA5JySRVS81edJSsJBCHJAHX2rCWJo0l7w8bmeJx7TqyL9n5VrhWQlCDkKMkmr8bp5ZMYxtXPOTxXP215I8q5GCvJzzkVqJdM8gUxlA3IJOSfb8OK7sLiI11zRPEnuXI3LM2AAh5IXpVW5QeWMLkoCflHY45/Sponcq4jGFA5wMkjPUfnTlYKhAO8MMDPBz/Su+cFUXKzNGM88yruVgADg5HGKga4kmAIk2joQ3Sr17bqI5CDwe1ZEGDICoJIyTnpXweMVWjX5IrQ6Eotam1bqzxAZw57U2SHzSDISB2zwKntSMeaGAbGDnBq86pKgVkBIGQp79P8R+dfSU43pox6mNMBbeWzD7gJBX+XvWVrWtBbZIoGKyE5Z8ZI4PHP15rVvQwGzIyRkD1/z/AErm9S0ueR3aNCRjATpuI9zXhZnKtThaitS4JN6mYuuTTSBCPl3clhyT6+1SXEnkyGaNi2/ggjIHvTLqCeBMtEOACz7SAP8AOKSCVSpRmD5XofrXwjxNWM7VDtsraEjTG8iUgkHHOOMY71HHCFkj3DeWPAFTJb7bZdsQxna3piliAhVMg5B4ycnrWlru7ILSoGyrBlZfXipJvlVNxJxnBHQGoMs4ZVJVz8wycHNCv5UWSwJBxgiuiCu0ZMJcTAbo1dOhVhya8S+MymBkAjZ5ccAtnBJUD8sk/nXtiyl8EL8o5NeL/HQGWCaUOGPl4iMTYJXA+X35J59q/TMshakkzBS5Xc+NPFWvWh1WdWKymNs5UcEj0/r+NcTqfiUCRlCbHxnPUVN4/KLrMxUeQHJ4J6YPWvPtSu2mTcjlinTHp617ioRept9Zkamp+IQbgBTlzj866rw3eyOhQJtJXLZGePWvNbZ90ill3lhkMa9B0HUWtLfapAdgBkjqOK+oyn3JKJ4WYS543Oisr2RfNeMqoHDbl4FbltPDaQCVpkZJBhwwyfp7Vz9nH5qyqchpPvMv3e/Fa8b20UCSNEHMY28nIHv/AJ9a+xPlnqzO1ZmlnaSFMjqVFXNDt45SzSnG3k5OMVn3U6SOJYmAIbLKDwaW41i3srfbBIC0gwxIzt/zzXy+aazSPrMqkoRdzodR1KGGdYDICQM+ma5zXbxHTcAQjHAX1PrWCur/AOmLnMoU5B9KtajJutTKoBAzwTzmvDSu7HvOdlcbp0kcOohgAjMAAwGQPeuntrgQkKCHbGN5GQcmuN8PTfaJ2LOo7AMMY5rt7K0hWJpWDbgAAexr6/CQ5KaR8hjJ+0m2W7UJco0Us3MfIfbV8NFaTJGh81T1AHT1NV7CZIhFGyqXkO3DdSasTSQzXGY4tkkfDDdwa7GzxZbl65DBkAk2LjopxnjpUUFwTKw2BXI2hmGR+NVI5ZZpAAmUzgknkf4VbWMXFvsJ2MDgY6ismzGxMWWGAMU3MTtyOf8AP/16jhmCyYddh4xUiS8Mm3AUdT3pVjEkTqDkMc56HNSxpFq0RUkUM2d5ySB19varxuY3iZUXGw8k9BWXYstu2Hbc6c7iMDHoavMHjj3KuQfmIHGalstIh2sZcl1yDnIGAPrUzW+xA8brgHIPY+1RRO+CPLyG4JI5/wA8U+LEZXvg5Bxx9KVy0icKJQuSAxJ3Hvj0pyGG3kXKM5U8M3Hb/wDXTFZSQA23ceMjOKilEYdlIYumGZs8Af5/nUtjSsSSHzyTjbjqexpIgxJUdVGT6GjcbiLEGHUHLEdQKlS4jS4CEFhjPHHNK5aLNhuCOfKwGOAxyCMf5/WkEazsWyHlU8j+lS/a3djGse1WG0Y7e9VDEqXKMJQShJZV6YouaJD4Z4wdioSeuB1FSTRyOuCuE5HmE4C0O5mkzFgL3OO9THcyOCcIR0PrSHax7P8As/3hj0mLeImdZmKSMuQAGA6evTP+9X03EivtkG0hhjGOCK+T/gfdlZ5olX92pUlQBlRz/gT+VfVWiMbjTYm3DeRgqBjA9f0/Wvk8Wv3rPpcP/DRamQxohAG0H8anFsNqurfMB13Zx17YqOONwQrSAJ2CrjJ9c0/CRAx7N8JyGVcEE++a4GjpsN3IkhUsyDrg05oEbk4AX5sFQcH1p8kEShGUAq3IC9qZDkhtwyw54osIRnL8AgD370lwodAEPGOcdaaJF8zcQRgnIB60rTqxGExzySaBMdtQYCOWwBgkYFRRMfm3+uQBUkkgQIQMh+hHcetM2sk4ymE6lielAaB5iIDklQTjnmmJznacqecmrZwcnaAmOCRk1VkkHmABvbbjpTvoMc5G4x5OQMn6UCUrIB1Tb3PAA4/qKR12/O6Ek8cUFNwCqRnqSB+lIpDjERCXD5ONuCPpyP1poMZwhGSeSccDijYE2yMPXG7r/nmkhRWY455PHQ/56UDsOjiLSOcZOOccVIu0wbiwBzjH9KaJQikHgMcHB5FNMcYABBbHTbxTuQxmVmkcAgBRg46impJJHIcAGMDIB61KY1RZAB+86j0I9KYJPJhBcAyMMew5qWxDlTjaq8465qP5xIEJAGMYAxUoZgPlye5NJvBcNuUgrjHYihIBrlfnIfkdB6/SkBMyZlJBIxjPI96FSNpiCDk8Ag4xTZ1RRkZL/dUHoferQHlurWzS+LnChWcjcFQAFlx19+o/L3rttKRltWVRl0AIUDJ6VxmqTlfFNyAd07xhTJtxs5zj8P8ACu70KYPbIuQ45JI+nX9KpD2LC2zrISx3FxgkjO3/ADmvF/Ev+j/EO5G0mNFXGDglQTwfWvb5h+6cqSCFx156V4n4lWYeMHV12Sx4CjbgOuO/4k/pVDPV/DlvJJbxYVUJG36j1/lWb49yvh2eU4ljYiMMOQDwf/Zf1q/4a/f2m4Odm0LtD4IIxj+VZ3xLkH9izLDIUUgbc8Lu5GPyJoA8l8GxS3s0StG6QsTndzg88Zr1qK1ZLYCLJKjGCT6f/WrgvARjBjBi+ZhvJJGUUHp/+r1r0+zG+4JACxFcct/T8K+XxtBSqXW5rFmRJmFWVwVbqc8YFQZJlyOSMA/41urpxmLlzyTgHGcCqOsrb6fayuFA2KWLAkZA5/p+teT9UnzJl86tY+ff2h/EElpZSrCGZYVIRcg/MfvfQcfyr4v1G5EcMspILj5SwXBPJ/xr3L4+eJJrnWpoTJJB5ikuMjaMZ4/n+VfPl+HS3MbEu7dCBx9a/pfhfCPCZer9T80zWsq+I5V0OF8S6jNcXHzOFXGSx55/yBWBHExjOMszdCO5rRvmeWaVgmUBIKnt71TDueAhA6cVw4yv7Woz67AUHRoqLKp4Y7gWJ4+WjywpAbgnk5p7Bw3TB6bqVosA88AZOa4T0rXEOF3KjDGOnenWlo9+ywxqxcnGAMk0iW7SyxhUO4np6193fsnfs3aNd+GYtX1i1db1ziYznkeqqOh6jr7VjWqxowc2NHxlJ4P1JbT5radSuGw0RU8/Ws91ltpTFJEUJHRhjFfqf4j/AGfbKdyy25lMq7AsabWVa8U8b/spWxje7t9NCHkGTkhyO+O3ua86GNhUdjY+IIF892LEZQZDVYjlv9NliuLO5kt5o23K0TYI+vrXsetfs4a1a6ebn7MdysxcQyAqFz8voea8x1DwVq2ktLDNBL5mcBCmDjnn9P8AOa6+eMtiGaOm/FnxNpaALeicZwy3S+aCPTnn9a9J8O/tY63pl2ovkWeJo1Q+QGUDA/2mOB9BXiS6bLDEhkwckqVPPNQNAuwqpORk59DUOlCejRGx9faD+2JZvbRi5aeGQEZBVWXGffbjp1zXsHhb9pzR9X+zJDqsUuQcxwMh347E8n8sfWvzfaJY4lVJNzsOajCtCUZAFZTnIGMH1pfU6TWxLm0frVbfG3SLmzDefBEdu4tK+ePUDHPTmvhj9pn4v2vjXXdRjs8vGJyolzgvyT27ZPT2rxRvGWtx6RPYnU7uW0nGHhkmZhj8T7VhmUl8FjjGRk5/Cilgo05qfMJ1bq1hjSB3GDvwckDqfavtr9jHw+ILO4vng3tOU2xlAWIRmyT+Y/SvieCHNwrIwyGyBjiv0q/ZH8Mz6J4K05LqTzLmdPN3bNoAKA/+hFvyFGYT5aViYs+lNOgS0s4kGH8tBgkZJ4615P8AH3W47DQF+eNnHzbT1wx2/n/ifSvXYybaxYk5kYfdAyAP8a+Z/wBpjWwYLu3EqeYNrbUXpjA2/Xg8+xrx8up+1xUEceOn7PDykfIHiCe4uNSuXDqXDED86znkVdvmgxDAw/qPareom3gdFViWQZ35JzWcyiWyXkEBsbD61/QFNcsVFH5A25NtkUznEjKQAegHakgA2g9D3GaYkJWBgWAJPCnvShlXACcnqp71qAnmyTStLtL9gegp65cneRz1JpwVmA8sjeGyR0Ipr20asS0nJ7KQcUDCJBGJYwBnGQ3ekXKHaThSOQBQ/wAsoJGBjgjoaY0skmSANvr3oEI+FUrtwxOeDkUsTqhAZQT6jrTrYDcd4wvQt6UTQB5vMD88A0FIeJJ0cYHDcHPYU2e5YKAq5AGNwHeoXdRJvDEHuAe1P3FSckHcMgAdKVgsPZM26ozAkc+4qCSABfmbOR8uDQC7BRuHz8ZpXDR5DgkdM0kNETcbfmDew7UBlE52ghFH3j605AJGCZATP3gKsNCvkSYGcenpVForM64OOCw5x3p0VurpzyfbvQ6Rqq7tyv12ntTpVa2KBVwxGTSYEbIJQqs20J270KC7bQ4UYx9RT2jjDhiDv/i3GkdUjJIIPoBzmpAiI2SAbmC4yTTREA4fOccgjtUoO0GQ/e6AE02TMzqxAUH0oLHbdxEecknOe4ppiMc7DO84yM0rsLWX5XyOM55pvmFd0h4duQx7UCFfYZMAMCOuRUS/NI5VuP4sd6WKc7d5YOxBDfShvI3IYxsI+9yeaXoWlYezrDEpQkgjJBquZ1hYFvlHfIp946W9uc5bJ3Aelcrr3idbuTEQyqjbk8H61hXrQw8HOR2YfDTxElGKH+INeSJvKgJZ/wCLjiuPvL6SZyTIcd/c1LNK0+47sc8k+ld14K+HkE1xb6hq5JsYyJGiIxvGO/tX5pmebuq/e0j2PvcHgIYaOmr7md4C+H8mvTC7uw0GnRnfJIeMj0FdN4o8XWmmW/8AZmlEQwoMbo+Awqp4s8YxnzLOyBhs0JCIDjPvXAzyZYvkuScnNfDV68q8rvY9JaD9R1BryfzGOOcY7k1QKedl3PCk4z3qSfEpGRgrzx2qMoyg7fmDdR3rn5guNU4xgc9qEyxJB5z+Bp/l7Yz8pG7APqKcYtgBByewH86hyIuMmVXQMQoPtxTNuVAweOSR1qVVZpCCuM8Y96kSGRv9WMgdT6VDkRzEGCqBWGcHI461LBbq4DEEDP3T6VbhsmkkRW6eo6Yqx5Cg8LnA49M+tZORm5EEVjhtgAIPJJ61O0e3aOgz2FW9rLGApCEjGSM4460ttaOxJxvKjPXipcieYqGzYuCPlGcmnwplpBjAHOT/ADq6oaVCAORnJIpywo0AUcnOSQOvtWbkTzFWF8uS4JUdcU50SbJEeAOBVhbcEHDBgOuOv0pYS8RVjtHXAPUUuYlsrfZwwVmOwngCm5dCWxtI4GR3q3HCrDJbkE4QnAJ9qjdeDuYbxxtPWp5guJbxvgAjAJJLN0qL7PKu6VOTn7o5Iq2qMDGHJA7gU2VltyTGrSAnnnHFHMFyFESRd2ckHIz0NVpFO/ceTnp6VcIBkOPkUjOCOtSQxL5ZDITJnjnApXJuQwWbBXLEZAyATzSJEjEeWSTnnng1YmtW8oSudgORweadb2TAZLqi4yM8UXC5ReLbPkg4PU1HLggOpKkHDVfmVQiEN5pzjAFMZEiKBsAk8gjI+lF0FyqIt6B8EIRkkdBSt+9RNyDI4Bx1qf7P12vuT+76U8QbwAGz3IHp7VVwuVFgCkrzuY4APrTTaKMRsGQk8n0qwYQwUAsWU84PJpJEZsYBZByQTzTuXcRFIjK5BA/u1GmxyMAg9Cc9al8wE71AwMAqO3vTLXb5x3HbH+eKLjvcbHIMHAOc4JPIFQPCing7iT26Vbto2G8cMFJO3HWmtCI0D4OMkYHrRcVyvdxFlUgYPQMBmpnJKRsME4Az2xTiHkTOwk54NMgiV1KE/MB0/wA/WncLjJIcQmUNlW4BHrTraFmcDoCMYPepdhdAuQqg8jFAieIlwcgHqO34UnIdyPuRGNqjqTzUBiZCeRxyM8E1ZijaVS2MkHJA9M02dd7ZwQDwB3NHMFyGS33LvQ/e4OKQLvcAqQo6EVcWJhGqj5R02nk5qJPkc7gAOgAo5h37DTHEiAAEtk5PUVSZNkhdlO3OOOgq8FUuu0HHQnrQsGc5HGeVPpTbFcjih8xS+xsHglaY6ceXtGM8EVZKlVYZyAMg9AaaE2Llxg9fc07lXEaHyiCCAcYGRjNQtGI4hv4ck5PU/Spo0Eh4JIzj3qWa0MkoCAEBeR/WlcEyq8e8KUGQMAkCpvs+U/dtkk8t0Aptu724cAjI4CsuQangbaCjIT3HpnFCY7kP2bb8xf5+pz0qB3dZOgMajoR1NXkjHlFhwegycio/L8xWBYD0GOtO47lPCkhgOvJGOBSozrIMDnPFXQsMRaIIzySKApPb/PNMeIA4Jx2Oehp3C5WktzG53jBPPtSLskQgg5Bxk+lPRckjLAA4bJyalJibJBBbHAHGafMFyqLcK4wDycAml8pkUlWJz145qZ386TO3y8cDHTpTJUkj+VF6jJz1ouFyCJd8jKV6DBPT8aEtxtcM5A6jnipDH8iy4IfOGGeoqa4VcAkAZGMD1p3C5VG1YtpQjjOfXmgQeZKADkAZwTn8KtRxtMpLgIuMDPOaQLjHlpk569j7UXC5SdTHIcjAz6fpStiPGUy3QHtirFydzgEfNnsKkeLKoXAyDkY4NFyrlGQkxAA4JPJPpTVZuFYZA79qttHIFJCrwcjNNKbEIdcOT+FFxpkMUZKvtIBOSPUU2Js5YnLDpVja/lYAHXnA5py26C3wMR5OeetFx3KygM5KfLgYJoKBGHy5yMEHv71aSMFwmMFuAe31qM25EpDNu/hB74ouFyuVCR8NwD29afs+Vdw5J4Bq6loAxUqCQMkHuKpywOXGemcBu1F0O46cvsMYB2pz9D61X2b3BI5HAx61clVG+bfz0J6YoSLyhhsY6grwQaLibKLOZJSXQjAwFPpVnYpCscnfwcdvf+VSJGjzMX5Qdh1NQIJEyoOUBzz6VQXFkgEQUAkvnt0qIxNKpZ/oKndCoDgkE8YPXFTRr5lrIpjO/GVOcY/z/WnsO5UgjMgKkZwMk96cAE3rESCwwSe/NLHKz7ecEHnjgiptvzjJAJPYUXC5TdJEByMd8nqaeFcoOThuST296laIoP3jBiDkY7ipYLlY3DkgntkYwaVwuU/LdMgkkAcE9Ki8jDHepbg49Pwq8pVndmPJ65HFJErmJuC2TgACncLlGBCSdoOM8DPenKjJcZdcgDJB71a8jM0aq4AbgkZwKEASTkEkevOaLhcqeScgqctnJH9KsW77J2LReaAMMp6AetWYFHzEgA9qiy8LOqDDScHPPNFyrkCRqWOVIz2PamtGqRAD7xOPm6VLOSxwvBUZOOtCRgp8w6jii4JlZ12AhUJc/wAXaj7MV2mQ5B7DirLrsYRqCAByDSvELhkXIz2OelVfoO59iyyCQhoQrjooAzk1HCvlRCZvvgkEHnI/pVZ3WVUdSQFOTg4zUsky/KpPPUqOoHrXwrR8FaxatruS4uhH5Q8nGSR1B9/0pWZ2aVBHk9Qw4qta74ZmIlBDjgYpbhpYrtR5gMpIII6Y9Km1hllGWZGEjZK4yF4P0ojt1YXHloRlQS3Xj/P86bexxQ+UySZkf7wP0qF7kRGPa5V9xJHr6CgfUufaWEBhiO8KuMZzipo5JDZxRoBE+csMZ/Oq9nLDHEWMqhySMHrTLm4jgkI3liRkqDg49aVhlu2jFtnbyvXcOBSvclgWL8DggcGoYZzIjRqcbhnaRzTWYwgb8ZBwFHX60WHYszxveIvnBwnYk8EVD8qbY2QpETjI6getONxLPtZSqRrwcmj7WJ4GKjJXgccHFWkZvcfbhYPNcvk/wKRyKjtLsNK+yFi6HOG5DUkJEduwZ1dyCfMbkA+n4VJYMIYNoXeWOC3c80wsKzJcEsImYngKOCDmprS5QHjKIp+QtyC3pVS5ULKCCeeCoJBxUlmXk3I8ewjGxjjB/wA/1qGiS6yLPIPNcBVOWC8YHrUzvbxROkUg2gcAjkH/AD/WqawOY3RSGMnGQOaRUKPGipvHRyOD0qbDRMgSZg8YOenHGTVqCRmYB3VZByUPX/P+FQC0aGXfk4HIA6ZpII0il+0yjAJIUE8k+tPYtFqSaSTCZVRkjeRwB6UyW/RGLgEIg6+pxSIqSzpl+HOCCeO9RTKVuQAu9B2Hfmp1M3uTPcrIsgwSCuQTyRz1p8EnkJ5m4FcAKDzz6VXu7hYgQGUEDJOMcf5/rVBruMg+W7HdwM8c0EdTcvjNahGRA+8ZGORUS3Z3FgwHt1waoIpTCvIwAHOTkU6SIRxOxY88ADjNArmoZIym7cq7hgMRmla6t47crv3P1JY9B/SsXyJYwjjlVOcn1/yan8pIyXJ5YYB5wD6UMVzSLfaQN8gSMDnnHHrUSx7WCq3mIxwHHQiqiTpOyKCwPQ56H3qyJTFGcAkA8qtIdxEn+yS7YVDyZyQRkmpI4ZzbyybcqoJ3dl5/+uKqpbTQ75QcIeAe+f8AOKswLcSqCHOc8qf51aKROYhPDtcjoCDUKQoIAXZSQ3DJ29zUczIhWLzMkklsHmmzXsAljEYKjpnqOO9IuxP9rWOR442PIADEZBqreXKyAP5mHXgqc4P+f6VHtLXEiq2IxggnsaZNMtu4eQZTIyO4+tAizGU25mJjIwck4PSozOZJJCNwhxhcnkn/AD/Oq87iW4ySTkcAngVHG7NKBtPlHgDoSadtCbmn9sERTKBRjgNyDVJtXJlkR8CPoAvBFDzLJIFA8zZxtByRVRrVHkYsSD1GOBT2YiQ38DsjQABgxzvGSasySl5JC5AJUYBHT3FZyW5lEhdcBOQy8A0jW002Nh2suOTzkUblItQySkk5BJ4BPQGnPfSmMiQhgflOFAyPSq3kO6Ha2XHUA84p8dxhyjKSAuAoHJNFh3JrV2YAb8AnC7vWn2V/sib7UM8kcYHHrVeGJ3lbA2DHBPT6VXureWPdI5KsgyR0BFKyIL8l/HLbACNshskd8f1qtM0EqbAWLnnAJBqJYljtYVZyzFiSBkYoNk5dlHTGQw61NhXHM7bo8/ITxz6UrwRwM8hBIb1OeaBaBwzSsQMYBz3prx7ZVBJITBI6irVkO+ghlSdjI5CxKAAFHU+n+fSmzzwRXCKQx3AEe1DK91DKCmwZ+8B0HrUCXJVSiRicjgE9RTQvQnluFyNpJQ8FhU9ksUju3lKxxgt0z/niqUbMGk8xgAwABxwD9KIYRczkBm3RjJwTiquFidihuiFiI5+Vj0P+f8KV5FxIp3IeACDyKWSNVgXIbcehB7VGlqiI7+dkgfdPUf5/oarQLDJFaNiQ/wB0Bi3aorjUirhg4z344xQ+nnB+ZstyeeKhNsjOGyGKYBAqovUNhzSKATlQnXI4rl/FOlxosBRN4Zidrckcda6drYFiW/1eMkDjjvTntDqLOhiHl4AXPJz3r28Bi3RqxPQw2IcHynmVmJ4SySx+RED8rg5GK3re4jtycgbSMqVIBPtRrWkNZ7k5HODnnA9a5wNtOM/v0+6Scgexr90yLOI3XvaM1x+Fji6LnBao19V3OymIjYVG7DZwff8ASp7O9jtYUD7l7qV7mo7SHzAg3B5G4bbxzVh9Ia5jCFvnJOxcYr9Wp1I1I80WfnNWlKm+WasSGSG4CXCMRKwwFPY561NJFE0kYkYBgAxK8Amqmn2hs59lyh8xeijp+NWJrKe4lLxLtXOMjvV3OSUdSf5Y0kKEfMQQQMGo/NE7MFbEirwO49aS6gQPGrEoBjJBzk1AI83EkgfbGo4b39KRnYbMP3QWSMZBOJAeTU23/RjsUsAMvn60knlT+XJtc7eCOxPpUCz4jkBUjsBnpQIuJAE6N1X5FHY+9PDqEIPzueSnaq0VvgbgWQYyCT1pJdz27uGAboAOtAEaXHlRvGoYBmyMjJ+lWoSqW25BhuSAOuaqwSKqxtMu7jAUDkGp5Y234XKI2AUHBzSuM+r/ANmiWe30XT0ZLjAUy4X/AFYyxx+GQ3H09a+vdEvFv7ERMf3SHD4GGI6Gvgb9mDxFNpWvXGmS3BulbaEQt80RYnp9ecfQV91eDdSW7hCxkspUEZIyfavxvieg4Yi9tD9e4drKeGUVufOP7Q2kNE1/MJNoZXKgLuZcbfmx3ALDj2r8yfGGmPZeIL+ISBwJ22nBHG41+vnx18Nx3duixki5LBkLMAQ2RhSenUdPYV+XnxzsVsvFNzPEEW0mZpF2rjLHl/wyc/jXh5XUak4JH1s1fU8suY5YXSOZATgFWXGKYkUfBJJXOOOx96fGollfkEMMDDZBP9KjWKRQwxlTyQv86+le5jykssrpEF4CEEDAwTVfbLKpZAdvcjoKm2uuFPReQDT4ogJAoPJ6DsaQ7ESrleTgjpjgGlxlWIbg8Ede9WltvPkRAjMzHaFHJLZ6V9SfAL9hvVPiGYtS8SStp2mAeZHbqxWSU7hwe4GD1x2rGpXp0Veo7Ctc+WfsTJbLNy6M23IUnJ9BXS6X8NPEl5Abiz8Pak8Ckb5fsrlQD0HSv1t+G/7Knw/+GEBj07w7aXF0p8wXN7Gly7ZAyP3in19BXp8vhnTjarbLZWgbBBWGFEGP7uEUD07V4ks2V/dia8iPxFvvhrrWjxvcXulXqAMQ4Nu6hMdyxGMfjXL6hZfZrwosUitkEh+CBjrX7E/Fj4PaRqFpLcw2SSb12NFuOEIA7e+P1r4A/aK+E0el3cmoWFm0EIUGTGcxYzkY9Mg/rXRSzGNV8rVmUqa7nzkRAZCjDDEYyo6+1RYYsw3BRjByOlJeRvHKYo+p4LHoOaRLdzjfyhOMjjJ9K9gwYgQqSzgkdFA6Gpre4WGdScAAcgcHFRBfMDq7YwAFxUO1AwOckfhWkHytMiSurHo3hfUTE0Z34CNllYZBX/P9K+p/2fPEKx6g0UkxlUnCxtkYBAGP8+pr4/8AC+orsMSjbITliwyOte4/DrxHFaa1ZNGMiOSMtk4GAQcfjjH419vOH13Btd0fAV5PCYzmSP0u8MarJdWSSydZVJOW4JzjB/L+db15LO8YTzVEQHAA6e9eX/DrWTc2gjyHMQ3EBuAGI5/PP5GvTlt2vUEaOEdjyAOOlfzBn2Fq0qrprY/TMFXVWmphbtsjDTMpPYKar+cWfCYcsB8yjArRttKkto03MWwcMWXGKuweSYC4jReCM98+9fGvATk9Tv8AaGNBBIJUZgwZuuM4HXity3U4jjeRto5ACjA44z371IkYjhDEBUXAJc4BPtUIYLOHz8uMAD69f519DhKKwy5UzGT5tS+sIjRhjgqcAnGeKaIlJJJIA7DrTPtBkcKGCAA4yMgnFIZWBKg8dSx5r14O5mVr8/LvAGAck5xxWOzxxyfuyNpOT61s3sEcsQUMSOR04H+cH8qxpLeFpACWRgQflySRXy+bL30zWJrWwADNsyQe3AzUrSSBRn5Bknjnj0/QVDaMcHnGOwwOKtOFlTYQVIGQOu6vWw3vUkyJaMhuTtjztyevPcVk3F7NEgWWONSx/hBAHHvk9q3TkrtbDEcA9s1lXLArllBA5IIzn2rjx1OTj7uhKepgMXldxIfLA+YZ9Of8/jWZc2iiVm2lXOAcdPetqZ06NnJOTx71QuDvz5YG4DIGM18BiaSjN3d2d0XoRWrbYzGCQM8k8j/PFTrGQuHIz1GO49apJE1tIwkO52527ulSQy4Y5PQYOe9cliiysrK42qHHTJq09sFgcyIGB4HOOao2qLJcJg8dTg81ryNC5G77vXJIA/GvTw1DmakZyKUsZXBRVUZPysOnFeO/HqRY9JUx2jz3AiG5VI+dQzcj6bl/KvYrlguPn3KT0X0ry741W0d5Y5DqcRcAEg9eF/8AHSfz9K/QsGrRVzjbPzi+LbPa+Jb1JRCjvK42xgkBckgfrz9a8/sobkrlUAjyc8Ak16Z8VdOH/CTSySkEluQgIAJ+bB9+ea4mWFJpHjR1UINxC8Zr24tC1MmYbzHJGmAjEMx6f5/xq3aaqyThFBYAfeHanyoqBcEHHOB0+lNS0F1l0Xy2xgkcCvSwkmm7HFiVfctR+KLvzJIY2LqRgk9SM1uadfOqeWHVo2GWVic5rnDp62oV1+Yn72Oppz3a20flqCWc4IHJxXuQxdSG7PLdKLN681HYQiyBG6k1k3t8x6PuT+ftWe9wZZTzjAz83JFTJF9pAXcASMAGuLE4l13Y78PTVMLLes/7lmJznaTnvWvL5gV8lgccqfWotMj8p1zH8yHOccE1f1TVWuZcyRDbgAleOMV5ivzHoOelifSo5Zgu1QH4wxHGa7rTgbe2RZGLMfu45H41wGjTiUI7OY4N2DzjI+tdVYaotnHIjzEsDkKByK+zoO0EfO1/iN6GAiRJREzDdjIPCmrG1knaWRAozyo6njrWI+rzFgqPiMgHIGD06VPY69HKxh5kwcZz+lbXPLknfU6GIqsZ2dxnPb8aSJCO5cucH2rLW+RN8OShbnLAkEVqWcsHlCFpSzAZJBPHtUEFiRUUcAqCMEnvTktzbwCQ/Omcjb1rMjD3dw4V/kU5Jx1FaMNwZGMGMxx84zyD61A0iWDyrh9zLgkgEZxxV1YRIQiHaF6n1HpVSzt1fcE5kJwMngD1q5gBPLY4cnIPY1DZrFCQMjXDbssCMfL2IqVxuAKlRGp5UcnFLJB5cSNHwScc96aIRlfLPI6juPeoua8oPC8aeYv3PQ8mnsv2ZAzlXyMspGcikmCtG3JyMcDpio0hSbkKxbpg80CcbEcN2CSkfKk4BUdKnk2MwIIGBkE1C8KJKrKcBvlIHY0541SRQT+7JxjuKVwsSJeBGG49eMY6U9I0jui8gLNjgLTUCxyF8ZOMDjJNSjDr5roRJjoDSGWZUaHkrvLAEAcYHrUU14rx5jO8jrjsaa/yqNzEseAoNRSQhUAA5Y52jrVlWOu+EOqmHxPOrSmUsqERx4XABPX1zk/lX2N4VuHubBIdksQiUAbx1H1/E/pXw14UuV0nxZYhXWNJpAAXOACAT+uBX2b8PtRe+tM5Zmjx1OCx25z/AJ9a+fzCFpKR7eCleNjuEjMcZBJJ6HBx36VaMZeJFYlSuSQRg/54qs0SXLKit+82gkhiDnbk/hzTt7KgByO5ycnFeMz0SVAGUoCFc5C54AqAF0lO44I7noRUkbLuDHG0jHPrSupeYbsMMYwOOOaVhWIZxyGJznsoxn2ppEcqrgMpyMZ6gj/9VSXUas8RUgqGwOTkUODvY7sAdVwD+NIQ/wA6SQKhGFUYO7k0y5aXaGQFmHHTjFIz7ec49D61LCh8kgkk9ieaYys0zSIY4woI529Oe5/z61J5SqBnlvbvQsSCUFMkngk84qQEbiORzgk0kMSYPlQgAJAzk5xxQiiMFicnocgU2SURg7fmGeQOtNIwEO7IJIwRxQVsM3lJSBgs3Izx+FMaVlmI2/KRk4Gce9SRBfMDArxkDHJz/k0O4Em3kOvU4yBQFxYV3yEud4Tkj1GacVkWRCSCGA4HAzTI4jEzSswIwCB61JI5m27SCmDyO1JkthIw83YDhgAcHv8A5xUVyEcYUNvA6noKf1R5CRv9h7URjzN7KPkVcljjrxx+p/KixIBCigF2BJycDIxTJY1Ty2LKVUKuBnOAAP6UwyIrEAksT0NOMg4ULgjjI5pjsFyCJhxlSONv86JjhWwjE7QSPX3piSOtwjEhjnJxxUjSCNWAyB0wecCtEFjzbxbGsHieO4G8FjtVOxGAAf5fkK6Xw5tXzQS7IeVC8c/j/nisLx3ui1Syl3JCkrEbmIw4wABn2wTW34bcbVWElwuCxPAJP9OKdgR0UaJIjLljnhmJycfpXjXjVGTxiFJkSUwAlcg5zuwfpx0r2Le5j5XAB3HHGeeteQfE13j8SWzbWVJlEZI75yAM+vT9PWnYbO18KJcSJA4A+dfnI4wcH/P41H8RICfDl0zBtgwSQeARz/7KPyFL4PdXJPzHAzk8An0/WrXjy1+2+GrtX5AUM0YOCyg7sfjgD8T60WuJM838H3QgVRvUoRkY7jPavT7cxokZBLMp5wcA+1eO+Hf9Hu4CqgRLI24N1BOeB+demW88xCt/DjJJ45r5TMcVTw9Wz3NYxbOha4kjTd52xGUDAUYBP1+orzv4n+IDpegXjkgxumyRCPmK5Gcfp/k12DX5twVfkEAkdsV88ftG+Kvs0H2WKcIZAVYbsEjg/wA1A/P1rvyaKzDFQhHY4sbV+rUZTPl/4garN4h8TXLTOYoYmIhYjIBJzhj+PFeZeKbv7IsiFifLGfl6muq1S6unklYyDDMSx25FcHdu+reJLWzjjeSWWVItqHJJPf8AAfyNf0nWSwuFUY9Efn+Bh9ZxV569TL8OeGtR8S3Lx6fY3F0Vy7GNCygdzx6Z5+orq7v4K+J9NZzLpsjoIhK0iqSAp/UV98fBHwL4P8C+DraBIYJY4IVeSedAS74y7FsZzkkfgKs+KdP07X/MubKBxAx2qGwwI9D145r8vqY3mm2lofo6jZJH5c6zp9zaTPHIhQqxBXGCKgBxGPMB2D73rX1l8ZfhdZa3aG4tN8eoROxljC5LYB9vbp7V8w3mjz6fcy20yMkqjkMMV20qsaivEtIqWYQXltJKm+BZFbGcAgHOK+5PhH+05oVrpVnYx30Wnm2QCRbv5Y0UgDO7+I8elfGng/wVqnjPUBpmkQSXd0MGRkjLLGp7k/gfyr0uf9m7xDYtGLWQ3EpwPMijYgP3VuPlxjrU11CpDkkwS1P0J8J/G3S9csopllBQM0YuPNG0ketdhZ+ItJ1uNAZIJFY5ZXAYnB7fTmvyrgufGPg+4DJe3SxQ7gfKIK5AwCdwPAwO2cAivQfB/wC1PrGkz3KatYQiJIlCSwKTubuSDkc44x614k8KoK8XcryP0N1DwXpWsxPE0FvlxnPljjPfHp0rz7xv8AIdU2/Z4LbcQAxKqAT6qpyo/GvK/Bv7U+nX0MQOowkhCWWaRkaLtuKtj+dezeHvi3p92kLTTxuGAIlDYG38T/nNc8VOm7oZ8+eNf2XbRiSYBaSvk+XCnlqePUKRk98CvD/Ff7PWpaGZJ43MpU7mTBAK47ccnOPzr9MLTXtK1iOCKYKyksFkkIJfHbt/kVka14G0rV7QeTHEg5DOi4U+wx0/WumOMmtw5UfktrXhTUdAvf8ASbGW3IbOx1wQawp2Ikdicg8HI5r9H/iJ8A4b21mD2cbmRMIEUcMM4Przn8ce9fJfxC+Ct5pS3LxLGsSEksvGT6fXp+Y9K76GOVWfI0c8o2Vzw1phMgJJVBwOO9Mm2qAScd8mrNzpc2mTFZM785AOMfSmC2wQZASpBIA65r1jn2L3hmwXV9dsLPDMLiZYyEXJIJGf0zX62fCbQYtF0e2VAP3Y8slzuAQD5V/LH61+b37L/haHxB8ULeWWIslpA8u09GJIUY98kfka/UnwhAq6XbxrgbSxOFXDgk46jtn9K8HM5axRpHY2r69gjjDSllVcSALweDXw/wDtDeJre9u7vT44pGE0jsZScqegx7D5T+dfYvjjUVtdGu5xIEjCgL2Jwf8A61fAXxn1X+0tevVinDkyl2AGAxI7DsOv5ivX4Zw8a2K5pq6R4Gd1XDD2T3PM76VUWNSgxGSMUFpLpEZwQMYBUYAqB0kt7ZWkUGN2IwDlhUUJZo3g3FSOQAenvX7Gj80SJJYczneuAORk9ahYRqN24h89B2pQX8zqTGg5JFJNF5KrM4BVug71TGKbhkiUIuTyWIFMm2OFKjB/i+tRGdkJ2HANPhHBBGd44P8AWkx2sSZMkm04UY6E5FKsUiRkY+TuR3pglSPACfN6nkVOk3zlAw2kc49aBWKzupjCruznk9vb+v5UPmMPv5J7+lJMcM3IBzyAKkI3oWwGAGMnnFK5RDvDDb0HvzT0jXpuy4OAM8GmKr5AwD25FORVRNrYMgbIIouMJeJBwMDoO1SiVJwI2PHYf/XqOHfI7MVJ9xTWcm4BAw3TIFSIl+1pFDsVSh6A4pkxAxsdnJABxxmnMiSYLYyTznoKr4IYFcbW4zntT2KRJLCPKaQNubj73JNIZDcIjS/Kw4wTTN7qV3EHHJI6VHlneQ9e4B7UiixN84RQd2OpJ602NdzsMfL6k9KjjZVG4HIPBFSeUY1byzvzg89qTESKjldxKjb1PUimzxsrq+7j1HJFEbjedzfMcc9j7VHKDHJ14PSgpEbx5GWQkZ5JHBqN8mI4bfjjaankl2oih95JyM9qhTKkhEPvuFUWh1soZfnQgHn0xTZvJtwXlYFV596ZeXCxKzyAqV5xnrXG6/4lSRgkRIXoQOma4MXi4YSF3uejhMJPFTtHYk8Q+IJbk8SEqQFKrxxXNMxnclQQOgHoaktYLrUJRFbKZZZGwF6kmvVPCvgyHwbZnUtdhV7kL5kUcnKrj2/KvzrMczbTlUevRH3uFw0MPHlgjO8F+CYtIij1bWo45FBDpayHB4/iNHjjxw2rt+7zBCvCqhwTx3rJ8WeMLjXbqSUykKWJGeASc1zDyNl/mDlh0Pevga1WVWXNI772QyZzPkkFsnOaQOpIBBA/XNER2gqPmXqRkA1Iu1Oc5OPvelYXMrleVRgrzk85qSL92ik+meO9I3Mm4njGB6U5gZCNgwO9S2TcWQAKGBJPXaOop0ZVQDtyAQcGmRqC5UnkfrU8cZZAu7nPUCobMnIbHEZHZsY3HHNXre0KxttGT3X0qZY9wChBkDggYzUqKykDAXPUDrWTZm2MWMhF3HnuAMVJ5WwKvRjyB3p7O1wrBQAAckAcirBK7UyQGHAyKybM7kEkQk2gNsUDDMRk06NhFbsY2yQMAHqakuokt8IGJYjgA1XMbtGBGCDnOfWpuK5YQyMCxUDIwRjmo2d1IUIQM8HHBNKjmPBZmJIxjtVny3ntzkr8hyAOtIm5WUOrlSvznrjrUZQlgckgHkGpl3CfaQd2M5Ap4QoWTAAxncegoC5XdUJKgc8EMD0odSZWd0IKjBNKW2Rlh94nA4qYwbQwckAgHB61LGRwr5yl8MSDxnrSueWTYQD3PXNWkCrJwNvAA9KrTq5J4LOx4xzn6UgGKiyKvLFhwKeFOyQbSWUdT1p0cYUojDcepI4pZjJIwABUg849KBXI/KLKrZJAOBupZYN6DacDP1GKnIBjKM21gRhe5H0oUGRip3bQOSKkZG0UQjAGcr2PeonO4BljBYd+1OnYH5QSD7+lTLCsEAB+aQ/dGepqkBVnGJFXAAb+70PqKjcsrjCHC9B3qyiOpYyEEjkegNMmHlMgkJXeOB3p3AiZWj2SKnX06E0bmBDgezDtTwnmqMZ+9ggnt6050EQDkkoDyvencsgMCHLqpQ/xe9LF5aP2cjk59KsyFUzlCAcFfXFRQGMOd0e6Q8cdKLgRGTLApkMT09qcUVvlcgDuR0o8hY7gFTyDnFSrapIH4IJ557U72AiicmHapHXAJHemx2p845G1z+pqe1RIiF37hncPY0MwQMzMMA5BHX6UriIvLYEg8sDyPWkgtymWc4J6ZPFWD+9TOwjIB5HJojIiJMibgRgd6VxlUsSwKg89QO9SDAUsyBVz9Sfb9KlLCedU6gZwemKfcQiNdgKvjkDPSncCmj+bGVxye46gU2W3G5GB4U8knjNTRouGIOAvXPc1I8QLBQRjg88YoTGivMhGGLAE44UYBFRIG3P8pJ7AVentkhIyMgjKkdBTY13QFymHB6A4H1p3GQRRlmKuuQRken0pskTJKjs+9DwFxyKlJwBuPvkDipI0VZAzHKryc9CKdwK8vOcrhMY4HI96SJGiZd5wjYGTVrzSXG1eOw96bcxbmXggNwQeMe9ArlaZS6MCu0g53DsKHP8Aq0BJyPmPrUywR4cmQkj5doGSTSrbQlljUlc8ZJzj3oHcgg8tXYsSR0x2FMK+ZMAhIHc5q4lqQMYAUHPPembVGdpG454x1ouVchaIm6CRkO/TjkE08o7rhsAEkAnvSpHtwE4ZvzJpZ7bAdWfDBcjrg+3+fSncEUUhQvICxDDGMU9IVBDKARnGTU8MA8pnADJjBz1NOaSONBsIJB59B7UXGRGBUBcE46c9M1CjBix2tkevQ1bkiWWMtnbGBySO9BAkiIjID9AvfNFwuQTWyvJEVOw9SppJWCZLASKeCB1FPlMscWwdTwQOfxpYrbdGEB+duSaq4rkTIDGFQ8k4wf5UkMmMJgnGeg61ZkRIocIQWQnPqaij2yxqCNhJ4x3ouMbBCSSyNy2QQ3OKjgRkeTI3EDqeRmrv2Z7fEzkEeg6moXjZHbyzyw5yM0XAbNCyDBPB5z1A96jfY8flkMTnIJqV1M8DDcUCdCelQRxvJGxBGccetUAMqKoAGD9ev+NRRttZlcblHQHtVrGI13cyjpkcn3qKW1kJTBUkHLH0FFwI2fy3Vz1P5CgMZDnJLZyMDvUk8BLHhSAM89qesinjaMkdqCiOKWaORsjkjn2qO4GC6htwYAkDsfWrkhCWYDkgE5HY/SmwwrIgETZdzgkjpSuUtCBJMKEZOMZBxzn0qOdXlnDKowBxxwKsmEwSMzsCyjG09B70xyUQtvwDyFA5NVcRAGUSBXBUdeO5pjSjdgEbWOCeuKkdCzLuOBjlie1NjhMTkheOMN2zVXE2DpwMMHQcEdxSxxSEhVcEkYA71P8AZ0DIWfBbnI6ZqKNRJcEqdjdCSOvFK9wTIEV4C6NGWJ4GO1T28JMRIUgkkZPUUhBib5txIPfnNSpGobfuJzgbQcUXuVchNs3+tIywOAp7mopYfORVUc559KuSRo6KDIVHfJ6VEjLG5kIyF4AI4NA7jWT7JbAyYcnjHoKWDLoVVtoIyc9QPWpcrcMFIwSM4PSkQtbyfOMlRwCOCKAGvCIlZQdxUZJ6UxA2SybQenPNOljYELINmRuwe4qyEjWCLywpYHJzyfrTuMpbHSTkjAPOR1pzH96xAy5GNpH61NOA8h2AncM4HX60vlDeCzAFR9Km4XKyx/IdoAx94Hk0SqGTCnIyMqetS7W84sTkvwWAwAKjUhXYNllPGQcc073GmPUBozuXnGEJqCCBkyWHI5BFSrbjDFScIOo5/ClA8wBcgPzlj39qoR9TSRPlw3yHA5HAqQSR+aVkbaAvJ9agmaRGT5wyZ4JGeaWeB5YG2EAgZPc18Y0fEokW/jhdxGN2OrdgKV71JkVth6kDnOfasy1jCkMGBbOCO59qSPzZ7krnKA8bRgD2pFWNK4uzcOiMpAPAkHb3q3JHDa24Bb5wPlLnJJ/zmsuC5jjcElmAOCey4qeSXeXDMsnfjqBT5bi2LFtLtlSWRPnByF4INTXf+kSJM2NxPKrxgVnwy+QTvcGPPGByPb9KsGQXTs+7ygvGD0A9aOURoTXVoYBtSQP90MG4zTLS9Ro2glGWXLZ7nNVI7k28gibAkbnLcgip3gW4ut0YwEXcT0A4qbDdwF2pZ0WJyT1x0FXdMUqkrOAw6Ke2fpWc1wSpVvkPQdiB61N50sJKAsu9QCBwcY6+1OxOpporbSZowkmeVHTHakluAUAhgf5Rktnge/8An1pjoRaI4bcVxlh0H1qOa6WJdxI2sMBRwSaLBYaQyxqvmB3LZyec57VO1nPmEqGlLHDBW5+lU7aVXRGCGSUMeF6mri3UgyY0KuDkg8kDPWhoiw9baa4ASKQhFYkqTz781fDLbuPkMkgGHwcYH+f6VRh1BZPNYcORjIODkf5NTlo1t1WVvKJOVdj1PvU2FYZb30128iAhfmIK9wKqzXYt5dzRvKY+hU5A+v8An0pn2mU3WCgEZGCVPJq3bsrS5yGZuML1pgOSdXRjGjFSNwYda0JrGRoEmVwM8KvQk46VWhZGR9gAYHGeoFPOoShEQkARnJPc/SswK5hEd2PNQhjwVPU8dqtwWY3F22lc/LhcEVXimuFlJdevJLDnB7/yqzIZirsrAnaCUA6CixNhJ7WN4yzy4bJ3E8AillDGF4o13gAHI5xUUMTXG0yjBHXHYVLFMUVYYFAySCW6mgTRTaMkASBiO4GQMVbtUiht2h8oyl8BcnP5VZA+1SYYAxoMHHGBSs66feIGBUkAgAY60ibaFOIEThWiweAAOCD6UrW8sb7ycAcj0q0qifzGJ3nJJI44z0p/ku8YdkJQkjAIJAqbD6FWJiGEjlmGMBQeBU0kMk6iZSwjJxjOMe9atpaQ2NuXlIKgbgD0FOnjE4QlWiTGSCQBjtVFIyBpMQkEqygjGCTyB6/59qkjhe0dSEVwTyDWlFa4LQIvBwc9jTzpzTI8c58pk+6R/WkWZt7EGY/uGiaQZBPQ1TaxRIyXyuOoJ6e9bkbNdEqwJeMY55wKrOytMURS20ZJPOKYnoYxhVrjiM5wAeccVNDangPlwrZwo5IrTtdP892Mkgjlc42kHpVhbR3uzEWVFVcsT1x/n+tMgxYrceayhAVznjg5/wAinzxwbDsTDZwMnNbkmkyNteQhIlJ2EDGTiqzaQpkd5CxGOFHBpNgZk+97ckxpGm0DCjGf88VFbRxzx4VgjdMNW4kcKI6vEyADOH61Sh06KaUiKJvmPGfehMoqtAIQSNrEnBwBzVfygZQIxkdTkZxWmmlPayMd4I7ggnHvTxbpE/7tC27g9xmgZkOrRzpEqE/xFuuP8/1qc25kys8qGReVUcf5/wD11PcWBSJ5WLKc8H0PrS/2NLmI4Ozq0jHI+lK5BnGCO5ZsLkLgEDjJ71KrKP3bR4IGAx6ZrQ2vFOcQ7gByqjk+9I+nMzOAjIxHJYZxSuSUVssR7i6lQdwYjIB96gkskjjdgTJI2eB0+ldAthsi2NlY2GOepNJHpaHB6nJAIOBTuWc4IPMARhsAHA6EmkSwjGMDDA5Kr94j/Oa6SfQpHkyibyozhRyPerK+H90CSLG5ccYznJ9P8+tJz5dQtc42WyMZc8bMfL3yafDbCCEjGx26jHJFdNeQBoFKxZ527QuCDUM1jyjNG2TggY5PtVp6COdnCpGqbSSO3Uk1LBZKEQ43St1x0FdJaWoEssiQjywMDcMjPpVS7t2j2bgHJbAEdapjuYy6eGD5YyAHACcEUf2asEqy+WduP4sY6V0MLLHABGykgk4A61kXzzXDuEOSRxjgCnchsji02La53K8hAxgdKIbOaWSONykG3owXg1Zjh2BEaQK5HJHb3q7LKrbkjOdi5LHr9aL63BNo5zUvD6To7ONxUEmQ8qK871XT47SRwItko5Hfd7V7FaWxnt5F80BACWLdPpWBqnh+K7icqy46A4yfpX02UY/6vJKctz1sHXUJWkzxy3nltrspEuxWIyS3Q100MwjiKLLvul5VsZUn0rn9Zs2i88iF90Rx64Oai0PWJIWCuMlRnHX/AD2r+gslzNySpt6/mcOa4FTXtYLQ6OKe5mKwyMBcyH5pGA4H0qeW+eEhFXManazH1qK21EXU6FrSQsBhmUcgVBLMz3CxJEZcjON2D9c1+gJ3Vz4KUddRbq5Zpx5gKpkduCKm+zp5vyNmNhnB57UFktY0bylKnghju/GljtnIlZ1+RwMY4GMdqXQ52iBpPKjKq24DhgOlSSQhGQR7nRuGcrgUQWqW6sPuoACc08l8EKwIboPSqIJpZUuIRtYDHCnuDUBzC6GKIOed2e/+eagihS2dx5hYvztI5qxbwSgHJwewPBPNAELR+fFmBirH17VajzaQp5zA443AZNDW/kuJuEUnIjHeqr28Hl+azPyCdg5Y89agpHdfCLxBH4b8YWr4EovJPLkcLl8BTtI9w2K/QbwBvNrHu3hYgBhQOPTP5V+aGkaiNO1G2uYnW3nhYNHORkKf8mvv74Qa4W0TT2kl3NJboEctnzVHyhvxwa/OuK6DcY1In6BwxiLN05M7z4t6OmoeHHlBQTn5WHc5zjHvyf1r80/2mPBsj3c7y7TJbj5XiG1JMnZuA+i8/wC7X6natp7apoTwOUYSYZMKMq2ev16n86+Cf2kfh19ttrt43Zb+2bJJJCspJ3A+3zA59j61+b4GoqdbVn6da6Pg9dPQSqsQKkEgknKk1NJ5ds4TzFBBycjmrk5W2eWMoQwYgnrk+1RWtpCZp2kQ4AzluTnNfZXvZmLVitGjXALOQpJOGI7VLH5cIJVgpA4LetSPfRSAgoYwuVHbBqnCBIzI44PVj6UyT379kvwPaeKfHH2m8iiP2ICUeeu4O2TjH1IH4A1+p/hu2tdC0UzukcQQYDhQSQVGB+A3fma/OX9jXXLS2nngaSG3ljIDGUZZl55H6Y+lffOtD+0vCFvHbNJv2uCVPBU57euMfka+TzT+KtS47Hmvxu/bDt/htbyx6Tpg1C5Q4UTSkKFGfm4+nr61816P+3f42v8AxFjWYrFNPnnCAwL5flLnrgD8yMGtj4g/s6+MfiRr8UOk6XKY2nIkurhQiBecYyRnBJ+tdv4E/wCCb8Nne203iLXWnWH5mgs1G0t3DFs/p0rlpfVeT39zTU95+GPjn/hMdEilZ1dZlzuIyMehHr8wrw349eDEczh1eU3AeRGjOEOSS2f+BA/lX1X4Y8A6L4Q062sdMtlsra2ARVOSSAuN2cf1rzP9oPwkkNiZG/dQNBJtkDYWN2dB/U5rKnJRndDPyP8AElj5etS26QG3CtlYz1A9/wDPrWPMkIlPmMTtHVTgZ9K9F+M/9nxeJJn06eOQMWSV42zlh1b8a88H7mIbVJJPGRkZr7aEuaKkc7RAY4XycsH7c8VHsByCOR3Pb3p88KOjsrhDjpyeaVDtiUsMA8Bj3NXcg0NJuWt5VVgMsevYV6l4cuLaOBpYR5t3gAlT09/5V5Bb3aw3YJBZehBr0HQ9ShMlsIAxZ1zJ82ABxxX1uU4hyj7Fnymc4Zcqqo/Qj4H+II1tLQsGcsPL2jBY4/vfmf0r6c0e5E1qWwAy8A45zX54fs9+NJ7LWVtpCoVioi3H+91/HAP5+1fcnhDXPttmjIzMsoypAyM4Br8u4xwM8NV9ol7rPUyXEKpS5Huju1nE0JWWQqVOcADBPPPrWdNPEPlXkjkHOBWdcF5N0rE5H4ZqaSCQwx5K54PuPavxavmPSCPqkhs95cTxhotrOCQVx2/z/Wn29xMyRljgE4AI5psdoIpRlwkZGMeprQstMwFUtjk4HesMPLEVZ6t2K0NOyCiLqXK9Seg5qabAJXpuUZO3jqeapfNCrJksucnb2q+rLGBxyOSh5Ir66m9DMhZTHbuqAkgZww4J9awL79yytht+RgAdPfP4V0czLLE205XHIHUVz2oRPGyugLgnDN12j3rxs0i2lNFwL9rIcqSVAxjIGcn/ACKvYO9AT1xgis3TcMAMhinJI7ZFaEuIclSSo5IPb/OK68uk5UkRPckMERZldmUj7jhuCfSqUkLhpRs34OPu45/yKnki3EYLFHAPJ4FOnixGPlDgjBDdPrXoygpJpkHPanZFUMzApggbfX/OKyJQGlLqSgI79+K6a/gWS0ZXPlE52hAODj/65rmp7SSGbO5liXkK2Oa+EzLB+xfOdVOXQrSxpvDJ+8cjgKePxqC1le4zs2lckFTycfWr1ssaM2xCvJwG64p0EAjLMBgsea8DlOgdDEbeQbseVjnHUVKig5LAkdc+1T2PlXAwRuAz83UVdntkFu2VwgGAR6V62GXLqZSOOm1DzbjC4RCSBnrjNcX8T7E6jo7QrC85yAoTOR6n8s/n712N1pmy+8xZC+eBGByMd6tWmlLJIsksSvtIIWUBgTnrjHuOD6V9Hgqz57zehzyPz3+Ivwt1fxZqJvNP0+ZbXeQ7AAbdvGMHG4k56f0rlIv2aPGpuLSSWw8iC4IBkkVgQMdcAGv06/s0mdSEjgeIl0eNApAP06VUn0xWlJYRyBO8qgkV9D9boxjzSlZE21PzkP7I/i6K/HkxxRxlgSrhncnHUDGPwzmup0n9krxUtw0F4kMcDAHdFG7kEjoxwMV9x3epWzkxABYo8kCNQB+OPpWemro0oTaF3AgfKBn2NZRzjDU/gqIidFzep8cN+yJqgt2j+07L9UZotkOUbnoQ+3PfpmnQfsX6hGJ5ZJzKzxg7ipBT1HTHX/8AXX2VbbwTI4MiKchc9P8APFXoCHQyJEgfj5tuTn0qXndF6e0M1hrdD4r079iO+RoIDdH7TKSWknXbv9s5AA9+a0dL/Yhltpnknup0fcDiRFYFeeVIb39K+xYLdlIJQgjJ5PSnfYiZG3sHMg27e2Ky/tegvtmnsrHx2v7Fcx81fts9ozMwZ5GYhB2wNvU+lQt+xTJJBBl7u+upCfljV1VAOd23qa+0Y0Jdg4DHoCOmKWSzLsAxGwckjvmtYZxh+shOm+h8XSfsY3E1va/ZrmazRGYyxgD734nj8KYP2Qr5YLlp7mZhMvlxgSAAYPBGF78d6+04bGGEkSKxUnovrTpbKOWNSEBUElQRXXDPIN2VQj2S7HxRL+yhq0drEltJK80YJZDuBb3H59M1ST9mHVUv08prjymABUREEnHJDf4ivumLQYrhk+U/eGApAzVkeGoROTIqgpk4A5616McxrWupkOjTlvE+Bbj4E+ItPie7VTLES4HmROhTHtjmqp+Efiq1OUjgklZcxDdhQ3o1foJcaRtkEwAwMMCQQR+mPyrOu/DyzSs2AUlALIVzv9q1WY1VvIl4Wi/snwKvgrxJZXTK9k3lMNpMQLAsP1/SqyaZq1lM1xNp06RAbi/QED69a+75PCOnEqrWSGTJKOMBlP4g/kPeqB8B6KJBGtpGZQS20qAFbucfnW8c4tucssDC+h8QvLd215EPIwHP7yIHDAH/AD0rQTUYnuIrdU2sQxJOegPIr66vfhNpV25Mloz/AC4ZiqlXGeBwB6+tc5q3wG024VIoZzBE7bvkUjGP4Tnr07Vqs3g9DN4K2x80XGr2hVFS5XMbYMYySf8AODVqC/injEilc/d24wTXtepfs92rXM62Fqr7gGywKkHHryM5B9q5S9+C9/aSE2yM0mw5QAMVH16fpXbDMKU9DF4SaPPXuy0rxwjGMEllGDx2/wA9qewSPBUM7Drg4wavSfDnWNNnkkLk7SWczLgED0Az+vFVpdKvtL8ppoXIY5IKngY6ZrrWJpPqYOhPsU5MNBMgJVsZyOtIMxRLuGQpBJxmngTMweWMwvISFBGCP84qOSWC1syHMu1WxuLEsTWykpaowcGty4wZVQ+SXU9McGlI/dmQkoo5AJ5ohiSOEMzt64zgkVk3kssjBixG4kKFPAFWTY1MbQr8gnkBuSPeni4SRVA+4ep7mqjTSTqScGFFGAOppYrYSImMpEvJz1p3sCFurwacYL1UJEEgdmIyMD2/P9K+vfhdqS31iX8oopVFUOwJxjg/jn+dfHt9cCWzlhKBZDwuen1r234E+Lpbuxt7ZwDc2iFQUbBIBOM/gR/kV5uNg5x06Hp4SSi9T6teN5LVCjYYc881LbSt8ryguCcBVG3/APXVPR7lL7TY5BlCckAkEg8j+lacpEdsjeaGdR254/SvnWexcVtrAKTsbPcdqcZtigAbwozxxVVQZYgxbJ7EmprYFstv2ZG0rgEEetSMFdWJUgsgGSQelPAjjiZsYOccnP8AnrUJV7ZjIqhxjG3/ABqAseSQRk9TyKVgJ7fMkbjBLrggDnNAd0dk5B6EHsaiEbOFGdqZyQOpFOkgVwFR8pnnnke36j86VgRKyiFQuSGbp1FROrOGYDIAyaetzmY7jwBgZ9agkkKkkAqWOAoNJIBMmVVxgEHJBHWnhHwcOAP4s/ypoYbzkFRjIGcmmFCIiPm+Y9hmqsx30H/c2gLg5P40rBZFJfcC2OCMdulG2UIgAHu3U0khkERCxgIByAO/c/rQ1YQ6OFeJRIQVGMA9qAoIOHCj0AxiiORYyWVSMcYPXPrTViPIA3Mw5XoSKXKxCuAqjbkHODTPnGccucDIqUgHDEcHg+gpkrbVCgEDklsUuVjGyqN+7GTnkGmwR52tLnnI+U4HU02SRjMFxuUDII4Jqy04+VVXkDPTIFVYZWlYQysBkDHGcjnNOWIg4Z8hxuwFJI/Hp2p9wonzuXIwCNpxmotzBdgOQOOP5VVhHGfECxJhglCxmASYyRkluTt/n+VS+GbnbjC/KQp4GATnn/PvWp40tvN8PXfyj5V3kDGTjPH6/qa5nw9qDGOIqpAICnIwAeM/ypiud7JP5m3H4nsK8w+K9gY7nTroOUMcm7bjoSGGf0B/AV6fCc2+9MEKBgDqa4f4uxm50iDaMkESEqudp2jOfyP/AH0KYdh/gd42VSCXDjscnjHH6n9K3PGG2Tw7dMDtwrB2JyCuDn9Ca4rwLcgyIWJUdCyng8HH+fau51WNjpc8cYBaWJlIlPynPHP5j9KBni+iIsLOzuREpOGxnBJPX6c16YVklREUZGAOBwfevOdFwmoXcM+JCzMW2LtBOT0H416tpc4t7JZpCAwQEADJxjj+Qr53MMBTxD9pIpTcNEYmsSHTdHnup280RrnavBJ7AV8UfG/xGuqa5MVdvNd8yRq33VBOB+f8q+pfjN4ifStCdIZQsiDzWI9yMD6jFfCviHWReX8sgiLMykFic45P+NfonAuUxpTliOh8dn+NdlRXU5TVtSUWswWRhcMGwo4HTg15tFqMtnqEciFhKjbhKh5BzXQ+ML8ef5KkZ25BHHFcar7jnOMHnmv0nNqtl7NBkuHSj7Zn1J8PP2m4ItMTSddASFQAJLcEmbA6Edug7461laZ+01e2vjaSQyXA0qZ9pjDYaMDoR69uM187oJJ7mKC2haS6mZY44wfvMTx/OvsT4SfsQHVbeDUfFEoll4HkxTERKxAIU45PUfka/Pq8KNLWR9crsxPiT8e9KuNL/wCJbBLFfzR5d5goxx0H5Z/A182ajeTa7eTXks+6eUgE56DHH0HH6Gv0Muf2Q/CVrbTm7it5hEpWT7Qu9ipzxu7D07189eOfhtpniLx3aeHfCNlZWiiPC+QhYBuOG28npx9aypVqUb8qNktD2T9jbwLbWHhmK7vrSOKa5MgLhAGKgrtY568HP419Oal4J0bUWMMZVzxjDKxB/LH514h4G+H+teAPDAjmEj2kcaxhlJOGAxn26DvXUWnje6094kkLFkIY5yGAHQ/pXl16nPUbiAni74D6bqiS+ZaW80UyAq7KC+3vxt/+tXinjD9lS2ltrmSzEsYJKtsGWx/eH8I/CvozTviqr3CxeaGlYkbCvPTjnA/SuttfEWnalYsJBFcuRlSAG2HuPbvWanNE3Z+bnjn9n3XdItBcWkEjAN5ch3bSEH8fQdMDIrlrObxh4IkYxXFwkAUeYBuMLqO2ARmv1I1Dwdo+rwJHtaOJgS0SNlXB9jXn/ir4D6ZeQPCqW5DDKwTq4wfU9v6V1qvpaSHc+N/Bn7TV7pd9AmsXBSJsKHt4ydpHqCSf1r6v+Evxf/4S9IpI5GmhYZBdsl/mwRjpxivK/Fn7JlneXQSRJYvMj3EW8ALop/jVuAB7813P7Pn7NVz4OuLq8vdTLQFv3Vsz5PXhhgcHA59c0Vp0ZQ934gufRKQJf2JcxCRbhcFmGQPce9eO/FT4d2bW1zcpaFywIJUgjJB5IPGf/r17pa2q2tkkC5CRggZOT/nr+dc945WKfw1c+dAZIUUOVVthIA6Z/Efka8pNolH5R/Fnww3h3XGZ8GRztVV5AIPJx/npXAoxC+THIHJOCOpBr139pPW0i8VGwhi2SIxI3KMxrk8e5OM575NeMwW4uJoyxYjd87JnIHr/ADr7Sg26abOSS1PsP9iPwKbsXOteQRM8qLucdI0Ztx/z6e9ffel2Zt4kRQGCoBuUHAwBXz9+yZ4FXRPAunyI4kSVWaUgnngcH8Mceua+iGtlKkbSGUbmY9CPWvmMZU9pVdtjaKsjzT4zaq+m6K8UDB0Z8zZ4Cjt+TAfnX5++OLlLnVrm4jbyuSQGOT1P+P8AL0r6r/ak8WGy06URXcAcyeXGgYkjjnPTOQRgexr5J1FftsKMYVlcnGM4B565r9J4Vw3JSdZ9T4LiHEXnGijCuA8sMbcYA6+tLasCiynqeA45BqzcQOkZyvkhTt4P3WqtGWtEAWMGPrz0NfoJ8d0EVF+bLEDOSvpUVyDuTC7j6g5GKUfeZypJY9+9DRMGJ5APvTBaCxBUIXy8sOdx6U8c7XWMFl4x1zmkWJZCo80l/ToKSYGKUbSMd8dDTKESDcVcKFOeeeKdPtUMqk7yBnHGKgYvGeuQ5yPSpwYw6+YePUdRU2Ar7XQAkbQakjcbcEfu+/1qzNKJcyeVkDgYHGKqCLzpSqjCn7oB4FQBJLuKhWO4diowBQ9sGT5cnHG6mh/KYpkkdCOxoCvDjcxCMM8UAOiJtoyAxb1IHWq80hZlbyyD3weoqWLIiVEG84Jb6VFG53jCgoPvAnoKRY6LBYM4IQZ61I4UMdibkI6+9QsA4aQsdoOAo5p0Y3knLBAOB0p3ATcMMCuDnuOlNV1T5wmQOD6GnwXoMgSRcqeNxFDQNJmML8gbPBp3TC3cFjiCb3JDMcqoFOdmiJwOCMFh3pjRvjMSnA457e9Rw4S4zLnYR9cUdCyPcGAyM89TUuN+FIyp6diKmbyVUBTwTnP9KqyOwkJDbV/hBFTaw0SxxpGWXt0JPNVtS1WK0thsPzAdfSquoawLWIMyrHg4OT1ritV1Jr2Uq5yntwDXk43MKeDVnuetg8DPEtPoO1bxFLdNtBOAfmJ7j0qjpWnXOu3yQwRl3dsZAz1NS6P4fu/EF6kFohZyepHA5r1LZpPw3sYkiHn37KDKytyDX5vj80cm3J+8/wAD7+hhoUYqMVZFrRfD+n/C6JLy58m81VxjHURZ9Pzrz7xZ4tvdd1FvOcvFnaoBwAPSq2veILnWLt3nLYY5ADHgdqxpnLOcAgY5Gc18ZOcpzcpvU6m7Kw9n8wOG49u+Kj+z4UFRkDqfSlB3AuW+bpimlNhB3cNk4zWLMWxqRnLAcZ6A/wA6dG7ZOFB4xz0p4fGDgD1FNQ4yQwAHb1qLmTYksm7YCpAJp7ndwvAHAxxmh0BY9SR+lSQ2js28qQPXoKhshsLeMumNmT3PersUJIG5cDp9asJaiN43UgjqcVcVTDKSUDg4IyM1i2ZSZDHI6HKnIxg8ZIp0EKOobfhzwc96mYBycKEVRk47/WiFUMUkm5UAPy5HesmzNsIwYpWKHDd8jgVK+2R9zYyOwGKI4ysLuTkjk8dBTHjaTHlnjHI71DYkNRleQ71z1AA7U9pVCANuBzgHpg0sUO2YbRkqc7T2p90fMdiSFwBkgUXEQNOoQZUgg4FSJMSrMBjHGO1IU3BhjIbpioJQI3Zd3BwAOwpoCcTfZyZCrM7AYOcAc96bKBLINx4I7Ugj3w4YsqdMkcGktQm5BI3yZyMdCKGA7ylbADAnsO5qeKQyFWk4HA5GeKhkVXlKqcgZOV64oO1JS25sj+EdDUjLEzefhIx8oJIyMH/PFJIyxScHdxxxg1EX3kHJUdyOcUs2XcBG3bQCfyoYiKBmLtuXYDnr1+lWlnL4XgHAAHU4qs5YbFIOAQRjrQGDTOM8AdfSkOxLE+C8gXIUnk9frTftBWYkAhCMlqYw2Yx8yuMcHinRkPEBkArnHHWiwWI53X7QcAFcDA/rUqNjLlSTjHXpVchhITtJzxmp4juic7WIHGexpoaJBvikAABRjn5ue1RpCZHcum3HIY8gVH9qMkSKqFCpOSTk49KlMf7stIxAPHJoARYA0ZkwMjk4PHWnSFmjBx+7P8WOAKNi4L5JKjBUU5Cs6kOeByO2KAIWk8yXlhsAGV6nFRiLy5CVOVwDuxgfSrD+VFHHCpB5JJ69aiZzbBxIwO3gZ6GgbJHDps+XqOAFyaYW2jPJB4wDwPenGRgI13BSeSe30pFMjMd4BwOcDkilcPQQKrEDHJ6nGBTpmCsIlQY65Ycn6VBuZQfLOScgj096ndclcsCY1DAj1xSBMTp5iscOvQdhTdhlYDcDkdB0oG0yCQ8Fh8xPPFMndYgABlQc88EmgdyVATIUVcFeSc9RTXKvkICX7kdD7U2XE7K7NsJHOO4qOzhL3IUkkrzwcUCbHmdYwI2iLH8qlgRJCSBkg8jtU0qLKwBI646c4pJVRIwrAhs4yO9AFeRsERud0eTnHUU2SIKwwWz6E9qmGVTMcQ3Z+ViOoqNIMjEhJbrjuKBisuCFAwFGSx7e9NhYoAir8jt949c01lCxHaCTnox4pDhWAIJZeSo6iqKZLuAcMBlQcEY602RsSBslg3ygdSKa2Y02lSR145xU5hFmweTgnDKrDmgQxgnmInQk4yDyaV0KSEYHmfdGBzUQBEw3MApORnrT4SfMIIwOu496YiPb5ihWDAg5IzzRDIsIYkAueAKcWWQlihxkgqeCaaY1lhRkQhwfmOc8U2yxzbGCHup55xRLGXweSMY9TTdiiIZ6ngDtmpkxKhXbuI4BHQmlcpOwwOqxlEIAYYIPU02OLZhyijbxk9/epZUxtDx5J7ZANIJHkcoAHUL0AwRQBCskc4YNkY4zjg01FVXYAhUXkEd6fvbkFOVBBIFIXAhRfLIck5boBTTEOYIGBAIduR3Bpjh2UkkKT0xxU6W3zKVO/AycdTVYHcxJ5ABAxxVXAZJEwRFxxz8w5H1p2fLMYkOdvQgdB61PECiEMMKx4+tRgqZGHlMVX7x9B60XHcW5lYIAykg+vcZqvKRMTsJUKMnPWp5wHnCxk+WOV3c5qs6BElEvBzksO49BSGOaRTAdvzBSAQwxSGSNkGDtJ6ACi0kGDuTPbgckU2ZUMgCAqgOTngirExzMV+RQWY8ZHJqUxOsRGMMODnqaYPKZQFzgenBppZpNuCXbJHPX8aV9ATEgT7Q6qRv5wccZNOwFmdSApXkAjk01CLZ8OPmPIUnANBBkYNnhiAWI6Ci4xdguGBZSQpzgmmeSh3MhIwcEDgVNIwFwSg/dkBSo4GalmjjggjyeCcEDkiquUiqHV22A89ckdaay7fmzyOfWp3k37U2DKjh8fpTLcHzmAQk4wQwzxQmIr+UkrcjDEZyp4NPjDRkoGDBR1xwasxqiF3IG48bccGmLDsdlJGwjKsPWncQxoxsTywCScHd2qMyKkoR8cEfMB+tWFMf3iuZOmc0kkSt83BA5I6ED1oGhFKuxdjgDleOpqFlPmgxqCT3I4FT7lIBdM9QCnAHFQGUA8kpuGB6Ggol2hAWeLcOhBORn1qNpytuEVVKqzMAV7kD/AAFOldMqhJGeN+eCKf5TRWzkrlMZIAyaAGrIpj3Km31zzULESTqsn3hyO2KktbgJGVIyOq4HQ5onO9xuQGVgSpHFVYCCaNJ3B8wEKfu9/pT5vKR2aL0Axnge9TBEQquFBxhmbnNRRqIZHyc54wBmjoNCJI8uEiRhISAPlzk08IWQnZvOMnHU1EGZCzKxTAwM9KmikURFFQhxznsf8/1qR3ELhbPcVy5IBVRnAqMtH5YdgQxGBk4AqYSIUbc21yMCoYpAyFfL80+pHAphchlmZ12rgqOPlGPzp8al1G3aMDv3NSNENzELgBck9qbEo5KvuXtVCbPppXY7t0iyEjkhcA+w/wA+tJa3+AwU7ApI+YZ71AnLukTDygM5PJJouCYQMJg4z0yTXydj4xImfM9u2yNTKvIbGKltbeWGImYqABksD39KqxiSNIg8hxuztHBP41bMriNflDcnKmkUkQ2irOXmVSYSSD/+un2zEzS7EITHTrSoz2hDIRhiMqeh9qfC724371G44UY4H+f6UxkwEuAYkDFiAzEAhQO/6VG8m5njfBB4JXjNOhuJJFESMAWJDY6YqC6jdpduMMBhfeiwyUyFipAHkjgOex/zirImMkewROCDng4A9z/n0qGK2aFVXYUB6MeQakUrcMFZygHHGeDU2EyZF3Ir8YyQc9anidN0Sl/nBJXIqGWONbhAjkKexbqadK8SxZV84P3cfMKki1ifdDL8hLAZORk9fX+dVr108h0QfOvKj/P40sMG+JjK+0EkqRwRQqh4S7HhTyQOvtVFCWo+zhQxwW5LA8CpprkKS3mHfjjnmoo7ZZZEZXIGSdh53e3+fSp4LbzBIJAEVclCRkijQXQgMzMEKnY+RnjrUlzcfaItsjYccBxwtWrZIhGA5VpM4yRgU2RIkUlcE9CTyKTRLKDb4GjAV5SxwpU8Vdt5PIKvIhJJxtXgj3qQRBo0CghD046GlkZljSREDxg9Vwcn0qWjIiiuBFcOYCSXPMZOTV3c8QLsCxPJX19qsrBHMi+UAGAyWI5Oe36VYt5FjcvJEXWMZBPQn0rNjsR+S7bFiOCeWBGTU9vAZJC6EIBxk85NQfa/3hkEbFmyAB0FJ5jw5IfBJ5zyKQ0jRa1Ql5FP8OFI6FvSo4VDArIw9QBwTTkkVgI2DM5GQqdTUkOmu87CTnABUgcD3NAmgt2iBBZWWLONwOBU0V1FGzF4/ORuF4qW40+OOIk5DEYZSf1qsbfaPmyARkAdTSE0TWgQTF2AQEH5WGQRS2kbRMwJZhIcqp5wadGSEVQjPFjgr1Bp9vnJZVJjU8t7+lFhWEhcTxyxkZLgqG7DHpUkcE1s6MqGZVPzYPFI17loYgFw5PA4IH+f61Ykv5IFLQY6YwRkZosMtHMsLKiFF6kNjJ9hUMLBt6lS7Y7HmmW908iPMSdyrkg9DVaAuZwATgksT3A9KpK42zSTSSYv3oyScAKcY+tMitPJnfCKJcAYPGBVmKdSVkD7yvBkDYAGfSmXMwEp2A5Ixu7CoE0VWiYSFyV3qeo6Gr0aqCzJH+9KjJbkVEDHGpMi5Pc56ipre6gaRAsiIvQBjk0uhDQLM1xC8TEFTwSO3vVVrZkK+XKCAchTyavloWJRRgngKOCTVNLERqQGZ3JwcN/n3oY7FeFEmuAZgWwcKEODmrtqu+d8xGJQcI3GM0kLxlFEgUSxk4I4qC81BYQqKcFjkr1IHr+NCC5cESwbwQpzySeSKqSLGE6BTnkDgkU4TPuQFTyMqx6E1DPcSLcQFogMMSXx8v5UwL9laoEd3UOcZIPJxUm1LgnaNsK8/SoF1DzXRlADZI+YcVO+pxKTFCMMOWJ5BPoKklotxIBG6RqpOOgUAj/P+NSjSFeIhlBJA+UjmsxdV8hYyGAbdg471DNqc09zsV2VAM7snNNCSJbizC3KRoNozhs88VaOmRcAgEkYwvBNVoyks4e4lAHBJzjOO1XnMBkUuxDNwME4FDRaXcRoRGreUxEeNrAnJpY4VSIRREyNJwACSRTJ9TEQUSJu3HaMdfxqlLKzS7kfCrySOhHpWUkzRLUstHChzIVieQbQWHUjv+lU7eOCS7ZHbaVBI3HOaa0cRWV9xkULkDPIOeayTOsl/G0YZB/CM5J4reK0MpbmlfLuCYcBScHHBBrPlhRRgsC/p3qdrg29sjEiQFyM9cH0qIu88qnZlh0CjkmtBWK32NSHdwcY5CnBPtSLGmXjhQA4BIIySP8AIq3KygOshEW8Y/8Ar1SubuONk8p8yDuOppoTIo7QSlmYEk5GRxgZ9KmiiWGVQV3Z4GaqXEcsSKN/LnO7ninRW3zK7zZTPPXinYCYMkU0oXBiUZ4PGe4qC5QBD8gAIzuHSpwIGUx7hnqFU8n3qg0ThjHvyEyQO5q46FHL+KdDElu80UW7eMfLgcivG9ZiOkXRkAY8/Nt4wK+i57NJYfLkJMh5Cjj8K4jXfCa3LyRlV8xhlQ4xk193k+bqhNKoe7hcUrckzgvD2vIPlZmx1LEckelbaF9ViM4/cSgbQR0NcZJaTaZqLxzAK6NgqMHb710GhTiS8LySg4Hyt90AYr96ynNKddWufPZvl9pc1NaGq0VzNCI3VVCDqB1qZWnihQ5E8YXIPSnSGJlDC5KOeFIPDe1QC5kiZ5JCTx/q88Yr66Lvqj4icZRfLIcl6jfIy7N4J5P6VXYQw/xF1bqV6VYDw3SlUATPOCvI+lQPJbw5ifOccADg1pYzsT20qiQ/L5i4yHHbikF8s++JwRuHyt+NRW10Uwu0YB2qx6c9qWWMiR127CejenSnYVkSpJDFJjIKgcgk5zUbGOa4yGBVVyQOo96rqipIpcnJGB/9erMHlSyohCLuypIXHb/P51Fh2JUt1Nswwp3cDPSvrL9mjxDHNpFrYNciV4GKK7nJGeQh9hk/5NfIrO0cqxgORnaVHWvZP2adfXTPE9zaNOY0unjcIy8jaSPlPYneT/wEV4WcYf2+Ekrao9nKqzoYmLWx+imiubuzKsgCMoXzM9SR29Og/Wvm39oPw4h1GeaEFTI21Q3JeMK2fbgmvffA9ybmyUB1KkYxKcEP3GK4342eFjJZH51e5aNiVx0JHA9s/wCelfz/ADi6dRpn7jSmpRUkfkf450uHS/EGrgrKP9Jdog7AhF3EAD1xjFcbcHdIqqWDsMsM817j+0f4eS28SI4CIzH5hENoL85H6D8c141b2zRXLxzAHIyrgYxX2+Flz04vyJnuUXsNyscjIxkEnOaesIizhSenB6n2q/eRiMnaheMAE9smqLSKzsQTjGMZ5FddjI9d/Zj8SReH/iTaCRwPtGYNrYK/NkAnPoT/AC9a/Uz4c3CX9vDK6rLFKu8qy7sHJ4x9AP8AJr8ZNAvJrDU4LuCNiYXyo3YLN6Z/z29K+ydF/bei8LeHZE0zSBc3ZjA8ieYKyucZJPzZ5z0xXh5lgqteUZUtS4M/RtSmnxvH5gjVuDnkKB/IVxfjX47eBfh+kDax4lsYonJHlQ3Ks5IHtnHSvzT8cfti/E7x/YeVc6uukoVaJYtOUIAmf7y4JP1rgdF0vxT8StQS0tZri5ncjEk87MCTwc57D+leVDLZLWq7I3vY+zfiZ/wUV0+2Y2fhHQ5L2VVJN1qSKID154xxXz5rnxW+MH7QN0IfLnnSPiG10ldkO3ucn7xGBk57Cvdfgv8AsKWFzZ2OoeM9YFxtlKrYRptEuPX5T044PpX154X8C+HvAtjFDpWkRWoCkSNGi5YZPoAM/rz1qnOhRdqSv5slq5+RXir9nXxDoukPe6jbtZyOTNgsrAE84O0nB6+1eQSwtG6xZz2J6kV+kX7SXh3WdYtriG1sRbOwUNI7Fg435J/IY/E+lfnp4o8PXnh7W7m2uYmheM5UN0K/5Ne1hMQ60LyM5KxhyoluuM7+wbGMfhRdL5bJEpBTaGzjrSXBLYXeshbkBeoNQysFCLnAB6d/zr0tDPUdIAwEipsUHGD9K3dFvwJoiEIH3WUdcf5Fc68jtuKkEdMdqu6VdfY7pZCcgcY5zXo4Kt7GqpHFi6Kq0ZQPcfAut/YNa0y7c4EUg3DOAQOv0OK/QL4V+JIdW023uYnDjPJJACZ6Y/AjHsRX5maRd/bcxEGMgbuG4PtX13+zh4vzEmmrOzPGqhecqOeh+gz+Qr0eJMvhmGCcux8Zl2InhMRyPqfbsEP2mIsH+TGQCMZHbn86u2WlKgQABwRk5HXr/jXPeFtQ8xY1IWMbQGB6k88fmT+ddRDdRRSjJKEnBzxniv5nnl9HDzd0fpsJ86TQ2M7ZxhAwGAVIBq356QhgUzk5yCB9aytQ1GBXKxuC4+9gkYqtNcM0Q2k46cV51fGQoNpas2jE0XvUM4EbjBGTgZFTpdJNeIM4cjJHXgD/AOtXPwsqSHLEseOAf89q0tNXawZo90mQVYEg/T/PrVYTHSry5WtAcbI1SxEgCkBRkE4zk/59aybmIw3LspYDGWLcgjmtKebEhzGUySxUHjNZWpXDNnkENxgV245r2V2KN7jtPQrPuJYKcgD3rYRSySsScOcAADgYx/jXO25mhVsvkdhjkVt6dIoVyuGYgFST0/zmllk4yg0hTTJ4HbZhjnbwE6HpVbzJJHbjDcqARyMf5NWmk2AeWhLHocZGfSoUV3y2Np7k9T9K9syILmEl1OMkDB9KytXsfMwQQcjIUdc10Sx5dM5wcjjvVO5tIn3BOcccHvXh5hhY11eXQ1i3c4mbzIGV8EDODkc1asZVkwfNGOgU9Sasa5AVBZEzkYAPQmsm1tGWTepbJ4w3QHNfDyptSsjs6GysyQOWByucHb3qUyvM5jThW7E54qvBaSx7gRkcEt2zU443PsLEgBdveuqHu6GTGraxwyllhBcgjOMigQ7VdiAqjqfSriKTjeQgz3NZF9dNLMEjVjAp+Z92APwrtjLlV2Z7snvpYwyFG2HHJ6g8Vx+r6m9xNIiggAhf51c1nVSs4gC7yBwAa56cGZQ24rIDkEHAPB4r5fMMzlVXsoqx0Rp8urINjJtjCjYxOQB1rV0nSIWYytGVIHKsc4GTzRpOntNslZw0YOcDnJ9K3JrYSfL0wOgPWvOw8ZfFIor28UcjqI0xEBkluecVJFYqsj44GM+1WVXyQQRzjHpn2pZIyTknA4+gr1YK5DB5lDFSCGIBHoRSYzKJCpGRgZGAcVYjijR1wNwXkluSaepeWPfMF+U/KFGK7YpJEXKhQ5AIyeoxwTRbZeEtJhB3yeRVVrhnupEYjAPHPT/PFSbW2bcZXqcc1WlrgOnYQROc5x39BWfBqjxu2FYoeD6Gnao4G8FtrBeF/wA/Q1zUl/LFK3OYgeOOCa8eviZUZ+6aqN0dguqvLEFiQ7xx+NF34gliUbvmduAq5GD6/SuYs9XlRlHKqDksw4xWlhbiISdQx5Ynj/61axzGtCPuS/Eh00zSs9cDyje7DjgZJGa14PEFuHIkCmRRnAUgEe35VyBAiuA6jKDqB3ptxcFipjYZB5HUV1087rw0lqP2S2Oxi1C21CNZHQJtY84zjmpZY45GZgF8thtOMfnXGWF9skIdsAjHBxz/AJFdDYXyooC5cMOVz0Nenh84dWVmjOdOyNldMzEcBSnUqBgH296jm0UuFYsoHYEVEurrAoOSHHG08qBS3GussewAAlc7vSvaWY0YK8pGPLdiy+HkGzBYt1Y9Aaq3mglmcoiIcAblADcVFNrc8y5U5GfmVjgEY68VC/iK5MBDDY+OQqjBFKPEOGh8LuW6LZVbw5DLG28t04BwefX8a57Ufh9pl6fMnjDh8gqyLj8sV0Q1aaVBkqc9CowRUhl+0xKGKqy8jPU1suJaS2iR7A8n1r4O2N+HYCGB9u1JMnaB2989PzrhNc+BDtaxIwMbBtyuWILH3/P+VfRTQL5hIc4ByVI6VOBHLJyrKcYDd+/Svew2fRkr0pHLPDxfxI+OdX+F2t2cSmMbdhwrFW2E88EkAf0rkJdFudNuJVu5g7jkADAWvt+58N2+pPIssasrn7pXPFYWr/DuxujHttkjCnJ+UEN9Rjmvfo5vzbs5ZYSL2R8drqLWcrpLCUKjKqRjca0oZ4pLfIbDE/MCOgr3DXPglHcRO0TRyl8uFUMzD/d478cdK4HXPhBc2kcjwmaNGUiQqBuBx2569fWvWhmdGWjOT6lNPQ4K/iMJRzCXRgeScCtP4O+J7VfFElhckKhyzKGKkLtI4Pryfz9qxfEHh6/0xJpYiZYQSEZmJOMnAPAANcb4b1q60jxnaTXds1kIyRIbmEjYuDyB159enNdzkpxbQU4uLsz9MvBepLeWcB37kCgAenJ/xrpiouI2WXBUnj1rwf4ffEbT9NsLZrq7SDMQjVZCcMRjv+Fdk/xw8N4cxXRnCAH5SASf90ZOK+Ye7PXPSfNAAiUAA8EYxQsiyMAAY0wASa84n+M2gIqH7SWnZgRGq7ieO2M1Xm+NOjWCNIpDQglpZGYjaByccVK1LPUht+XBI54J6iklIIO4rkDge9eTP8fvD8gaSKVWg2g+azFRj6461Dd/H7ShcGARTwtGAZMRmQLn1YcDtxTsM9ZX5QNpGTyR2pm4qGAPAHQdhXlGp/H+whnhjtrRWkk4Cb9pOB1AOc1WX48wzoFMRt51UMI1wWIJ784H41NhHr5mCLGXRSG69+KRp45A5wAy8AO23P0rxx/jzi7ELQtFubHmMvGO2MYApL344SLdKjaY0seB84CqrE/8CH5U7WA9pAAAMpKYGeg5/wA4/SoY5VFwVJBGOB6+1eIv8aLx0naWxlUIFKbo1LE+nAJ49M0p+L+syzukekzO+AQSiopPt35+lAHt6lklymcHkr1pqzh5S5G1AcMfX2rwyT406zLbDfo08UpkMaqgIMh9uuBx7VKPiPr9zN5q2cZVk+VfLy/HXjn+lMk9uBWMgA4IOSD/ADp0jKLlH6PnGCeK8IHxQ8U3qz+Xp08QVMATwllzn16flSR/EHxhaIR/ZaTRMNsYiDByT6YTn8KVhpHvkkquf3Z/dICzFRmq7So7jIZRjJDcEj1rwi58d+NBYyp/Z8jKCdqKuWDd/Xj/AOvVpPGXjS82yJa3DhBkGBWIfjjhe34UNFJHuRuVCDaVzwDvGABmkeVIQG3ZDHaGA714G3iLxubeYtY3sJOGKzLvLZPb5v0zU0Gq+OljZDZyFclWLEZzx2JyKmw2e7XDkqjkkRE4HGOf8/yqJpomZSjhwxAJUggGvCtvjNN0qgoWYhQ7AeX6ce9Mls/H8W1bYowbG9ZFYHHOcsuPb6U0Se3avG09lKsB3yEMqEgYzg8D/PevNfDuqxtczQzS7djbVK84P+c/lWFHpfjVJnlE7ywCPPlAFljP0xk9etM+Hnwi1q016W51a4lghdzNtLfeOSRwAODkflQFz2zSpXaEEgS7SpOCBnPH9f0NYXj61a/0OeJQXYA47YB7fyrftdNFuJCCwDAbz0Ax/wDrqLV7ZLmxkhC5JUnIGSeDxQgPJ/BFyIBCiATGE4ZgO/TP6mvWXiWS1KEMSse7nk5wD0+teOeHsaZqM1vteIoQzpIQTk9V/n+Rr1bTLtp7JWAzIckKDgH6/WmLU8fvBHYeILmFfndgGXLAEqTwfx5/Ou706+QWBaZ2xDHvdsk7VHU/QAVxPjeJbDxTG4QqjpsEpUAEqOn5lh+FZvirxonhfwdcM80a3FwNgLnnb349B/WsJUZ4iSpw6mNapGjB1J9DxX9oTxsb27mtorjdLL826HlQCfT6fqPavnLVZxa28qbuGG4luprrPF2stqd7cXAQo5bJZhguM9f1NeZ+L9UEURAJJxnGcED3+ua/eMrwkMtwkYH5hUnPMMU+U43Wrk3V3jIDKcAnnispCiSYcE46kd6kVh5jyud7Mc5HQe1G4yAkgBcY5FfP42qqtVyR+jYWl7GlGHY7H4S3mmWXj7S7jUzi0ilDkYBzg8f0P4V+mPgX4iWk9lFHp0gLqCyqRnHJO4fTP6D0r8m4nVWwckDnI7V6v8HPjXeeANVX7U9xd6erBhblsMDz91u3Xp7CvmsZhpV7OL2PQjKx9wfFnWdX1HRruNJZIIBvdmTILqAf6D+deVfsofCN7PxFq2sPcGZjKhE8udyYYE49c5IP/wBauE+J37R03ji607RvDYYPMMNI4+9IfuqAP89a+xvgH4OXQ/DNurxvFKABIGGAWyct+JJx7AeteNVhOguV9TZO6PVjp0dzZBPKkWIDLE8cZ7/lXnHxZ07SvD3h6XVDbMSP3eVIUhv/ANWfyr1R5vKjKr82eNvoa+Yv2s/HVxY6I9io8yGFnklCjgKA27j8vzNccVzSsid2fHHjD4260fFl3Npl5cWyRsFCuxCkAdufXNd78MP2gvF9xGguIpr+KGNi8wi3GQ8cZOB3PrXmfwo8Av8AEP4kactwD9hklMknGRjnAI9zgV+hmj/BTS18N29lZiNIimTC6EqDt5AwMCvYrSo00ly6j2Z5n4Y/aPgTyY7m7+yy3X7oW83AyOvz/wD1+1esaB8YbPUmgiXZISWJ5UgnHOOP5V5j8Q/2c4GQv5KpDFESFCOoc45HUkf/AFq+XfHjXfwk1kW2manLaRNwLdHIIz6+/T8xXHTiqkrIhn6T6X4msL61BJjByVaNjjj+QrUj1GzGZoSDEihcEng5PBbHWvzL8J/tF+LJ5vJWM6jOAAoRCXIHTPUfjiu/f4/+MdCs3vrrTpjEEJSZmctEp9VI2444PbNU8LUvcVj7+guY5nf9+gRVMjYdSAOOv514J+1F8etF+G3hGS1e5WXVrnKRWcYJY/Uds8c+1fJfin9rHxPfP/oDtb2brtljnRWc5HPtn3xXhWv+ILnXdRa7u3eSWQYEkzl2A+p/pWtDLnOXvvQzlLlHeK/El34n1WW7u3VpHJYvjkk84/Ctj4UeGz4h8daLaOMWDXGbggZYKqlv1wK4zzfkCKMEnPPavpb9jHwf/anjHUL6+QuiQLHAoJGHYOufTI3J+BNe5VkqFF26GF22ffHw10qLRtCto4yksR44GFBIGTj6g/kK62a7+w6dd7lCiONiN2f89+lV9BsxaacokjRfMUAYUADk8Guf+JGpx6H4Zu2WU8xOTFGcM4ABwPpwfwFfIKLqTUV1NpS5Y8zPjv8AaW1eHWNSWG3Db4Zmd1lHII3jA9vm/QV4XFdSGFVMgiJOQCcYrqviFrEtx4guHMvn4AQMW3A8f/XNcbIsTjBkAdTuVSOD7f59q/ecqwqwmFhA/JMyr/WMTKQ+5VZI0GSGJzgng+9NjSMjOTsj4wajTfEGkcDBHHtQCAhVDnvkd/avZTPKGiNnLsG/dk/danMx8pmC4VOgHJ+tNJMnyjBUckdqeZECeWh6jAHv61aKIipdVmUgnHPYiofP2IwyC3fNPBaBzlsLjv3qIAM+cAofXihloIzlNwO5s8D0FK0g2gYJ5znuKVFQbto2kfpSyFGmjVMCMDr1NS9BkpuMW+4AsBweKInLp8oAY8YFVmmfy2jj4BOckdamhZYNvI3kZwfWoCw5ovLzkEFOwqFczsDngD86czu7yEZBz0PWhVaPOSAO7DqakQ8Rur7lOF7kDpVVyC5Kgk9zjrVwTmJgoJZMYOO3vVZQQzMrBTn0plLQUMBFtxjPYdfrT1Bjj2nJA54Gc00AMoQttc9xQmTuwSAozknBHtTGIGSaFjgkhuBjqKilLBDyQxPAHSrNlKcCNgFViSGxjNRTXB3+WuWAOOBmga3Fa4kddhIRQMkjvTCQ1s0iqSAcc9acOpXYMMOveonVI4sK598dM00WhjS+Yu3aVOOtUNV1OPTo42JLtjG3uMVU1XWktYDsf5icDJ5ri726luLgyyPkgcZr53Ms0hhVyQfvHv4DLJ4h809Ik2paqby4LheGOSO1T+G/DN3r+pLbopRGI3yNnaBU/hTwrNrzvKdy2ynMjgc49q7nUPENtoGkmGwIBUY2gZNfl2Nx8pSeup9vTpRpR5I7IS8vrPwTbSWmnSiSXGDKvBJ9P0rgtT1Ke/mLTuXOcgdhUM1+1zJul4diWIbqaqE+bIWVsCvnpTcneTNr6DsIVOcl8+uBUZXexKHH4U/hgxyAAcfN3pp/dxkK2c9T/SsrkOQG3JXg4GeG9T6VGqhZQGHzdBnp9amhKiNfm5BJO6nfKSdwIH65qLmVxGQQhwSGJH1zSpaqdgAORyWJpilSDtBYg4+lX7aKQxEbRgDOfQVm2ZtjYLTzWDE7SM9+DV+K1ZyCThB97PQihUEcJyMsRkkVJAUEWzzcex6ismzNssC082JzCwCL/C3WkhUvDtDfMvIHfNOgYWkhPDBhhuKljOdzoBz0BrNszbIurkY5HJzSyxBc5UjPQjpSocbvMHPQ46GniVpY2Xb8o9OgrIgZGzSLtwQMYOepqQRnO3G0kYHYj3qvGu3ILncOp6CpRmMb1IfAwQ3WgEyTaI1JBLSL39agZxLMo67uMEd6lg2yyMBkMoznsaawETkE71XkkDAFAx4iPzpIQNoBGO/tVZUJbplvfpmrCB5owy/dzjkZpryqoZduT27kUwGyK7wgd8Yx3oQb0QlAoUdG6fWkWQIhbq49fSneb9oHTIByCBii+gCwMhdwuFyOcjtQtuSQCcjOAx7io2OOgVB0PFSNJ+7Rt37tTxjjNIdwkQQyqQSoHUY60KEEgIXYW6EkkH3o2BmDHIVuc+tWIzG+7ByV5C9xQDK4Un5yjOSei9QKh8wK+3Yc57/zqWG4AY/KxbsOhNSIFnd3kTDDhSOBnv8AWgQy3gRpDuYknkrnjFLIogBBBbHOB1pHQuwQHaByWAwcUEZRtjh2X+I+lBSQ2KLAErkrznBpZSTkRnJfn2IqQ3ULYTjPALdQPaosoxLJnAPAoAlhGQrFQDnB/KnPG+QuP3eclvSng732oQFOPmPUUSt5Lyoj7ht+vNAFe6YEuUfbgAHHfmoxIIlcuuCRjIptxAqQhycDOcjrmntE7xq6ng9VPWgVxyNG23cM8A9MU+WH5i2NwI4+lORlJCuFHGDUe8+X16Hr2pMLjpYYkZOSX64HpQpaJwXGQcj3IpiM6FZCwww+91xilebKgqCwJ79c+1IYoBhh80xDaeBg84oTy48ErjdznqBTZAHjwRk9sHgU5VDjIfIAxj1NA1YHljt5QxUjcRluw96RDEZyCAwIzzSCOOUNHK+TjKKODmmIgjdSQWL8L6UAx0cMblipyQcbT0xSRsrSswOFXg+9OeFpCGUCMKMkE4JNRtMBIdqY4yaCWTltsxXGR1XPWkkeQEDIf0OMYqISY2F1znOD6VKRB5YZnwScEc5HtQCFe4zgq+WHBGOlRl2bLKN4PVs859BUT7pwFwME4GKGKpkjA7E9hQUC23zklgB0O7OKlSNI2G58jH3QMk02Tcc4KkEZHp0pqSLHGrP8u7gnOePaqKJcJ5qmMkZ4AbgGklKp88hJdeM9gKZHNEku1jl/4TjOKkaJQ+4Sh0J+ZewoEyNmMqKDESOoI/nSRtJFhJFGCeCfSgvKrgIAT0GeBQ0zKmZV2tnADdOlAISe5AmEfGOpwOntTXkRCBGCCOSwPBoDwu6/LkHg46ge9Nto0aSSMncByPXPpVFokjRJSjbeVJJBOM0kEcgkLIdpzkEdKknjB2tkYAwUHWq4nLypGmYQSAc9h60WLsTmIx3RaTJGMnJ6ClgiG92DEAdCeM1GJVYhZCSVbBweTT2xIp2uAijJBHJosSQLM6kjIJzxxnNPlEjqQSCD94DrTdyEKQ+HHbHWnyzQ3Ab7OT5oGGGc80wIlZhEEQnpgAd6JkaBAAAZWGQD0qXaEVWGc4IIX1qGSbEq7wSBzgjtQA64llVUhVM5GS3b6VOEmsUDTcHbkLjBKkdf5VD5gaUqCcdDzyB6UCaMnaxwVAVVz6UDsPMgaBJNvOcbR1FR3aLNC23DFeQCASP8KYIZWIKMDg9+g+tJBKAXBHzYwSOgpisTwMsyp57LCUXjjqabNAJlOWAyD9ahucHylCfRu2cUsLsEGQVYHHPT2pjsMtV8pzGSWX345qxHIYt7YCjpgjkU2WOJEJJOfQcEUfaD5JIAIOAcdakZB8zykSKGXPBPUVajVVhcAfKoJwOtQNGdyuBkt61IJPLLKQAWHTuKrQCHzPMBAGCOoPFKxRUO8kNjPHQH1qSF1kjIYZHI4HNRrAGhEhOSSV44AFADWhMSl2fYF5/z6VZt7kxGMxkI33gzAHmoJ4W4DAgqAWVvT1oeEELlwowMEHtTAdJ98uXB4ywA6VDviOHV2ETHBz1FOhMZDRgY924/GojHxljyDgEDgigaRbhg2kNANwB43etVyyCU87GJIYEZxUlvOUlIxlQMA9BUZ8p5cOcZOc+9MaHIBDjynwCCCGHWmxom0CUDAOQT0FOiYAMpIJB79QKSVg0Xyx7jnr6VQxtxHvuwARtVQcGknvZZVxGu1OAfTHrToR5kYcgBs4I6kU1YWy4zvQgduKp2FqSRbY4NqrgY5J71D5YliBaQqwb7wqxuMFsQ2CzYAAHOag87ZMijafUEdPegkftQgbV5HdjxTZS20lSMY5IGKcyJ97JUPwV60SqS68iNMcg9D70tB3ESBJ1HmNhcfKfWklVto28bRgkelNQ/vU3H5e46f/qqSKZXWRBggg4I9fWpHcY8ceY2l6nke9K53IUERTB69hSSoiRI+4MRwST09qHuDtRY3wkpwwI5HIoGKwIhBI4yAeecetNaNUy+Q2BgbcgCpDFtYnOMc4aomZF3MDtHXaRnNWB9HpaEBwoJJHDA1ZCqAgLgyAYOf5VegQRoHaN/NbhUzz+NK1taRz4wUkfgsTnFfJXufHWKBhYyq2w7Dxub1x1qz9iDEMJCkyjIBzhqtOA4Xad8Z+UKOpNMjt5Wn6b8cqq8UmUtCJ0QFVkcAdeexoli81CGACAce9WjpM0hI+/LnIVRzmia2kghj3RMq5JLNgj/AD/9aqWwXKkaKip5a8KSSQec1YKmRkmLBQD0I9Kkt9Pea6RpEK23fBwTVq605XYbWACnlgOMVZRVLPKpIO8KcqMZFODKIZZWACooLxng49aZ9jMTuFdlQjIOepqSGBrpy6qSQME44NQwI7C1imTzQrMGPyMScA56f59aklsnt4hIV8xGOFZBgfT+VLLayl4yjYR/l2rxjFTz+e7RRuQg+6CRxisyB8VossBLnORgqOCaZb2zEA42JnGT0H+cir6abJvCoc7uNwOAKc2kyRBzyUUZwTznv/Sgm5li1kt2OWBB4DDoeentVlbKa5YyIpaMYAxwM1YzztZlwFyny8Z/r/8AWq0pPlxKGKIDlvSgCk1mVjKFwW6s22op7byJBkB3IAUKcc1qzSRKHYQsQRg7SOlVfKjRQxO9m4IPHHpSeg2RReWhMK5kDDlO4NJEkcTZCMiKe54Jpfs85CTKnKk4XuafDbySZO/I6lalszNS12mNSgUszBSOhxT/ADoAZbTaQ+BlGPP4flVNNkRhhMoaWQ/MEHC1YW2NvcJtQs27JY8g/Ws+oMntlCCVmCusYBG0DFM8xJMSIgxnvg/56U61nW2kl5AD9Vbn8aczJHbbFYMXOR7VRRLAV3EbgjjlgRyF7Glh1lrhzEjcIxwzDr7fpVWVo1iVZDkHIBBwSaikuxFC5CrGFHBYdPehgaUt49yxEoCIPunGM05p5EsmdQpA6AjJ/GscawuD5RypUZLjOD3xSxSlGX5iUPJBOSTTsQzRjmuJkC+UUBGRg9PenyEoxIlAJGOOn41lqxdyrl03fd+bApx8v7UIjvYYBBzg5/zmiw0asOoOEGFjLE4zjIHvVpmWOMyKcpjGeo+lYnnbUMYQoEydvc1abbDbK7MxVmxgGhITVjQgSFoQQGQ9SjHJJqzFOkMRbYTI3CjofrXP5WM7lnJU8EHJxVuzVZVJ8xiinIBPJ+lNCLAupYldCBFIGJyeRip4LvzEOHBAPJPUfWqN05cDHJ7Du1QJnALDJJICqMfhUtCNRrgeYV3DB4zUacyhgvmRDoV4IPes2VUEc48zbkDgnlT61DbXk8iqrv8AKOBt4NSkFjoJ7uKSWR9rLtQADPH+f/rU1tRMcQlb5B0C55P0qgt432dt6BXjyQ5HBH+cVQ85bqNYyWJByMHmqaKsbYvknOGZYpSMgnv/AJ/pVNb9YZ3cpnjlm5H+eKzr1PNhzkA4wuOuai84bFKlnZ+CeoBHelYWh0a37FFUEAk55OQKd9qWNtztkA5Abnn1+lYCM8ToxbajHBJ6CpZ7sxqA4JDHJPoKok1JNT89kYAZB+6oxgetWZJxLG0yqInx8y/1rJtbyIRr5cRDk87u/vSm6ljkxt2hzgE8g+1KwWLiXIjyzAMRznsDTlvXa4EjICOMqowcYqrJ5kPmsEBXA4PWojMJS4D4BUZ2nGBVWCxpm9CI7RgKhOSr845qrdM3mpIXfZgFTuOCf8/0rMmnSJQrv5oJ6Dgj3NEkzyrFk/IDgc8ChxuCNJr0OCxJeUHop5p5Z4gG3HH3iuSTWFJdy2kxUgMhxsb1PpU1nfSxyNI33DwMjPNRylXNe71bbbxx7Cpc4AI6DHWq0d/JEGeMKXxhQR3qlDiNmLsSSSSDzx7UsilLRzsYsx+8DgAe3+fStEjNrW5pzTzW8casgcZ3MM8ZqF7qV0R1/dOG4Q9T7VSLGaAAFsRjdgt/n1psrmRQVLHscdquw7Fi4uJZGcuMADJboBVCSbfhkcB059z7VbubpGiKEFy4wWB4FZ88BUIYsb1AJI700gaLdtfNfxeWSQ6khS3TPp+lXG+zpCxmJAxgD1OKylLRK4KZBGSo4NQw+dI/CtImMnBz+FAWNBHzGsgIyvII6H2qN5ml3cbZF5wTziqUbGOTD/KAeg/lSNeS7JAIyCcgA8EjPQVVhE8VywJJDZBJzmkmdZYnLp+/YYBP8NVWV3cSBiCRjbnoalCm1UliHLe2TW0HytNG0XZ3PMPFvhl9z3CqxLEEsnJBri59Un0i4itpSsyk4AC4YD3r3i/thqlj5MeFdDu5H3we3+fSvL/F3hyVi7+VjsGIxX6Zk2cR5ouWjR7kKka8OVjdKuYjbC5IUgDhX+bFak9y00EaiMGUjO1xjiuD0ie70+UwSJtjB6npn0ro4ri4upA+8HykwMnBUelfueWY5YiK1PiMzwHspuUUXr1fKDKGKKSCCoxtIHSooZS2HnXeDwSO1NEj3WEJ3bVJ2HjdUkFk8VsN64wMlD1Ar6ax861oWVaOIDIzH95WFPa6TKsTxnp1oitka0Ty33AjJDDofSqZG24DSqyxg4wo5NQ9jFolkjE90dhcRg5DY4rRmiEVukijPOQQOvSqu5kLbwSgHAPANQyyGW0JViHB+VQOCKkW5N+9n3zZEYXglmwW9q3/AId3kuneNLG8VxgDy2R8jgkE/wAv19q5iDzZMDyysPTI5BrQlCy2g3u0TryGTgj2FZzhzxcWaQk4yTP0k+FGtpcWGnLGxWZ49hjbJbcvfP4E/lXfeNNOfW9DfbHvO0gkcHjPH6ivnf8AZx8UXGoeHXlaYWs8QjRRNhmJIOfz/qK+n4511KzJEqlWXGVXpx1x+Nfz5nOGeHxcos/csqrKthYuJ+cH7RPw1kjS/kKiCLzGmIIy5AyD+AIr5DczW84llKkbihPUADOK/Sb9ozwi9q+oyxp9pmMTNHAGIB+XIU/U/wDoftX50+MtBfTtZnVElEQIby2PzKT2/wA+1dmVz5oOL6HpT1Zzl1fFpAvltljjbk4Iq/b6QFtPtBAKkY+Wp0toxaxzEb3U5ZcYwfrTYlu5WeNGABBYAkAEelfQJGJCFV1KpjC9MjHPrTreCOzkUnJlfgAnOKbbyC3Kl2yckEY6GrNtF9pv4CQQCwBZewq9gR7r+z3+z3c/FW9sr64kaDS2maOQhSSNvGPbk8fSvsHR/g1pHwtuof7L07yLd1wHdldhgDnd6nNaP7N2g2/h7wzYWVsUiDR7mcrhSRk449cD8a1Pjv4tmsdOaG3hDjbGBNHwQ27G38AfyNfDYmvOpUd9joR3fg7XvsqqIUMr+WzEsc5GRkYz7/pVbU/jJH/aAsZUiilRiC24Alf72PSvgvxV+1l4w0S7n0/TrkaVGkrQT3YjHzlcjKkn5On9ah/Z88PeOfij8QZ9XuZLp7VSFNzIzHzS2fk5OOM7uKj6vJQ9pJ6Dv0PvTxNYWXi7RJXFurGONpC8THOcev8AnrXwh+034D06CzmvBIizRxBZmPCl88H24/nX6FWtiNE0WQXkXknyzuJGAOpwBXwj+1J4gVI5lEgMJbKllwsmchR9RtJ/KjAyftopA9j4onT7NdsoUowGATzimTIGlXkOCMsAOav6qYftDyxZZP4lz+tVjDHFulOSAuQD3r7VROZlZU8lyUGRnOOpFNQEOSTgdcipEQQNknJPJ9D7ULMoUq0ZJzkN2+lWtBHW+F9SfeglCnHBXoWHHBr1/wABeK5fDmpxXNrKI9pBYSKSoORyR6Gvn7ThIs6MWIy2Bt6j3r1Lw3qyRqvmuEdTgNIflYf4dPyr7TB1IYjD+zfoz4LOKMqFb2q2Z+mnw815NYtUnimjOBlWCkhwCRkDB9K9FuJZLmKMkbCeM/xAV8hfAPxxc6jZW1oZFn+zNHGFiBBYNu4B/wCAn8xX1j4blSeziUHEeCRuXgn0Ffz9xblc8LWap7Nn2eS4z6xRTl0LK20cnmkEEYBGOo//AF1btraRgUUH2yO1W7bR0MjOCRj7wI6fl9T+VXnRbZSWkAAH3hwMV+awwDveofQud9ipb6TAh805EoPGTlSKuGFhlgeACecZPPSqhuBAnmEs6ZyFNU5NWeWcKTgHJGM4Fd7rUMOl0Js2ae5rjChGKDliFyO9ULuAyxKFI2Zxu7kUlpdShpVBOHGMKcc1qRxxMAJPnGPujBxXW+TF0rJ6Mi7izJjs54IySMgjkseRVeTUZInRN2VyBjoQfSt2ZFeN4iccZGATXP31strkMpJyMMOhrx8Rg5YWnzwlc2hLmdma1tcu0oYEBgMYPTNaCtglGYqMZGTk1xg1F4JC2cJnjHFaFrr1vIFZ3MDgkEMM5FbYHOadvZ13axM6fVHSNIkUCkOFmLcHGfWorhdsTLvBLcEjuM1k3GvxKu7h3HCxk4yfc84qg3ifcyhRtT+PBByfTmu6tmWElHSaZKg0XTZCSUqysAPu85qH7PsYK4xgE89Tz0oOsRXqAHIJHbg9BTICLlTuJV+pJ7V5U6lKouamaPTciknMeI3B8sngDinR6mYAUhfZIOoIxRPFsieRmyQCM45qjHA08/yA4PLMRnHFcNncQ6ae5klMeMx5ycfyqK5fyYzF98k5Oe1TTajaabGVkfDbjlRliOB/n8ay5tTtbpC6yAncQQMgj61z16ns1a44q7M/UbGOVgQSJexFVrXTDcMEwWCck98VoKJMEFgQOhxyT6VNGVVvl+UHHPfvxXzE6UZyuzpuTW0JgiUFPLAO1e/41YWJWUEHIB5J6mkF0FVfM9OSBTCDgtuCrgkA+tdMVZWRDH4zgDnk59aSFBFukdGPYA9OtTQuJMYADdDgc+1PmgMrhuQvTGePriu2jHUyYjW7SZAOxiOuOlZ+s3a27BISTiPGR0Pv71Z1G8exhdZCMk8Ff4h6Vy13JPM5kVQG6lSf0qcTXjhopsqMbmjosRm81yASepbn/PWteSILAGJwSM49Ko6DavHbhmXMbHJwcsCccZ/z1q7eMwYfLhAOD2J9K9GEVKkp9yG9bHP6rchmXdjcDtHbA5rJlVSCjAL3G7PPsKt35cSvhcjGBkAnPrVOzjllYR5DNnkk54r4zESjOraO51LRFaK1meQqqMyD8MH3/Ormn3EseYyCiscYYZ5zXRWNnAwDscgDHAwCPWq1zph81wqE45GK2hhpLqK5XETmI7mBJGCV6ClS3aMbVxyOSR+lWLezZ0LI+BjB4yBVsBVxtYAdMHnBq3RaFzGBPC8DZVcjpjHP0rZ09mEZGcHqMDBBp15GjIDsORzx3qC1geVnCnpyQDihLlegXuWLyZg4dFLdDwTgfX8qzpdTBmK4PuvUCrl8zRxp5bcjgj1rGd95HyESNypxj8ayr1WlyjUTWhvQ6hGxzyCODUdwCzKQc88egrKJJ4JOVySynHPrS/bHVwC21gep5FckKllZlNXNERfZULAb95wwHIFWrZ1lZZcMSDjBqjaXzMoTICdcEc/WrccyNnBIdSM/T/Oa76LIaLkls9wh2HAHPBwe3FRxrsYrKGz6A81YhmExYRgnIA2njNRXCmSYDeAy5JOMA16Mb9CUTxyeXuVQMAZBP8qyr69eGeTcSAoz8pwa0GCfNwTgZAB5rKvLNvM3ZG0jJbuK2jVqQ1ixaMhS6VFQJgoehx1GKkurRb1fmVZV7hwCAPUZHXpVF3it/ujcew7D3qS21JgxDRktgHIOBiu7DcQVqM0qiuZOkuhlap8OLDVCTLaIJFO4ErkD+ePwrzTxj8D4Li2YQwK033vLEgUj3OMjFe4w3jTRuVBZyDxnIqo8MqyB3GC3Cpwa+9wecRqO8p2MJU+yPlHSPgXaXOttNqaKo/1USiRmwcdwRj+dfQ3gn4YaBYwxRmCJTGcqY129e4/WtTX9E+3QO0JFpP5YVXCggH1x/npWD4f1i60+6FpqLKXR8BguM47jv6fnX0KqRnqmZWZ3zfCLw1Mqg2Mch3EsWG4n8Wz71Pb/AAZ8LpavjTYccnLxqQD6jaBz9RVzw3rSagAm4SknAKtyMDOMfiK6hbtRGvGF+6Seg/8A14rVK4zlbX4T+HoJPtAskkcggSTQqGHsNvTr2xViDwFols86C0JhYAKpbIFdOHKt5YfAA3DPTNVmAkB2hkUHJY9D7U7eY15mNB4H0SIER2MIQDIVVwSf6Zyali8GaVJ5qNYxAjBUEZPvz3rRSdYWOSDkdScYqQXI5XeGU4PHFFkIx5fBmib0X7ECI23YIAXP4AU8eFdNRSVtYkCZ2IiALuxycVqiVIpSAUMZAIwCCPrUkcm4MSAACc5XnI/z+tGgGKvhrTrllaSxt5ZF5B8kKB+VSpoNjA4P2aEqCQVeMED/AGh+v5VdN0NrvsPAwMcZNNJaNTJKCEAyTjkD1xVKwFaPSra3ZzHDGA4yCowPqKX+zLVB5iwRIScgIu0BvXHaronjVoSd2xxuWTaSpFNDgK53YiyCGYYBodhFRtOtdoxaW6ODnKxqAfrgcn60+GGG3R5lgjSfbtARQuPoNpwaRJFMrqXCFQW2kgE02W9jijDucRlsbsZGfTPrS0HclisIAqyLGEfkeYoANTR2wErEE72XBbJ59qGuraNAHniAYZBLAEDFU5dasYUhY3MYjLY3bxz61Og7l+RVaaMOF+UcELj8apmHLL+5CsCcgKqL29M+v6U19Vt4vMeWYAZONxxn09/Sq8niKy84RxzK5HLEAgAY60lYDTNvG8yZXoeCeTSXEKTTA4AIGCcjB+v6VlS+JbW2Lx+codhtBILEHjpjI7Hr60ybxHpkDsZL2OMYAG5sg/596q6RLNYxpcgkoBkY4GSeKfJmOONflPIyelYDeOdKtwUFyjsDlsZwBjrTD450KRZJkv42gC5kZiAFwBk/TOfzpNoEjpd7klXBA7DtUTxib92TsB6nGa5qf4i6NHbh5bkIoOcKQ5P/AHznFVZ/iZokcm1byNmIw2xwCinOH7/ripuM4jVF/s3xWsUoCFiSSwwHxnge5x+or0Dwk/22yiyhjExYlSPmVcf5/OvGfiX8UtAs9dt5Ipw4dvLUhsM5GdxwcYFei+AfEn2vMUQOGAcMewLAf1H509xXMj4oWwsJ45nVk+YMN3K9Ov6H9K+OfjP44vbvxSIy+3T0jVB8oO45/wDrj9PSvtz4w2Il0BSxVRhWkZ8kd2HPbnj8K/Pv4s6ZImuSXcbB492ACeEOT/n86+s4bhGWLvJbHg5zd4Z2OfvmbzHkc/aIcZDcgDjpXlOu3X9pXUw38sxUk85A6f0rtvGWrNDpBSOXLkBXiU8gYzn9P19q8ukZhL5gjZQ3ocZNfe5niFb2UWeDkWEcZOtJD3hCssakFgckY61FOXEu1cMq8DjjNPZjKwbbgg4DH+VNYsWLg57fWvmGfcEMcX7wKRk9cDtU8WeueAeM1EZNx+UFT/OrltCbyZYS6xM/QkcZ9KzY0e1fsweAJ/FPjuyvp4PNs7YsxwOQ5yA34An8xX6f6TFDpVrBBACkUeAGLbsnjrXz7+yR8I7PwL4EsJbwxvql0rSz3BbhywBACnphSlfQc1g6xJ5UocHnHSvkcdVU6rt00OhKyNiO8Mts0kTqjqfmBQHPOMfr+leQ+PPgsniKSaaSWO5kkmZiJiwBDZypG0ZHPr6V10mpTWTFWQhuo3E8VLb+LI44ytw+JAeAeh964EwZ578I/gFZ+Dp7yWG2t7QSNgCFMMRknJY8nkfrXuFtAlqqxhARnnnGKzNN1i3v7hNrbTt+Yr3HrWuAsyjYQyE5fnJAq733EcR8ZNfPhzwld3PmpvcCMRlfmJ4wM/ifyr8rvi5qh1/xld3Cu0qM25DKxJIPOM+2cfga/Sj43eHLzxGEtFjf7I6/Mc7vm5xn8P518pXH7MV5e+KLYosc2+bfLHKuViXPUjOD+BPauvDVFCV5A1c7z9kX4F6dZ+Cm1TUbR5NTu5PNV5VDLEu5gAR/wH9RXvHif4MW17HJJBjbKAGzGBjp6dK7D4eeFF8J6FbWisFSJVUIV+Y8fpzn866W8X9zLgkYQsc8gDHJ/SsKlSUp3uFrHwf8bfgXpmi6df3clpBEV2EFThjnPzZ79gee49K+N9c229wUhUiIHAUnLA19r/tjeNyE1GyIfcSFZgQpUoMdPft9DXw/POrRI4BlLORjpk5r6bANukuY5qlrjI4bgIrrA0zNysajk1+kX7IXgKHRPC0QbMS7XZhdAFyS4YHj1BH5V8J/CfQ38Y+LLTTgkib2AMiDJUYJP6A49yK/VX4baLDZaBaMsJhC20URUN98BRz+g/M+lcWZVbWpfMUV1OzSLyoSqHeSSQMHk44/r+deDftG+M49DsxbyThZduSvJIbuoHqMDP1r3O6vU0vTJ7iVGeFE3BAQGJHb8a+HP2gvEz3Grvbrdxz723sxBypwM4/EH8xVZLhFi8Sk9keZmeI+r4ds8Rvbhr24u51QviRnVsYzk/8A16zrtWcqEUKzY6jqav3OoNJCGZlDk4bsTVa6AtlQqAZG6HqAP8a/cYrlikj8nbvK5UTzYQA6528AjkUJAzEOpx7gdatzQyuEZifUhDzn3psg2gKgYL3NapCRVMTBB83lknnjkVE8XlKrBt5zjAp8u9QBvDLnBPeogNr7gpKqemaooJw0rAEZ9B3pUt/PXbuwMce1OzGkiygEE9s9KheZjMWZMkenakykEgaOMKeoOM460scLQsu9T7nGeKXzsxhm6g8dqnZgihg2NwB5/lUjIGkAkwAAueoHNHlh3YY2gdO9MkkDKSFHBGPapWeMWyOpzLn5gBxUisCMIxtyGccg9jUZndicjb74p4gaRRJkbc8k9aiH3gDyOxBoGTiKQxkhOoxjoT71Hl8GErlfvY6EGo2kkEnLbl7JQA7yA4PHOTxQOxJDFjDKoIxyeuKCY1GH++T8pJp8XzuXjDICMH0qvcIW+XClt3B/pQNEkhJICgErRBEZVXbgOWwdxxTEkCh12cn+LuKYzIkYYgjPQ+tBSQrK0Z3bwI/UnOK57WPEMcJeKIguTw2eh9Kq6zr4SN4VbODj5TxXI3M3mynIOG9+a+azDNPZr2dHc+oy7K+f95WWg+6eS7mcYJPJDV1fgPwDc+I5kurr93p8ZyzHgyew/rVzwJ8Omv421HWHa306MghS2GcHv9K1/GXi2CO1FnpTLBaxnaoFfmWOx0XJqLuz7OC5EkkN8T+KLKys3sdJQLFkxkxHt6/pXAXV03nDIZj1wT2odpcHczBxyR04qIDMiFxuxzg96+dlNvVjcurIRzIH8tnAPbtQIjvOcKDzz2qeSdmAI+6D2HFI4LkN0PpWTZk2QvjcFOSB1oXaMKflHfFOOWxsHK8fWnvbkDcVycZOPSobJbGsuV+Ujg55Gaci72UlhjGMHpT1BUnKEDHB71atbRMLIVO0knA9azbM2xpt4wUEaEYOWBPWr8EKsGIOwAYLEcfWmRRZk4XI7etWljl+dZQEjIACjHX1rJszbIkHKlRkZPJ6/SkSMtkqD1xVlVC/fwVHAA4pqLKv3Rz6+lZshsjD7lIIyUOA2OKeqADbvDA9CKkwziRGGeMjHQ0kcY8rkYOeAeopEhMN+McDGAakmUJLGEJKEAgjpn0qFTunwVJVR0HH41YXe+dyZP8ACBxUE9RZ4Iwocsu98ggdQPWqhKoxJYkdBnv7VMIxMSrBkYdAe9WVhCL0GV5O4cD3oBFMGKLPyMC3P0pU2OGA4AGSD0NSrbGaMnrzkY7U2SLGYx8zDsOlK5Q6B1cdMIB90d6ZjMmIsbmGMt2FSWlsyKGHJJ5HYChRht2zJJIz2ouNldrQW7fOGwTgsvSpIliVCu8o3YHoae4Z85fdjkgd/ajyf3e/Yd54B9qYhm1cuCDyACcZwaUJstPJIDRlgeB3ppDbhhdxIwF6VMLZJFKjciLyAT1oEMlHlxlQclcEZ6fSoyDHcDkdiRjFTGMu4XGGwAD6ipFGQykcEYJx7/8A1qB7laePzXDqCRnBKjpSbC0bsAxAPOeopUdw5AGwZ6npU0cRdipJ2YyVHGTQURSbnjiXecHjjinfZ94+U4xjJA6ii6k2QBkjJGdpxyRRufyl2nLHnHSgCG5tYImAAwzcn2pYkMjFQQEx1PAFThGlLKql8DJGMkiozCxwFBCnsKBieaEQoWDDON1LPJ9mjdAMlhkEnOKGtljI3AlD0Y0+Ybo9xX0HTnFAiCOVXjUSHBXv1zUjSh4x5ZwScc0kEQaZy8YKnAAHX8KcUCYAGT06dDSuIJI/JjGRlsYyR1qOJiNvmYIY4HqKsTussYVjjaOCBgZxVVkdS/mgk8EcYAobEMMTJKDjELHBJ6CrLIqptUsSOtLIPvqQAMADPOaiVmiGMgHOQO5p2HcbKHhmCA5LYBGOfrU0kTKAFOMc8D9aiAZkLsM5ODjqKmDGDBPzcYBJoGMZxIcNgFeSwGCfakl6r5ZLKeST2qGQNIhBGI1PI6EmpLSFzkA4XGRnoKBMnd0aIlhkgce1RxSodqHBdj06Z9qZOjNIIlBOOeO9FvLHKxVkKgdj1zQGhI9t5cpYOHQ9gOhqu7AyE7CBwMZ4zVth5UqqrZGMkdajTdJM7snGOCetBSGKxXLdI+x9KVUjlzwCvcH+dLcCTytkeNpOSMU5ZxHGqNGJGwFG3rSuURRrG0oUnCdcdyKI/LXcpXO88nrgU+STZuGwbSMLgdD61CzAugAy2M8CncQ5IVKknJ5xzx+NOjEaTfOuCCCCelONt9sicsTGFGQQeDUQjEcLR7TKByWPU0EjpXO4nAAGfl71BL+8gdhJkrzg9c1MJDNkMgyBgnHOKgjtgSQM5POD/hTQ0R28becNzg7hjpwKsKrRSyxI6lByWA5JqKUtGRsHzinwqsxSNF/ebsuSfvf5/rVF3JI4mGz5xtPUnpio3YQK/fJwG7GpGT7LOADnB4HXFOlKGQo6kY5U9hQMrSRGGVMoSGHI9aFmABAPlt02t1IoUE3Cu5Ozpg+lE25nz5YDAYB9BTSC4NGUCmRscZCgYIoESgkr8gBySO/tUjRs8cRJBA5KnvTCrOUYkgg4x2xSFcemd5UsVB5DDvSSxSEh1ZZBxkHrVqDyRuGwllGT6fQVnklXB3ZDnJC9qYx6DbMOPnPRe5qAxCQyNgg5yWPH4CppZGjkAXkdNxphQxyFnBJboAeCKaGOSRkLvE2IyMEHnPt+n86ZHGWDZO3cMbaLfLRPuG0Hpke9TY/dYVSR0NMd9RqxBSAhBB4O7tUgT7RGNzAFTjg8mqylsOuDgDIPcU8HHzBucZYHoKQxZ1KpnBwvAB6k1EZBEw5we4I4FWnlE23lSg7rziq6okmVb5SWx83YetJ2K0Fg3ysRGCcHIPalnUCTcT+9GS3pUzBBCoztPQ4OARUEcTK6ZH7sHJLdqESMSNixdiwGM7BwTVhFC2pXBDZySO1NlJlG/PIJwAOMUrnzQSgywAwegLUAOuZHud7E79owQowcCqkcKSSby5UAZVc9TUyKI8t8xK8Oi96klW3KxeQShJO7eORVAVWUS8AbHPAJ/lUhjCw43bn/AIv/AK1IiBmdF5GfvHrmm+Y/mhRETgYDE1RSHFhCinqc5INOkRpJBjaD1wBzQzI+MKQeh54p210B5CqR07mgZBcKsbCXYQccD1FLa/MC4OUIyR702U4kIcFwRgY4x7UJE8yLg+Wem0dxQBE4eMv5ZyXPAPP41IrzbSoQHHJz0NCpLGNpKk8kE9RVi1nm84xNEGTGTjrVbiK0h+0zkNwgwMDsacYWMrMwwWA2n1FNMR+0FsFEc8kHin5L7+CgQ4UnkmpFcYGIcLkFAOccmnsioDIwI38KT3pj7SgcEIMH5sYJpVXeFLsMAYwexoEO8nYTJgsgXLN1x71B5OxAwbvj8KkuJlHyKWOQMg8Ur+UUQqxAAxg9c00gIR8ynI6cD0zVs2jZQKgJI+UdDmo2SNkCg5AOSB2pZnMWxkcFB6HGadixrq6zgFd5OMAHjNAJlUnAAU9BTYZo8EOrCU5w2eBTI0ZMkvvGTgDvTHofT63z5Z1YO+MAdhVyG5E8BBALHq3v6Vkw3ouWRI0VXQ5OB/P8qtLqKtqTKEUAAZRRXx+p8jsX7cpKyxqThT271ehUmdpi4KgYbtnFYnnkTo6ZGw52jvVmWeaYu6HLkZI6AfhSEa0eqyNKZ4NuACu0ryfem3ckmpIkkasGU4YdQDWdHKIEQbh83AGec0kdwLtiscphAOG54+tWmSa0bBJ5CuQNowrHIqvLLKNw24kbhVPc+tVmdbeXYrnIHLMcg1LDcQzb2YkSKMq/YCtFqguWY0VkHnglY+SgODmlmf7OirECEkJDDqTVdrho/wB4oEjnAZfQetSwsjorTHyiSe/GKTE2WbaNNy4yu/HLHOPetAW1ntAmJkfJ/eKcKBVSyFpNhZnztyVwcf5//VTbiTZOIkOUBz05Of8A9VYgX5bQxM6xggNjbubOeOlVVMqs0MrbSw9ScCpLm4W4KDkMAAAp5JqJk+YbckpySD1PpUksfbMtxEWVSzRk8EdSKspNBdYXGxmG1lPSoVhlDOI8nIyeKntbJ3gjmkjG9WJIU8kZp3JH7YQrCIfOOCGOQKqw2ouJGYNtAHOTU89s0t4ohjZS2MseFH+f8Ka9qLWYCMM8bHDYbGf8/wBRQytxLaxmZCPOBQnGB1qdLVYmEcQZiOuec1OI02sygpuGOvC/X/PpTJP3Q+RiZcYPofwqWQQ2MMbXLmQgKOS3TFPaSOO8B3s+eFTOP89/8invp8SFWKs7EbyQcD6f59qYkH2TModXZhhVIzil1YfMLllkMR2hSTg471A1qElIG4lRu254P+f6ipbeFAshTJlA3EHkUoh8pml2kgjJOc0BcrxoBcKzKwOfuk5IqW6jCRyfOCGHcdKWeRZH3RxOU2gOM8jpk+3/AOqlublRaSL5eWxhWPSgaZhIly10BKFRD90KMZH+RVqaaTcUR1CqOTjNWJAbk20cBAVDlyeSD6/pVfUdNWbHDKQeoOM1ZFxxviY0iZgdp3IfUnt+n86kUzTSBnITjAcDge9R3OnRvbL+6d5VAIVTyKe1q2+GPLKD0GetKTLTGrN9mL5LNkZLk8A/5/zxViK5eSNzMd6KPlbIAqAwmOOV879oywODgVJbWkUVs7SrIZZB8gBwB+H5/wCRUktk9rOFLy+arBgAoIyBUV020EK7KcAtg4yKiR12rCwwWOM9DTprY29wWO5k2gsD2FCFcjs28ueSSaRyAvygMcZq0sktxgoGIBwGFA8sxNcBG8rGMY71LFOY3CKjRBRvAIxj609B3IcGVSuCxBxu7E+lKH2blCkMRggnke9STQyJKjlWfccMF4OKYqsJZXCNMcYG3jp2oRVxpuHjl2SyeYD6DGB6U2VvJjG05TOTjggUiEjLOAGAyeOAKfkyxkKjYB/OhjuPETSkOHC5Hyk8/wCetSRO+1SyjIPIHJ6//WqKSAiNcFiSfmCnHHpSlTs2BGG843HvRoRuLJPMjlAoZD944+6P84oeVgoJGcYAU80kULQxMTl8HAbqDUsU48sqE2lRlSRkA+tNk7BE52gMNgzyx6KKW6b97EI2J2HJJPT3p45kJY4AAO0jmoYpIsOGQg5yPU0rDI7lpSSWL+Z1XLcH/P8AhVYQyyfMJQrjnjn8Kth2uJCCMIo5J64pkduQjoJBk5O0DDEf5/rWgxDbtNGm5ssTgEDGafLFNbKEUhtoGe+B60ye+kSLZjYoGQ2Op+v4VEfMcKWfBPKlejH0/WmySVmbcgZM4O5SRkZ9P0qws4vJxD5YUfwg96gjDeZ5OCJOoJ6H2p+1ElDKQSvQ+9TYEMlu2EggAG1cg+opZ5FlQLuIGcBQcZ9qdLGWJlTBJ7gZBqrcW5kuohkmI9hximBIkhMnykuOm7OQD6VJMGhU4G1hySeuKe8KRx+YCI3XkBugpHffDuLiQ4ySvGaBldVlmk+Y4XsB3pZZUSZMsFIPI9qSGRrfdKzYX+6etDf6RL5zEEg52gYxQmLcJ/NNygjIxJwFI5HvT7W0aFyG3Bw3zAHgimh3SYYUg9Sx6U9JSxVRy7MQFHUmqRSRRcE3YSX5STwSeTUrwymMhmAVTkEVHLIZJV3qEZG4cjIFNguCzOWYRFzgkjrjPH6mqRJbhiWFV8xsgcg+pqu7QPKHdJCAeNrYzTrm7EeQ+AgHGeMH1qF8ys6ZA2KGAPByatDLcTrjEK5BPOeTmszWbBNQtpNy5wMkjoKf9sWFGAlRmxgqBz/n/wCvUdxfpboigEseSByAK6KNSVOSlFm1ObhK6PMPFmkCyiRYm3Fm+Y+3+RWBa6v5N4AJBsPykEAg16n4k0uLV7JXhIV4wc55zXk2u6J9kjUxnbKGJAC5x/nmv1Xh7NHzJuWp7PJHGUrSNnzRBKhEisjDqBnIq5C7z3yYztCk7SwzgD9a5jR5Guj5buFkH/LMc5+ldPpixyHYyBpo+7+9fvGDx1PEwtF6nwWOwUsNJ6aGpbvJFG8hxGpAAU9SaaZzasBwwY87uSPaoJIpBA0ssjFUIKgDjrzT4FR3Em7MfVi38q9A8BotTzRpGzOBMMDOOmeOKhglW3QZTBHKA9fzqKWYbwNu+Ij7vTIzVto7e4jERyJWA2nkbQKRJI00htEKQ4+bLYPAFJEyxOxZ/O3EcEYAqMM1uArSkAdCBwRUm5I0LFQA/GB0NQK571+z14tt9N1E2c4kQ+UZAdxbKAjt7ZP5ivuDwlqe7T0CqPK2hAhOWAA9fwH61+XvhDxM+ga7YXsEm6e2lEikdDjsR6cfoK/Qv4UeITqllbTSgrJKiN5Z/gBAxnt6/pX5XxXgbS+sI/TOGcXzwdF7ol+N/hyHULCGZJI0nuP3MbE4AbBPI75wfyNfnD8c/DCaBqUrqPMjmlcsR8xRhjKk/Un8vav1a8VafFrOgTjyUa5jVysiqN2CD09xkgfU18DftJ+DjeabqksUDm5jVWhQLwzEjJHuNzn8R6V8FgarpVopvRn3m58b3qPPECSI0b5QD1NVVaOGJCHLFeNpOST61FfQOJTtl8wdQmOcUtq8SRFmRnl3Ehcc49q+5i1YyZYe1SUPKp2yr1U549qI7vyiASykdCvHNQXd6fkAcgSDDDGcdKqeaACSS4Jxk1Rnc/Sf9l3xxPd+F9OX7Sks7W6RN5q7Tu2+p4xyea951/4fR/EDS3WRwsrr5cwDYHH3Tx36flX5K/DL4wat8MdUtrmB5b6yDESWkkp2bSO3X0H6+tfbvw4/bc8LwabbyazqEVkJFAkjdSGiPGe45r5XG4So6ntIK6ZtCXc9Ps/2JfCF3qPm6wf7RUHeIy20HOM5+Ug9PSvafCvgDw94C02PT9C0qPTrS33LGiDcdvv7+/0rwDU/+CgHw70nTHmhuJNYKq0axWi4O8d884/Hj3rwX4k/8FH9V8Q2F3YeFdIbRIZFKtdXBDTMCOdoBwPrxXn/AFbEVPdszRNI+r/2h/jlofgLRDZT3sSSnBkBYE552qD79xX5i/F34nTeN9XlmJO05QYbIxnj9K57xb481TxxcS3Op3M9zJP8pMjEnvXMNiOZGc/ulGCQa93CYGOHXNLWQnLmGXoMsyKEITbzjgk1AzOmxM71P3e4z6VbluvOjbYp2HIJ7VTiga1ZmwTu6bua9bWxi7CIzQuN4EoU5IHSo0ZjuIGRk4HYc1Md27B5B5OBjFIEMmQRtAOARRdkhBM0BVzkD+tdPo92JbYKFJ3sQD6e1c1IxKbSQxUcYGBirmk37W0gBBHI4HXrXpYLE+wqp9Dzcdh1iaTi+h798MPFt94R1KwmjlP2cMpbb98j1H04/Wv0C+G3ioaxp9lO10mXTzD5bc89iPbivzH0G5uLl0w+2NMMR0IHpX1f8AvHpjlMAbdsj/1btweQB+P+BrbijLo5hheeC95HyGV4ueFrezlsz7msr4/YvOkGwLwCWGXHH+fwrNvdbJnARSdw4YZAHPT9P1rnNF1M3NnuVgyOuBjt7VqFzBGmIvNduBg4wfev5dzCdalUdLY/VaPLKKkiee6mJO4kRgZwV4ApkZe5JEMe444JYAVdt7CZ4EMgBc+owOvSr9jDEiyMIdrIB8g5INedHBTrWk9EbOXYpwWcsciuyFWIAwRWlbRsE3EjI6gdadNcLu3SPsC8jAGDWdDe/viytgHqO5Fe/B0sNBQbsc+rZqRjG87gcDJqG7gefa2AVxhRgYFOWZmjHA6ZOBjtSwL8p5IUnua7dJwa6AtGcprNnuRxEdjg5xjgmsGZjGqiRCQp5IGRXTeIlkExjQbFwG8w8468Y/Kudkfz4/3fLqckY5NfkOZwUK8oxO2LugWZ3l/dFQygZDdTUr6dLKN+fnPA9j70+ztRFKHkUGTqc9q0mnjlUYwHQYJXgGuelG61Y2ynbRSWygs2Dzkeoq7G0c4D8b1444z/AJzTfNa5XcwCAAgAYzVKJZbe7ChiQeQB2HrXq4au6LWuhlJXOjVkli2sgwBgDFQX1wtlAUjQA4OTt4piu6ESIMBhkg8jpTbl1u0HBEnTqMV7sKkamsWRscXqQaa5JCNj65waqbBKuQGQjIO04rsW0+3tpmkkAcgZZckVm7bIKdhJGc7TyB7Zx9K+Ux2XVpTdTm3OmNRJWMS21F4FZJSfQMzZyK07aUg/OdyEZHsaZ9jiZj5UMZBzltvI96qLbSxShmyEz+VZU4zhpOVxNrob8cyZ27gM8jPU09IBHgDJDdPmGBVO2ZWAbIJHJ+nNOmuWDjaucYOccCuqL1IuatmqBCrKd2cgjoRVkOjZZsYQZOKyIbqRlA6k8HHFWJERI5CzkErlcg4Jr1aK925D1Zka7cmeSV+oUHYo4AHr/n0rJtYDJKvzEkngDmrWoqVUknBIxj3zVnw/pzSyK7BihOCR2FeTOE8RieTdGyso3OhsbVFiHBTAyVPb/P8ASs7VrkwiQ8YBxx6+la9zOFDjaFHQnocVzmrzo0QKHCFs88ZPP/16+gx1qWHaRzLVnNXV00jEyk9SQFFTaXE09yGAJUEE4qJndyzRIGfGCSAcVuaNaxwW6Z4dgRgE4P8AnFfBUU5z0Os0oP3DgHlOu7oalJ/cyuSEOPlzzn8PypAM5AxjoAR0NJHLucxYyWIXdjjmvpacb6GbI/JMlq+W2blwSBxUMFm6kYQuB0I5rVjRbZdrSbieMdMCrHyJjGUHXFegsLCS1M7mRdRPCAOjtwA1UjEHcKQVXkAqcc1d1aZ3AcqA6kgEjGBWQsiqwWQnA6455rxsXBU6vLE1jsXyscmxGXJxgMOlc9cyMswLqQT93J6D/JrYaRvsz8AcYXPWsm5GVXzFKHqSehrzK0OdamqHQxpOMMcepNW49MhkKkEgd1/i+oqpazA7SoXHTI7+1a0DDy9qEEDuOvv/ACrmpx02GyMabsKFMKuc88k1ejs0jXzFUOcYIXtTQzDKkEr2PQ1JZhbcFSwIY846mvWoxMmxv2SSS5G9cHqUzg46Ut5bi2yxG5egxxir3nGMJgDPUfKCcc1X1EhrYMwIBOOeM8cV7SguQxuZ8Mp3OVK5A4z0I/rTp1ZY9zsCCOijisuO6lW8eFgqqACoUda17SRGgeNyQ5bAUrxk1xpqSdizn723yGKcntgfpVWOIwr5jjKjkqDzXRXlqR8yoFVDyGPJrnbxkinbO8kkkDPy15OIjZ3SKRqWUqy2wET+UpIYk9SfStBopVRTGuR1Jk6GsHSr1YiVERJ6gHkGt+LYzgyMxOMhAc16WErppU+pLQy4tkChgPMlA4GeM15L8WtCuXRpklVZ3RABGuCMHkenr+dexRgOziTCA8KqnLY9a53x3pjXuh3KwlEdFDbmXcTz6fQ19Hg8TOjWi7mMloeIeD/i+vh25EOqyNAgkwDIwAOe/wDn0r0Gf9p/SrSJmFvLOoHlq0EZLO3GOxx+Vc14c8AaX4gvhPf27FVlUMzc5zx06dq9n0P4WeHDYpJBpcYXZngL1yOxHuPzr9TpuMopnIebt+1DbyRuv2CeSVVwFddmCAO/XPrwKhn/AGnLyEREaJdygtgQRIpZuO/JJ/SvaW+HGhyQtG8JAK52kBx+RHt2p0Xw/wBES32x2EcS9kZVIJx6EY9e1a+72EmeEj9pjVbyaNLbw9dAOf3kf2cs4UjrlidoGOnanx/H/wARxq7w+HLtwOSCoPy9BknAP/Aa99g8LaNbwrCNOtwqgZHljn6imQeE9Mt7aRrWzS1BJCiMYI9x6UtBnzy3x68YKhWDw3dtHKufMnXaQf7oOD/OoW+MvjswqkHhW4MofIiS4QCM+uRyfpivpJ9B0/crRwxiXuxjQseO5xzVg6NbrZqiwBBvILJGn9RRp2KPmNPij8RZL8wXWjXEKkBlAk3Bx7gY/QCmn4h/ES7mDWmngRqNrKW3BWB5JAJ5+vHvX09baVa20BVbeEk87jEu7+VIljaxKqbFWTOAoGAOeoHTNXZDsfLg8T/Ev7TII9JlvAArFkZUAyf4iW/p3pJtc+KS3EcdvHaTR+bgRSEooz23KTX1VHYi2jEaDEWd23uSf51GLeEIwCKMEkADnNITPmJJ/ioInHkW0cqPmSMCRlC+nPU/QdqWbR/idM0s4u5YIGHl+VDGSRj6rk59CK+nIWUTK2wROBjcBwQKZLbRK5ckO0hySKTQj5msvCfxIm84w3LC52bUZ7Z3JI7dsfkasXfgP4hX0kBvL0IWba8Ea78Lj7xwAOfTHavpeNFDDAAC98U5WjaSKIkFFfeTxkf5xS5bAfM9t8NPHcUh/wCJu9uY1LRxwQEEc/e+9j8wasN8JPG2oQQ29zq0hJJb7QEDA5z13bsf/qr6RIKT4RlHJIVBgE/p6U1o/KdPl56AnkfSlYk+bF+CfiqW2Nnc6vdwFzsUzvvUA+rhv8KkT4Ba7HEAutailygKtKuUTbjj+XUDJ9a+ixKGkKcYzgk9zTmCtlBhlJ5IHXrxQ0B88w/s/a1dXG2DXr1PMCo7QPkoRg7iO+fqOtWof2c550m068u7icOpDyA7t+f9lSf5171AQqOIsgZ7dD9KdF+93KCcYyQuQaTVhng1n+zY4wplMb/d2yMcqvuPw7Usf7Osn2m5eWaRoFjARQxYDHcdD+H617rO32ZcsWK4BLDkdOh4pTcP5P7tgc/MD0IHHH6UJDPAbn9mXTr9Ihesl4+4MJHOHQZ4XpXs3hjwvY+HbNLOxjMSouSHbk9Of5flWqFifYoy0v8ArBkghj+We/rTxE/mxbgUHcFcMB/kiqsLqc742sTeaDOFKh9pZRIcoRjdgj8B+tfAnxysoNPf7RJIkbNIyNGWGT1P6ZH6+tfoVewNeWchZfmZGAXuG9P8/wBa+G/2ofDjG1v4ZYirWim5EZAB+VihOffdn8K9bK6sqVe6MKtNVI2kfG2vai95cbYSSSxDZ7e36VnSzIbcKyFiDwR2NJdK0MjvkruOCM1UljIc5OOAcA9a+tnNzfNIyp0401yxWhPuIgO8YB5A6GoFmG8DgIOOep96SN/k5bJ6c02RVAO4Y9PWsmbdByKcNJjKA45PevUfgN8LNY+JHieOSxKLZ2cqSSytFvAwckfkP1rz3StIl1WaK1gQyzSuqJGudxJIA/mK/TH9mb4BQeCPBdpbzSul2CJ5dzYBZuuQOwwO/YV5uNxHsKem72NYK7Oh0aObw/CtoQYnU5UtnCDjqO3T+VdrZeKUhaJd64PIZ+FIPQg8+9dp/YkJtFUjeVJG4AZ5z/8AWrgvGfh2Lw3aTXkdzthhQsysOR7j9OtfI3cnd6nQdFJJZ67bjgCPG0shAb6/yrF1rwPPKr3VhcZEa4MMikFm9j09a+dLH9qXQV8SvojPLHco5BkYbQV55L9AOD1969r8KfGbTdWs7doZFuYpSVLedjLDuPlH9QfWtvZTWriJpmW+o32hswcTRGMksoBBHfn8quWPxIEcwXICOPmVlwxP+9njv29a9AFxpHiOIqIxOGA5bjB/CuP8QfC+yizLYo4K5YhSSF/D/OKiwkdDpPjewv4jFdOmQAFEeScHuSARxjvjrWxY6RpdzdwXVrFFE+4shUDn/OK+db2x13w7cTtFLgRtkOVBB/A59f096TQvjW+jXEsV4ZpIgCGc8hH79AfQ8Y7CrSeyC59VIyxo0YXMg5KgYNYHjDXF0PQbq9nGwBWTGcHp/wDXH51yfhL4vWWqWUZgcSliQFWIAgjued3515X+038d9E0bRJrNdQEd3NasWi3A5JO0bQfqc9elJU5VJJRQNrdnxh+0F4vl8W+JpfLLhEVVkMhyd65BX8CT+teRQqkmFJIZTnbW/r+qjVbueWZ90xJYBeCSTnn8zWZpmnfb9Rtbe0iM8ssmwIOST6V9nRgqcEjid5H1H+xT8PWv9audeu4y8DMIbaQDBHLZ/La36V+imk2C28EcSFAqqMDpx/n+teF/su/DSHwn4J0uDAfyYQ08vJUuRwvsRkg+9e8wQky5yEQ8ZY9B/nFfJ4yqqtVyibwWhxvxc8QL4b8L3DkrHITiJ5eELdFH4kj8q/O/xveQ6xrU8W0mNGYCaM5LHOTk/if1r6m/ah8byy2P9l/KqNiRs53Ar0B/lx618c3V1Ks4yRhiSQB+lfpHCuE5aLry6n59xBi+ap7GPQjljWW0lVhlY2Bx3J/p1/Sqt9KW2SDlMDg8Yp7J5hZnkIA+6o75pv2R5Y8SOCh5UjnNfoKPjOoyCVkVnGQB/Ce9MivP3jFgdp4+lT3EBE/lhwwAAGPpVfyhKmFOCDjB/nVlIifarkYIx0qdmUwoW+U46nvURQiX5v5cUrS+YpBj3EHA4qrlD4mLwnChxnoeo96VJ0DMEQbwMbj2poDhkjK4VxgYpjRFZWUnBOADjFK4AF863wQAQT061XTeJ23KCF6g1ZkhSEhi21SOmcZqIbRhuFXuc8mloykOmeIgjbg9TgVCx3EqqbSeQMYqyIfMRhgA4zkdTVeRZJJFZ2wn3ffFJlIZ5hBG4EqPTipo5FRXZkyhwcdCaesSykoGCoB/F0JpbmFR5IVwx6YXkAUg0K74ZGl4Vc8HPNAbeMknb6nvTHhKyEdR1HpU8WChLKSAfujpQUJDMuG4IToT2qF5BA42fPz1I4NSMqsT5mVQDICjqaoajqAgijAKqffvUtqOrLjFyaSRdWZAjGRhvU8KRya4nxD4jMsiwxsSo6bW4/Kq+u65K8jKkmUPUdBisSxtZ7+4RI0MssjYVQMk+wr4/H5rvCk9O59jl+VqFqtXfsIXNy5XJZ84AHUmvQvBngGGzI1XWXAijAaO3YZ3nI61qeHPh/Z+FNMk1XXtzakQDb2QAGw5HLfn+lYfivxPcatcMqlUhC7VI4Ar83xePcrxpM+r0SsWvF3jKXUVeO1GyGI4j44NcS93vA3D5up2+vrTZbhygjwcAkcHJqPbsVWJAbkEV4NzO5IGKSjggMOrc8U4ukjAKR8vPFI5aUqp5A5JxUflFUO0855x2qGyGyTDB12qAuccUjPiXB5HfHANPjjkdQrHg9SBzilkj2gcZUc8dKhshsQIm4kHAPp1FTRI8jhdvDHg9/pUUEJaUHBYvgBR1rUWHyyrxtyoyc9KybM2xhtNkRTaNxPOTT4YtzJGflA4FWIgzKC4wpyAx6k+lL5CCYnkDp7/AFrNyM2wkt9oKghnI4PSnCPZFgqScdzzRFESTwQgORk559alX98yAHgc56f56VFyGyJIS2SeCBn5jx+VNAkAVdwLEdu4p75Mx3ZxnAOOM0yeLDgbxjPBxUCbJwXjhUgKT0KnqaaymWEkkKc8Afyp0dvl1CFmU9WHSlNv5mPlYHOM+tDYC28TuM7QSoB+tOkmMP3YyT0Ip9pviDJjdEDwaklVRIQTyRnPYGpuIgkgLMsjZAzxSENIx2ksAMHHIIqSNAiFXY4PUGk3BUYZIAwQBxmgdiNI2iBYOMEZI68e9TpEpQbGBfqcDkURxhJSSco4wQe1KjCOd404BGcnmkA2OVCrqTlh0xxUUcjL8oG5M5LHoKlW3+cvIQXXnA6H2ohYSkh1K5PBAwBRcGRyRBHwcYIzxwTRseNSuQ6noD1HvViaAojNt3HpkVXdd0a/NhgcsR0ApiGzQkEYH7xeC3Y+1SSIUVGJOR1UDrQE3Rou/IJ64p4jaM4Zt4zkUCI4G2zEyKVyep/nQ4mguXAHUZwQDn6U6aTzH2gZQnkk4xQyHehRx8pHv+NBSZXJ+cM2Bg85704FmcOoITvnvVxo1mGNmZMnnsaqwDdI42kog3cdqpFiFGYbRySe3FSxW5m27WC4yRkcU9VWUgvIFBPTHIFB3Fz5cbFMcuOgoYELJsQFQxJOAVpqlg5JOYxz6fjUqfKj+WdpHJU96e0UTRoob5n7VJLZWZt2ByRyeaSVC0saA4HbNWksfMiLtIPlONo4wKQSQ7AiqWcMQW7ik2IZFGpdixKugOCO9MYO8gbghQAEAAAwP/rVMsbK53LhyMgnpTwgiQ54dQDjnJ9qSGV5rdpCUcZBGRjihoSoCqCwHAJ5/CpVjMxLbiiryc96j3OWIBPlDkmqKImjJXIG6VzgYoO4ny/L3vjBbbU5Cxqj5yuc8ZBFSNkMQoYF1xuPGKpkmaqlWznZkYIPI+tTi2ITGSV689T7VIsKrsTO9ucmnkSyMxEeIlHzdzil5AQSB41O1Q2eCeopFQFQwyD0x2zVhV82Pdghf0PtVeOSRCQqZB+8G/pTuAxUMLE8Z65B6CkSNTK2SQH7gVY8naCxQgvx605rfEW5BwuMn+lAXIwVR1RRuA6t1OaPuk5BOTnd0FSxRgklVJU9cjmiQK7gHvwMdKkpMrkZmXgkDkgdAKalvtZyeF7H3qxFGN+AdzEYBFSTyxDCkFkGAaB3KU+FhTzRkZyMcGnO8aKPLHyDnp0FS3MsbxhlXIJwcjOKURLFAAx+Q8FQMmgGylJNkg5Oz24FPV18lucnqCDjFSxWq7skAqOQDzUbqrSqVTbk4I7VQiHy3t9oX52YZYnp/n/61OVTPGcMsRXgn1FWG8mQlCSCPTimqg8oiMjBPLdqpAQcywE8Lt4DEdaS2ijkx1RzwTzj61K6u0SxnODxjbkketPSNIiyGTYCMAOM0MdyCSBB98EspyD2IqSa22qrk7s/MCfX0qTyozKnzF1BxwetXpkhuI2Ro2R1AIAOMf5/rSHcyRE8gBdeOvHQVNAEkZmdGAXgnoKb5bxBnBymcYJ5NCtIE+UbVHBUmncaZC0WUZjwoOc9O9KDuKKBxxgDvV9YEmUrIpAAyAelRhY4ZSWXlTlSP5UXApGdrdxxnnJ9vahHRELbMlzgADJqy0KL5hKnc5yCTwKc8UUlqOCnJyR2pgZrJu3gggZ3HB5z6VYh2ABFJaQ8ncMgU2OJUl4JZM9+tORIhJvydxOCp6007DGMhTeUIyOueRTHkcQJGEC5PJPPFTwWyyJLl9gTkZ789KcoE0SGQ8Z4xxxVFEEaKQFDZPT61E8OerfIMk46g1fVB5gRACByMDk+wqO4jQyDaxGeCD3NTYq5Ue2zsZMKuMFR14qWS2V1iZZMOTgqeSPekwyoSMAr/DnBNWrdVdFyArHr6ikMpPbFZ9rE9clc8U+RfnyxITGASeBVgxYyOSVPOOSaYLdZGbcTk8DHrQTchLiMtuX5McEfzqFIJArOv3F6t2rRurV45UaQbVAwGxkH2qOVFaNYyNuTkYP60CKzSKIjsbLtwAOoqKYu1tliflOcjvVqGKLzAByATuYelTthHYKVdRkAAYxVoZTUMmw7gD196jmV7iUCMAbRU5MZZd52hT8xx0oktlMhKNgHgEdW/wA/41WxRVaBZ0IWT5hwQOuKesfmRAAksvUE4yKktrNlkZx8xOQFHFSzYihaUAgg7So5OaBFBOJVctgr2YZGamaMyhCCCevBx+FSqsMyjcCGUYz0qEW7RxjJ3DONw4xQBEhXKkhiVOc1PbsvmOxBIIwuDgimsrC4+RcjHPenBwH8vAQDljjJFFwGNlFAY/Jk7ietJPM3lAIMEnhiOD7VKwW5k6EDOAOxqLjLBmxjse49KGwJEt1uFDkEKh+761HMsUDgISRwSGqSIywuSTmIjHIzgUtzbxkCRX3544+nSgCtNENqyAgjdgDocVGsXlzqzZ2EntwatRxECNCwwMkZ5xTSXKGLGCMnJ7c1SGRQK43ZHyZyBjtSYiljLYCtkjbnke9WDG0JIYnGBkEYHPeoPIJkAA2o3O/vTGgOCPKxzwMjqaVZij4UYYDB9KJUA5QEOpxyetOUOG3SDYOoGKBnv1tYvGcjcZAeQOSasxSNEHjADDqWz82KuRadNDHKYyXGM7s8D/P+FLZaKpG6R9qE5J7g+tfIas+PTuU7e5YCcswRVXgEZPv/AJ9jU8N4U2uUbaRkE/SnxaQVjkZpQAxwc+lQ/ZpGYKpIccLu6H8KLFDmVZcGQ5YnCleOe1JDc+XNIigjgYB7mlSJHjxK+HJwCDgU1LYxyqRkxg85PJqrCsPgaWaXaTk55PYVoWbRRNITLucgARMeagghkWKQLGwLEgsT2/z/ADFRJazxh5HjOVOCSMbvatEidblqe+uo5DsCjcMfdwMf5FPjfezCQ9BkNu4H+f8AChh9qtgjKQRy+DggUkBhfckisoPAJOM+9JoVrMswuSqIG2SkkqD1NWheTMFATdIDhW7D/H/9VU2dGwscgd14yoIx/n/GnLZyXC583Yc8qOCfasLAXI7+WEqQw455Gc1cOouyqzRMHbjJ6E+1ZtvCZkZWymflAPUc9ad9je0UrmSQZ5yckf5z/KlYlotpfN5qxncpJ5ySCavPPPb7IQxZOu8E1S8pQw3EPMV+U+/pVmO9FnKVBALLgo/OT7VdiEWLq7eNieQAoLNuwMf5NVVupJSCz4Ungjgio2V2fzUOVzgZ5B9qVLKW5hDqvlANhgzZwB3/AJVLRRdMwnXcZQFBwFGcj3p4USTKUnDQsAHA5IH+f61QFoXUkvv3DaVj4NLHutwY9pOOmOppNE2L13qBiukKSEgkKF6gYpYL+Wa2feQQpJUAck+n+feq7WnnBbeMBD1LHkEmlEMluhgLBSDkkjJHvmkkImW8LzPMVLlhgJHgEYq0lw0DKiuCzgfuxzj0rJVHjkXB5yTgHGPeli3mUqnMueF759adgNc7XUuylm7hOM0xLeW5KlGGzOMEcCqS3Esdu6/eLkhtvBqSCP7YNvmlJB6HGaQ1cvshhVVZBGwbkEYJFLLA3lgYDoxyPUUs0zsy+c4aVFGwEcmkS4MTM+DjqQTgfhQFhHt5JYSETEg7EdRUsWhpIVYbt7cNIzcA9/8AP0rTtJo7i0fcRE+P4uCPemrexpKsJG8gDODz0pSdxEC6VDBiJiWLfxVHPpj+YNqboRwAOpb/ADip7jV4mIRF2gZAJxU0VzGlu8zyjA529xUXJ6lA6H9nQApmRuQfShtMRpQ5Hz4wAeh9q1V1qO7tcOjbgPlGACajUxAJLMChHJB4AGOtMpAtuZgsUEJQjk9x9aivIAuyUL5jA4yAMHFWDqUaTIIVOGOCCeT7VFfTPcRNHCQZF5Kjg0wGyzu0RzEAcDAIAzxUZtVSAsXAcDJwOAKmhtRLIE3ZAAJBPT3qxJbuke7cu3ofQD1pXJTMM2zoxBwitxuYZAFWLax3MNo3NngYq/sTeDMOowgzgGpo2U5ydjDkD+lIoxrnTmjJ8oEt1PcVDdWZkj2BHBxgOD/n/JroITt3SyoXA5+XjHNEoTyhPgKAcqp6/WqQmYcSMtoI2AYk8x98etSz6eiwiNGERAyXPINacunW9zdGbLKVUFcHAP8An/CrH2qJRgFWKjDRgZJosI5hLVYHYNJ5ueyjBqSKDy0kk2iUYxhV5/zxXRww2ru8e0EKA2AME+1TyW9m8TGUi24+XPAz6UrdwTOZigkeNz5Q3EALgYB9v5VDbWEnmBpIWU5xuY8D/P8AUVsSFLe2dSGBJ4LYwaZaBUCOScZJIY5BqkO5kvY+ZKV3AlTllxk4p39iqQZTIAiHAUdSat6gRBOXETBHPy49f8/zFJHKGD7JAZWGAp6LVICt9lCk3CneCNpB6iqksqzeZhNgxgseMVbmj+0BJ1YoxyrL2JHemwaV9ruFWNiruMbicqP85oJKwdkiEcYBC8/WmIWdg6kA8ADsD61PcWy6dMImcyBj1U9qryXEFvKDGjO2cDaeOnSi4yU3ezy2ZA0mcFccEetVJZNrKuAAT0HH4VLPiMLs+dgclSckVXNsZ2QltmwliTyPpQgepDKkvBVsIGzk9BVqFfPSQSkLLtySBgD3pkkqrGFkGOcYBApkV6lsCzIXCfMcd/aqJLKoxjBPRDnPrTZo0MwkB6Lkn0psdzEYjKEZCOQCefpWUS/nnLnDHPzHirNC600CsWKsVXkknNV7k/MXX5IgM4bqfanyLsUuAWA6hagkkE8TuykCMZxnqKoBjIGgYOwAPIVjzUKuYUJzuBGMjqKa/lhyWJCOMfN0FQyIIhtJIGcggmrQEjeX8qkbSSDu/pVO5UvIYxJkHqR1A9adI++UqSVRBuJ6YqN9oOV6r700y0L5scIw3KDjceM1ia3ocTLJcxfvYwuSnUir89wxzlASPu46A0zzNkQaQEo3BA/nXo4XEyw8+ZM66NV03oeWXlutlcmaKMgdcDqTmtHQ9WA89iACcAO3UetdLq3htVhIicfvDlW25NcRIk9jcMxUCIHB4zk55r9cyLOvZ21ujsr4eOKotdzsTdx3cCiRjvI4bHANRqLhVZcAAckscZrHjv2WMFMtvwVx1H0rUin+3oDuIfpg/wAVftuGrxxNNTifnOJws8NLlktC1ayMWBxuiBwzjJBFaUPltmXYSB0IPFZcrfYvLXJU8HaDxipBegPGAGVAegHGa6Wee4lqRAV3ICseeAeoNOiUxMPNQ7QcZHPWkm8wxOykAZBAzxU7XDR+VG0fDADd2qGZNFiwEaXBcoFaIgkgYJ54NfW37O3jSe80cidooJgViaM43BQTtb8ef09K+RI3EM7HzA8uOB6V6L8EvFR0zxSrqN7ysg8puAwXOQPc5/SvBzfBxxeGknuj3MoxUsNiY2ejP0p0Qp9kSQSmV0JU4Gc44P8AX8q+d/j54KE97exSxMUChhIjbQgO7BPp0H4sPSvX/BOtC6tI0ikGCoAOQzIc8j68j9aj+K/hu313R5HRJQwjYOQckg98fWvwCvCVGpys/aac1UipI/ILx/4efwt4jlgiG2BlEqGQbsqxPGfw/Q1wtzerNAEC4fcSGAxX1D+0H4BtoxcTwlivyr5hOSWORgewwOPrXzBdQJGDFv3bOcL2r7LB1/b0lImSdyFJJV/ebV2KOrYPzZ/WomZmCrgHeeccVDyVPmDCseAeuKljmjWA/Icg4XJ6HNegmRYkVzGePmUcgdzUc9wL4M3+rC9F70TF4IgykZYdOuagjHnLlhtQdR60+gyRLmR9uJSEH8I4H/16kaSQOQRk+4qvEAOYhxk4B5yanZMkEsQ/cHpUMpFtp1kKIp+cLyvY0+OwkukOFMshIUIvA57/AMvzre+Hvwy174iaxFa6Jp8l5PIwUMFIRfcn04r9Df2df2I7PwJave+Ibn+3NVnAJgkiBhgx1+vP8hXBiMXDDrXfsaLU+L/Df7KPxA8T6NDqFvpi6ZYSDi61BtkZ49Bkn+dc342+E9z4LtUW4uVluQMsVBCH6ZAPav2Q1rRYv7Be3srBXfyyqRbclcKRkV8SfH34I634giuzJKqAL+7AhGE5PXnvuP6eleXDNJOSVRaA43PgpHeFW3AErwAR1qxCkbxgPgOozgcE1u+K/A+peC7iNdTTAySvBAPJ49+lcr5g81pHBZyBgZ4zXuxmpq8WYtBcRjcNpzk847U5FMJ8wODxnpStE27LSBMgZAU4H40gfA2tyR+AxW0WS0dX4a1czxNG0uwg8FuM1614J8SXOk3llcwTKl5HIGyoyu0c5/z7V8/2M7ROCuAhbBzzmu70XXZLdA7EkryoTjI+tfV5fXVaDpyPhs2wUqM/b09j9LvhR4/TXtOgaQKsjRqGCLhQ3c4/A17NpEq3CHAAdOSvevzx+CXxGm0XVxBJe+XYXg2xRljjdwQP0/T3r7e8I68b2OE5JLLgkcK+O/6V+T8UZH9VrvEQVos+hyXMpYmHs57o9MKYWLnlu2eBVaQRRM0kh2AEjJbvzVGTVUhgfjzGIJB3dDVGTzLlQwYMScNg4GPWvybF4lUfdjufXxVy5dzpMeZVMA/Gq0JiZ2RMjuMdTT0s42Qoy5HUgHqKvW+lxrII1kXcwyDzke1fNqlUxFU0b5UPt5mdDyMYG4Edanm2mH92vLHG4MQB7US2qRxoruA+cbhwDWfJKMujOAoHVeh96+lhUWGpKMpGW7MrWYJLycyEsDgA4Jx/nispdO8uQ4yAeB6itRpHUYbkZz1xUdvOigx7vMO4nBIyOv8AjX53i0q1WUmdS0RAkgtt7MvmHHB685qut6uGKoCc4YKelTkGZXjOMMeAOPxqrGuzKgADPYcmsIJITY+O435BY5Xoq0hlknc/JtGMZNCERMTlRjnHr7U9pduVQZGAQTVNk3JLa8ZQQ2Sy8DOSAfpVy2kZYy2CxyScc81mWzKN7HIJ4Pr9P1pfthhZfLBIJ59K68PX9ixGxNFHeo0kxy45CjjPtWfJpltHG4V8KRkL6VZsyJ0Yj/WDse34U6eESRlMgOQQT6V6lSpGcboNbmcqQ2wYK4IAGe5zTY1FwhIAB6AEZH1qvPa/ZGkdiCSMHv8AjVS2vvLZomJReCC3FeJNalE7tJCu0jBBzgYwada3vmsy4OSMMo7im+ctwBk5XoD/AJ/ClOmuJgI25HcHrWd7DNGwCxJkgADgbuorREKPbMHcSOc7QeccdKwbSwnlmEkkhJHG0dhW9b3H2W1McRXJ4yRnivcw8U4XZm+xz2oacrPiZTk9McEGt7TIBb2oCKFQYGew/GmKRMxlJUgDHXPOattMkkHACpEQcgYB6/8A166KNGEJua3Y3JtWIbw+dggAhec9ia5HXpmZs5G3O0ADGK6CWV5LWSViV7EqcA/5zXK6qwaUqTkY+XJwRx1rzc6r8lFQT1ZVON2U4Y3IbnAPOM/rXQ2ETfY0lJO4dM9eDWHpiySSjB4HGTzmultYjFuyRjjA6mvnMDC7bZsy00OVSUH5GPT1NMuiWCbARlgoYdaRJWjjYEFRn7u3tT7EF5iwUA5BO7OD7V9LSiYtl2GD90M/6zHLMOR707KAFmyccDmluWjdztIVz2HUH1qvcTm3tyGG5scAda9OOxCOe1y6ZdzDOzOCT0FVbC4MkAi2hmbqw6CmakxlkLSqAF6Drk0ulRMRMq4A24GOo56/pXx1SbniHc6kkkXfL2kh5AflyAeMCsy9Ro5FA+YkHKk57f8A160yrqpDYBxwWrOvEZbospLjaD04BpzXukrchs4nUgg5A546Vq2p+ZgTnjnHFZVt5jMVU8scg+9bltZtGqlwCp+8a5sOrsuYquxwuQuDkGnWpVpQcZYNtIPY5pdrLLt4YA5UjoRSqrGQMcZJGAvavYhGzMWXotiTKzbienXrUWpAJEQRnJyAeh9qnS72rjaC2ME4zUU6yMjjomCDmvWT92xnY5hp/Im+eMF85ye1aFnfCRVLLjnOQcHis7UWNuSTEWAPLBsk1LplypkDSoChGRjjB/zmvl03GudX2Top7V3BeWQNEwyFAx1rl9SsFhkkLkAAfKec11EMhmQ7SCh4GT0rF160d0CGNvUnkcV6OIpuUNEY3scylxh1cAhg33RzxXR6feOz4UrG3fcM5FYd1ZxJGGw25MFVDYzT9LuSHkDACQEbQxry6dSVOSaGzqGd4wRHFnccbm4IqrezqkMiqnnTqBww+Wo4bgyRncXeUZ+UcD61QluJ5ZCqERAjGCMmvdhioRauzHlbOM0KSTS9auraZ2HOdu0kqw//AFmvYvDesp5SxH5HxtaMtg8Dr+gzXjHirw7qKXEt1p8ZuZXHL7WIBx1x+ArjJU+I1zdTRRXMNtFnJjgXlz3+6wOPY9K/R8tzPDuguedmc8oO59ZG4tzK8vmZEYz5qkBT7A+tI2sWZQ/6bHkg5BPzAivkqz8PfEiWSJ0uVgh3ENBtYFx79c545qxH4E8fzgq2pjJbCrGoRoyTzu3166zLCdKiM+SXY+qf7ctVQmK5t25AJ8zLD8P8mon8S2HlOovoJQTjKNg4z1/Qfka+Rr7wP4qCSWv293nDE713FDzz6f4UzSfhn40fHma1553khg4A47AAKfzzV0sfh6suWEwcWtT6xHi/S44wv2qNZckktkoR7H/61Q/8JzpsCFzdiKQgARsDgA+p6c180J8J9ZezMVz4guLhsZ3F2BUnqDjA7dM96wPFHgTW9MtpIhqMszcHEjEbiP4fm7cjoa7k9dyT61b4h6KodJbuOOUAFmSQMuD0NVj8S/Dh3g3+x8fKXjbJ564AP86/PHXPDHi2GeeafU7uC2MhYEzYdGz/AAleijj/ACaji0vV7lhCNaurmQjB23MgZxk4zz/nFexTwcZq6mZTrcjsfoG/xg8OmM7r1QEHJ3EDHryPaoJfjJ4btTtjvYphgEzBvkHvzz+lfCn/AAgV9cq8t1qdzNLIMFvOYIFH8OO/Wq1/4WbTWS5hvDHODggdD7/rWiwK/mMniL9D7wPxv8Lpsa4uVT12Pg7f72PSs6++P3g2L90+q28EnG0vJhXz36fLjuSa/OLxLq19HPchr2e2lb5BJDMVkZQePmrnP7avZyI7i9mkiQAZmcs35muadBQfK2d1H97G5+nq/H7wysiJ9pWYxr5kgjbccexGRVW6/aN8K2bmKe+t4Z3G4SF/kAx6jdz+FfmpZ6MzZnSSRC3BIYjjPf2rrPDXhG2SYCWWUh+DJG5Bz/kmopUozdkzKrLkV0ffSftN+GQiytPbEhgD5UwKkfUkcmqbftS6JFOYYrnzZYQ0qgupBU9F5Ht1+nNfL+n+A7aa3QyKdgOFKtgA47/nXbeF/hpouqlDLaNcPE2QchwABycMD6dK2nhoxV7nLGq5M9msf2ltHuUZmhlhCDcTLyv9M1Vh/ah0x74xAkxM21GSItkd+CFH60+D4S6H5BSG0VCygEqqgEdhwBWxZ/DHSYWMaWsQSRVV1PzMQPft+FfL4jMKVCfI7ncoSephr+0UHvDFBbFFVsuzEBkHPHAYdu+Kpz/tGW8F6UltnlkPy4UgYUc5ODk9T0Fd9L8PfDlvCkSWjO2QV3uSyEepGM/Sr9p8NtDCGQ6Uhnb5jI4BLDtURzGjN2iPlaWp5w37QrvbRKLe4mikBK/xYA9vl/rVR/2mLy9mXyNOe3I4lDQAqMZHf7vv1r1A/DvTCci0VXLZJOC2M9M8UkvgrRdMDsLaBHDCR2KADGPbGO+amWP5ZcqjcVu55BP+0brMYkmkswtqq/6xchG75IzwK5G6/bNktUaNbWRJZD8xQKpbHZunHHTNZ/x68aWNzqc+k6UqLCilSMcEHv8AQ46V84XUSWaSyM4keTOGcY2nHav0/J8g+t0FXxGl+h8tjM7p0KrpQV7H0W/7a0sKP/ot3EFJeRfLRlfPZRuwOv6Gvl74tfHHVfiVqkkzTtHZZ8uOI4LBc/xH15rl/EGqCSdhn+EDcOg6VyhlaElQwCsepHSumeX4fC1X7Nao9XD1516anJWuSzM0m/chK9fQ/Ws6TeQNvC5ySasSq0mTuJ4x1xmqwzyrBsDpn1pnUkKsQjiIOC552nrUalnYDGTUkcTSK7hSdvJJ9OP8a0PDejXXiHWbbT7LCTXUiwKx6gkjn2xSb0KPpD9jL4Lr401uXxFc5lt7VvLjXaQokGM/lz+dfpfYWb2FgsESRoTtUhVx/npXkPwQ8NaH4G8NWWh6YVKW8S7liAG+QcFh9eCfrXsIuldIjuC7WwADk5wf/r18Vi6rrVW2dUVZFhkaMAbxjqcZGK8F/aRudT1yybSbG5aBMGN5YgQHPY5+h791Fe7XBaOLdI2wEdyBkVztzaadrcTx4RnIwGHzbT6/Tr+lckdJXLPyi8ceBtZ8NXfmG2miUNxORjLVS8FfFfxL4LuXEVyzwSSAyxzMxLAf3W/h79PWv0Q8e/B+11SxZYbI3ZO4KpGQeDwBjIPX86+UPib+zj9ntpRYZS7iXzVBJUFuflPXj619DDFxnHlkinO6O4+GP7V1rfkQXoj0qWNsCPzDtIzyQcc546nj0r6e8LfEuz1ZCJry3tyVV1SXL+Yp/u4xz+Nfldq/h3VPCtyz3cMtm6/eDZB9iP8AGuk8D/GzWvCE8BtLvFtE3mPGWK+b7bvzp/VqdSN4mLdj9WZbHTvEluts0qhJMFmC7WI449f6V5j47+BdtfJLJBG7gHIIUo0hPXKj+eTmvFfhv+0ta6xCY5rxbR0yfLkAxj6la+kfDPxS0rVmt0jlgnWYhwFfC/QZ/wD1V5jhKmwPmHxX4B8UeFrnzrG5uCiSEiKUvGpAB4YDvXy78WdR1W98SGbUbsyTn75kUcAE4X6D+lfoN+0Z8R9L8KeG7uaJrWbUyfNijDgsPlbav/fRWvzT8X6q+t6m9wz/ACn5j82QG717ODk5XuiJbGZM4ZY5Iz8+SWOOfpXr/wCzP8OX8c/EKwYrI9tasZZBEOScHGPXtx7V5DZ27XCBEIDk4+Y4Br9AP2KvhdL4X8LQXt581/KTKUP3kUscD8j19zW2MqqlSfdmKV2fUvhnSjpmnwKyLEDgtHGMAZAz+uat+INXXRtLuLnIBRCVDYILDt/n29K1PKWKJflwcZweg4rx749eKh4c8PTGNgpMYcmRsAEk4X2zt/WvmcNTeIrRh3FWqKlTc+x8nfGnxgfEPicsLlHgjLloh94MTwufUYGfwryZ/OuJkmcI+44KqcYrX8T3q6xefaDjeSWIUfKPTn88/hVA2beTHslVARmv37BYaOFoRpxVj8exlZ160ptjLq18uYHcAWAKg9CKjhzExZiQo6Y55pqbbncjHIyQrk9KU2jIpffwPlIJwa9A4RrQ+crSZxzncORULbxMoRQeOvYVahiySmCARlvT6VCqSDcAC2DjHtVIENfdHIpADrnkY6U2QqkjsAQucqM81M6sAGPBYfdPeqtwpMQbI9wB1oLBZHkb5iGxyuBgimLK3n7HbOTjBFJAN8qYJHYMegp8sR5k3bjnC4HNIokeFJGCk8jjn+VUTh5fKBIHoasSpJBIELAE/eA6j60iIhTCL+8Jxk8VNxrQjikaBs5Dk/LjmnGVnOZF5XjIpXhUD5lAkA6A9KdbIWBMgAxxnHWn5FCJEk8TqThgCQBVS3Zl3gE4HJ71algXJCvuA6qeKYZVjXcgCr0IPQ0rlIUJ5hV95KYzjuDUKTNC5YNwOxpyu7xDABYcjB61l6nfxWNqxdwD168k1nOpGnFylsbU4SqSUYrUs6pqyWEJMpAZhvGeorg9V1h7yXClcetQatrhvZ1Vk+XGPUml0vRLnWLsQ2sTPx94AkL7mviMzza/uxdon3GW5WqS9pUV5DdM0i71+7itLWJp5ZGwFHU16ppHhy3+GQS8utk+q53IAuRCcdB789f8Km0e20/4cadvEK3eqSIAk7Ngoec4H415/qviK51W4ead9wDk9TzzX53jMa6r5IbfmfRPTREvifxZeeItRlllmZwDk9geelc283mOFOcE4Iyc1PK5kLELsJOMDvUJ5kRjHlh3A4rx7mVyaLCIQFJI5yeKiC53K+CByAald8jBOB2IPOaZLEAB83JGRjrmpbIbGqzCRQOM8AGpWCopJ4Ycc/zpqjlMDnHG7pUiYkiKs+Xzgccmsm7Etj1cnaEIwF5HrTbYYdgwJBOAfapLO1y5WRgAeMnpV+0smYmMkYHIrJyM2wit0UEZ+XAxjnmrKxIhjCtlupB5B9qeivbqMEEZwRjtUn2fyoxI6BQTjOelYtmTZCykKCc9eCenvSSwtIisrblU+uCDUn2Y/NIxIj6gZ/WmW0m7epT5e3tUEMSMlSSc4HpV0uu3cBxjgDg1GmIm3YLAce1DxCQ7g428jHelckjE3nykAHI424oVDcTBQAQoywNSgmPcI12nH3jzilhXO35trHq3QmkAMhtnYKcggZ9PrTxkK5YlGA5J6VLOiIAoBZs53ZqJ3AUgndk9hzQA62kRXA3nkZI9KluYw+WQrgjDZ7e9QoNkgk4JHQgUTy/aCcfKRyDjHNIB+C23IDIBgjvSoP3Bi2hiSSG9Kg+aOMNvzuH+cVJFzGuDlh1pIdxsh2gI7AduKkVlUIqElxjPc5psqmRBkAEHqaI4AZAC49yop2GSwKWJDfeyQB2pj+YFIjIYg856AVIwzlV69jnrTS4DEHO/AwAODSsFhRIQu0tggYz61HbqGkcfdI4yw4NRmRVDBBuJ7noKmt5PnHGM8EnoRQwsDoY5CqjJwOB60sagKyyHII7cc1I7gSjDqyHg44IqKTy1kBBLoPfvVCsQyW+TjgAcccVLE8Ub7MMXVc89KlaPCfMCCRkZ6EVE0Sxs27O9gMA+nqaQx+QIzkZzz6CoYbo26nGMucjIpHfap+YYAwPSkVSwBcb9gzwOnvVIY91c7cYy3Q46U+1L2+RuyWJIJ6E020ZZ9yNwOoYnoacrDaUyCRyM9jTYDWheRuT16kcACnTwxoBtbgDoe1NVDtWSSQBD6d/ahlVUJGSCeCakTHbWkC7BkjkqO9RCBVBcdScAL1zUkRZGG1sA8EmpHKg4U7QOcjoTSFoNjZo1DuCADgA9c1DHP50juTsTuT3qZSZplG7LNxtPGaVEj2ukhBfsvrQUkNu4gWEcYJJGQQRUb4RFQnBByfQ04ooCEhgoJAOcD6VG0e9wwG/Bz1xVWKJd3mK2wgkDAYjoaYm51Bkk2xqce5pmwwhlU4SQ5JI5B9KsrCsiKQDkfxE8CmxMhmhZZwM5jJBJHXFXj+9iO1tgAwQR196pwyZICjcen/1qeytgK5YNnG3HSpELOUijjQHeDncRxiq8wYbDkOF6EDAqf7OWBjxuz0NRMrFFOOAcN2oAfEftewykqAeSOMU1Tvcqjk9gO9SbRGmAOc9upqssixSGVuXBGMVQCvMXjPJwvA2jGTTtghjQr85YZIbsO1NIknJbAO49BxikdkVyAGY4wecClYBqq6SKyNsftu6VNsVZiuTvxnJ7mmKzTAqQCF5J759KZHmSYOxwU+77Uih7kMggdCJA2Se2KmDCNCMDCnqBk0wTLOAAcOD8xYcGq8088U+FiDoOCc4x70ASGMy4aHgnkg8il+zqUc7vLfHX0plrb4cbpMIxyVzg5pZJFt1CA7zuIJxnNWOxDGoeVZHdSh4LAdfapmKGYhOuMY9qiAVlAfKHPQfXtVhIlVGY4zgbT2z6UIGhrxvEV25yB19ajYB2GVyR7ZJNShiApJ5BwSewpm7eSoIDDoSOtGogjVLZAyplmPUnIFOLKWBc4yceppvAlAJHNRPKSxUJuycLjnmiwEiu0zsqkCPtmkghVXwzAE9d3IJqGIAs8akhRjBPUU1IvnUFyZGJKseQKRSL0plt1dDtKMONp5qKJEnYEsxHUkcYpuQZFbpJ0OOQPb60ksYKFCQD1yDgEUAx7qrhlYADryeopGjYQYyRF1yR3qFAoDdCF4JPTFT5jmABJKKOBnAqkSQRRtNh1UM4HIHHH+f50+2PnRO20KyEn5hwaYswklPBAAwMDinSM4X5CNhHIxk5qluAqOtwHBwSeB7GmGAOpCsAFOST0qrtfzAqjvkYq5IfOcBSAgxnA5zVGiVxsQltrnzAQExgE8gVaF0qRKXhDFmOAP4hVHAJIL5QZOPWiS5Mwhz8jKeg9P8AIoKJ41V5G/dZXrzjiq9+EgkVFBDbQSSeKWLcVdozgKfmJPWnO8boGZ1lds44yRUoCNZGbAHDtwB2FNg8yJkJbL5yxHT6U4zyRMQEHThyOlEUkiwSMw5bIJ9RRYXQluZ0khffkyAYAY8YzURcsp8xQoAwPU0WyQyMHlJVRww9B61L50MTAKxKnsw5NFgIEZgp+QADnjg0+ELc7lAEYRck9yaib92WcEk9MdB9afGZAVYjAccn+lND9SRbmLasJRSGOCT1zVadmhuNrDIOB0wAKfDCEkCgg5JIb0pWQmXdkSHo3oKZQ2S5jMKbTjaeF71K2xkBR+XHPtTTCJCFRVLHHzDofampvjkK8BVPAPTNFwFgvlVBH5e4qeTjoaSPE6hmyApIKjpn0po/4+GDuoQDkilgTCPIr5IbG0jj60CQsiFpzIqBkAA2rwQarJKLaQmVQCfurjp9amZ3SMIGAJGQBTJMC0jV8FmYgsRyBTTBkgXzASAMEZx6iq5idjhwAM56cgU425VlWNsYHOOaEKs3DAsQQcnimyR+zy4eSCQM/hUIbbsjB+8c5PanxozuUVsAjjIzn2p8cDRyujKQSAQzcge1TcYiA8McqASCfWg2yeccSfeHBznNSLaNI65JOegHeore2BBIBMmcqew5pplLsOkkmjLxkBk2AFio4Gf/AK1Ma3mUINpOeQegqaWT7RKqyPsKjsMAj0p8gbYARtA4BBJBqikV1yJjvAwPXvUjQJ5jFiSEHA60kEaxTBi+5D0U9QfWleILI0mdxbqF60xn0vBPPGpSdNjYwSBgD6in/aETYoKoQckHnNebv4d8RwsSdUaYMNpmdiwPtz3qe68I62lnHKdREpXnCgjZ7n16180qfdnxMFfqd2Wi3srtl26BTgCobkRhgoUhscMTwv8An+tcGfCfieZYmF0SWIA+bBx61KPCuv8AmNm+CugOASQx9qrkXc3SXc7CRF3NESHlUbjg9PeptPaNsKCDt7defSuNs9C8Q2chd50lmY4G/nPoKkl0rxNEk6rcwxIBkbMZY+x/z3p+zT6mnJH+Y7ZLgGFixAJJCgHgirENx9qhjDxKDjbuUYJGTj+Z/OuDHh/xLFFBtmAlf5laTkCp7vSvGcMHkQzxqZBggqDu9s9uvak4JdRONup2jReVE20AIx6E5JqxbrDIYfNCuDwMDoa86j0vxnbGKJlSMYyu485/zip9OtvFkaLnY1xuJMbHJx/nFZuJmz0y20tEYts2oTk5HJH+cVaaOLzw0CYQDG0nJPFeawXnjvToXuJHguUkyGiZUBRe2Dx+lOi1zxemZDbQgOMMUHU/7PPB6VnYzZ6BqNpGjAiQLKedoPI/zz+VLGgdAq5D8g7jnNcHNqfiWJWk+zQkMMMo6gf/AF+KR/EnjCVIitjA0EfACr8x47kdegpWIudjFyxPZSQrc4pXbco8wMHJIGO3vXCzeJvFl3Gpg02GWUDaQvylj2xz/nmiDXfEqWjNdWUfnqD5aqvBb0PJ9qdhXO8WGdiqxkOT0UA5PtV22neCKWMkK6rkk8j6V5s3iXxJsTfaCG5I5wpVVb8f8aiTxD4j3lXtA0eMueoJz160cvUEz0ULKxcDKIBkMDwTUjLONpJAVhjzTyK4RPHGpDyoJdOkj/2/4ae3jvVoBKDp3mRDmLLYBb61FitTtZJZ3OxTmUEdO4p5Y4Ee7DOcksc1wU/j6/sZzLJprjcowVBwD/kfyqnH421C4I/0Ric5yByn19uKpRe4WZ6NJdLGuEBEp+U7uQPenwW8kimWQkAcBlOK85XxpN9reEW8rysAGAGTVhfHV3E8Tz2txGEbaqKuAx9807MT0PQrwC2QyMWBcAYUnBqWbFnECvyuVyS3biuHb4rQi0Ec+nXMTRsSGIBLDnpVS6+JCXtvh7V4ycjh+SOxx/8AXqeVgeiNqfmiLKEY/wCWnbNWTqVvMqEgp2Mmcgc9f8+vtXlVv8RnjcQGJ3OMA7Rk+36Ur/Ea3li+RWjGcHIzS5WFmenNqq3EoRCDEvUAYP1pDehJIyDtQEhVzy1edW/j62u2hY7oogSGbbjkf5/WpT8Q7PLiIMUBIEjDIJzzT9nJhY7yfVkwfkwV+YjrxVWLVZ55wtujOxOAg5NcZL41tpogJJ0DdcKpB69KfF49szjY/kEYUHGCTiodNhys9C+33cURdBhhwSRkf56Uy212eSOTzSDGBzjg9ema4c/ECw8oq1yQR0yeDUsPjrTpoTucI3YgZB9qnkaHY7ee9wV/eqZCMhVPT/P9KDqjzrEG3b0bJVTgkfWuKtvE2n3B2C7WNsZVpOOaa/iq3tndo5RID8qtu7/1quRktM72LWPO3kZZx1weadJqzyShg5UDgAEkflXnn/CYwwXLxiVSjLliDg06TxH5VuG85Vjc4Uk0chNmehWmuQTX8XmNjYcEk8AVLBr4QTO48yHc2MkAj/PFeZpr9pEwH2hXQ8sQc4qUeIIpI3KSh0H3lVgCRS5GOzPS7XVN8QndsKTgAE4qlc6ttlHzsUY8gmuNXxHbm2SPzQjkkquefrUH9q26xLht8hY4Ytkk+lWoaDsegt4gitoYyZAqE7QM96kfW5FuohEqqXxsLDIJrzyfxNDESoIdwAAoHQ+9SDWUKqzT+W3VSx4PtRyisehza2kQUBsMzbWxzj3qvP4himAiBaRgeCTwTz+dcPBrL3FusYdWlBJyfT0p66wnlgCLLZwQDkfhUuLBI7SDUfMSRZc7NvJz0HrTY9V/d/MGJA4VTgkdq4231LdECZCQ7EAse+elWZNTMUZXIZAM5XqfY0OJaR0cl/NOSZG2BFyAegqWKZFhZiQZOq+5rmH19JLcI4wcYAPWrNhqwjjOY/MAzgA4I9s00gaNm4u58RvCgHPORkZ9KtfbGkkB6Aj5lBwfrXMnWrkodrxkA5VAvT/P9D60lrrWwAFGY5yec1ViLHRXN1C8wJXZtPybjkZ/wqsZSmVXbvY9QuSKz7zVIJWQxHaBjcW6CmLfrKWRXCnGMjuKLaCsaUoZ5QwcMF5YkcYqC6ZmUlASM4JB4B9apvqKM4wCXj+9g8VMl9FNGjeYEgLbST2NCQJXK1yGR1diSCQu0HA+tRO01mhkIwM55HAFWEdbmUK/EaEkZ6mp7uZX8ssA/lnheg/H1quULEM0jS2qNgqQTn0/z/jUBQg8EOx59QKSSaJ4WDExEnHJ6j1qvNEsMRy5+UZBzwR6VVguPa+aALnI55ycg1GLh57holgYDGQOhNR2ckVwshLqSvG30H+f5VKk5fbtO0ZwCe9FrFDLlzJBErDlG5xwSKilfY4XkRcE5PNSyQO93tjDZAywJ4HvTru2RJREXyCBnHbiiwGNcys4MYByDnI6gevvUdsZVJX74AyDjP41rzWjtC+0KCBgZGSff/P9azltXjyykkOMHBIJ9qZXQhz5h2jATHX096rvM0iMoUiNTyx4B9eK0G0uXAcD5Oygc/55qSbTZJ0IjjLnuo9Kq4zG3r5YVzx0Tmuc17Q2uIGPKknJHOCK7aaxEcQ3gIw+6CMgUkUDXcLIVEpzlFC85r0sJipYeS10O2hX9nJJ7HkMKTWFysCAtGQAGboK6HzXTy0WIyMGAUqeua1fEnh6S2jaSWIqzcAr0Hv+tctCs2mXESTytjJAB61+3ZBnVlFSloa43DRxMNEdN5/zgSRncvyqcVJdOwXzECO6dUQ9D9KyLS7lTJly8StndnnFa8d5DHI86wKqSDlxkMPp+v51+vU6kaseaJ+d1qEqUnGSLNu73Cr5qNzyyhcge9WDGXm2ucnGQoPT2rIW+EAMcTnD8YJzxWhbKyhXDgyHjax5Hv8A59KZxyQjb0lfhYyDjJ7Cr9ldtp0sctrIyTKwMchXJ3VnxBldxKBu6ktzuq19vlQKQoQZAORnHvSauQm000feXwK8UW914d0yWS6Sa4KkOYmxhwxBOPxH519DJC2paTPEpUl0ADYIx8wOf/HR+tfnr+zl4/j0bUZtKlRpGnjaWIou9twYZH0xk/hX3X4OvhLZhHJMnIJxg57j8ya/DeI8BLD4lzWx+xZHi44iglfU+Wv2gfA7SS3cPkCNJ2aXa2FBkJZm2+mCwx9TX51eJtKbTdRuYEgki2sQFY5Of8j9a/Yn4yeDob6zN4sLMu0hpc5IJz09Bwo+tfmp+0J4IOh+IJrmKJh5YVrpQ24AnIz7dOa83K66jJ031Po5K60PCpgFRVChiBknP6f59aqNbvLIOCT0AFXLkrAH3gqSMhzyB71DZXTlQ8seUTrIOBivqEZNFdmbJIbcRxinb8RkkEHuB296RXUTHK5JyaWRB5RKAkkktk1fQiwxN6MFVwSDnGK9T+DvwS1n4t3ogtP9EgUkSXkyMyJwTwF6n29xXmVmpkaMRpudmwFxmv02/Y88DRaL4GsN8Zllk2maMfLjILO34lh/wFBXn42tKhS5o7mkI3Zi/BH4XzfBzbb3OJzwvmKwJk5GTx06DivqTQvFLWenzzjE8kXHl9OeOv5815z8br+00ySKOzgCSwqCTGQMsAfT13Dr6GvlTx5+1z4r0yKbR/D8KSXAURy3b24IQHrhf4unH/16+TfPWld6s6LH2Q/xlafUrrTbpoLG5Ri+N+4Ou7AA6enp3FbmurB4n0C7uJYkeZYSAGXK5x39etfCf7OWleM/iR4wfWtadp1t5NwZovLR8hlfaPxHA9K/Qm3s00LwvK10wP7hyZHAXLFMKPzxWdSDg7MTR+dX7Teg2yQsCgAaItGzd2AGT+GD+dfKd5A1qC7KCqjGMdPrX1v+1N4riS2NtZs07O5fkYVcAjOffPQegr5EaWUyuWO/qSjcg+1fUZfrSMZrUhijW8kOSUjbAUZzzTfsiqC+8k7yu0HoKjlUbl5JAOSo4OKvxLFawmUL5hIBJ68V6yMmVjHMiDY4AByTjpW1ol/8yw8DBJDHgZ/z/OsVGHluckjGdo61CMnBGcN1x2rqw9SVKopxMK1KNaDhI9g0LVprVUJAWWNgY2xkqc8f1/Svsn9nn4nz6xbJBczRvL92ORlK5YdRj14P5mvg/wAJ6rcMRI7hxt2HdjjH+RXtvgTxNc+Gb+xuEMY+dZJwc7cenHQ89a+jx9CGZYV02rtnwVPmwGLveyP0ds7t722iRiADzyMVsadp9wXCKrGDGS23jr6/561498K/HEGv2cU9tOJpdoZhIcY9AfxzXs+kaqXtAVcGTHIHQfhX8zZvk7w+IcKmh+oYbERrU1OJdXTYUDr5rFwQ20HoaVysMu7IUgZBY9PWlkvAhTeAGJLM3eszUb8OWCOqkZyT1AxXz1eUKCsjovcbeajLNIQp+TgBj0qv9nb7QCWByM4HOBj/AOtSwW+8gqpJPH0rRs9P8oM7ZYjoBkn3rxYwqYqbaLTsY1xaGG3Lht/JyvTFUIGEbGQ7W25+XrXS3VmDC+SCuSNo4Nc7PZFQJN6tCP7vUiuTEYCdK82Xz30Bm+3uDG4i2gkkjOen+FUZY5E+Yt+fU1oSIlup8licgcnsfSmC3eZQ8gxngLnGK8dpGhn7GCfMrbz/ACqUJLMiMjcqTwB19qmYNDMAG3H1HGKkicsxQLyeuOB9ayYWKnkES5kJL/7PAxVhZQHby1GB3x1NOW3UyhpMgE8YPGaHUBvkwBnBK0rhYgikmic7jtBPOR1FakUizS5L9BzxWcsLTSHdIHQZwBwcUPdPbxBEQuCeSflC10xqW0A1TYQzqS+4EHIIPWsS/wBJAuCoAIxkEcnHpV+C/OCkitjGQe/0xVpQjYYOCScbsHNNaiscgZXtQ2VwgxgN2q5baosjkE7NvTI68VrXmlrLuZwCvTAPNZE9gyJ8qmNh0DDnNZThLTlQbGtp2oJIHJLMncDGR71Yb/SV2lNinJBHBrN0mxEAO8BHOcjpW1JJHHEio4YkgHHYete1hn+61Ie5VhRkQAEFCcY7nnpVqdjHGqqgHfOOaSKWO1k3IpaX1bnFRQSz3d5IznMWMKMYFdkGIpXSjycEE5OcA9D61y99CzXDBUJccHnH6V0ms28y3PylsgcL2rIlsnIDOcHHIBwcetfLZt+8qJM6aWiF0mARuhcgMp59BW75hSQrgHIHI7c1zkayDAQ/LnnAxg1qJdmFSzgOSMEr3rlwtSNLRouSuWljLhmZgMdOcmrVrMBORnC4zjqDWcl8nm4IGGA5HHr/AI1di1C3RUJKg9c4HHvX0EJRva5zss7QxDbMEngkZpt9IPIHAYZxnpUI1EBwq4dOoJFTSo13G4ctGu0gFRkCuyL0I0OQ1MMGYscg4Oal0uY+VgcoTjPv6/yo1UPI6oVxGuNxXjJqXS7YRIdoJBOfl9cV8tOlKGIbaOrRxLshfglRk/3hwazL0bcRxJ82dzEHgCtEkpOnmcluAM4HWjUbFJQGIO9OcqORxWjV1Ym/UwbSYW16xPIPAHYGuhiuJXiUZLkcHIAAFU44YYrgDy8ngncOBV4SJbEkYIIyc9M+lYYem4PUqTuSpCRGQr8jkYyCP880sKkFgTuGAAADkUxpysYm2gI3AVTjPvUc0waQ+U42uBkL6V6PPYzsWlZTckIjEcAnHepn3GRkYhQRgLjp15qlaSFMqAc45HpVq3m+YiYEDqp45rtpz5lclo57UrKR5nUDBPQgcH3qhp4KTlJMZTgc8EZ6H/PauvmRRI245GMEeg9KzTof2q43q3kEfMW25x/nFedPBznV9rA050lZlnTmQZ3A8nAwOPxp94DLM3mcKRjHc1YtrdI3bB8xcYPGKjltiWD53DsDXtKm7anM2cnqZaJ5IlUGQDPIwBUkGmW+lgXuoOfmXdtHcY7Vu3cSRAykAuTzkZzXMS6V9uupbnUTJ9j+6WzkY44A9cCuKph4RTlYd7liLWJNQdzb2/kWzYCScksfyHt+dQNNHbgbiZnz8x7Ul3ercqYLY7IE5zjB9hVby1KBIgzSMcAZ5JrxZO9RJM2S0LM9zJcOFT5M4AVe31q5ZaDGJDPOVhT7xZhgGlWyh0qNRLLvumGQi9BVmJYriA3N++Io+ViPGWxxn9a9ClF3u2SwtrcNCTGhjAYjzCMf56VTvJY1iZFJO84kPHPt/n0NOu9Yku5BBCvyucKFHfHp+H6VoWegSMu65BiyBx3I/wAiuhUald8lIV0tWY9jpL3rboISULbdznC5rX/saCyhzKN78lURQCf85/zmtyOQw24gsYi0eMBgmdo9f0q1pmkrMxkuGLSFtuGGAv4flX0GW5bKhPm3f5GEp3OKvLI8mSIJCec7cAj/ACKrXFpbagESRAdvI4GR716FqFnDhotwlmIygB79q5LVNBDJLIqlMddp4P8AnNffwk1DVnI+p414y8DZgmSBC6ybyEPUenP414/qPhe40WfzhAwkjONuBkNjoa+qfsT+e8cifJtzyBwawfE3gq31GCV4AJZtmdiLycf5/Su6hjfq77mM4c6Pmk6ncROIpFBDc/KOvtVbWYRNbXDSKSkUZYjOM8V2Hi74fzWciXGxvNKlQq8gdf8AE15h4ivzYWd1b3SMUJ2ENkZ57flX02HxMMQrxOKUHDc8v1q5+2XJBTJXAB44/wA81X0bS31G5CIg3A/xDI60zVZpp7xRHlgxwVUY/wD1/wD1q7DRdEWxtwSxEpGd/UGvLzGai7I9vAWcbCm2is4WgI3ygche9bnhtvJztBxwQG55/wAgVj3kDsiMIyAG+Y55NbHh1vNUoBwhzuI6DNRgLu7DMEoxWh6H4f3y243SMRuOATxXsPw3Vwr42rJuwuRkjI6/jmvJdAiadDCNsZUZDHgmvY/h3HvtGkCEAMI955BIAzj8/wBfaurFSajoeNSd5HptgJJJU2DGwYOR1OK1fsbx4kLgAnPoc0mgO1ta+VIQqE53sMECr6WjagPMctHF2I6nnrX5hmKcqtz3YaIqQMLeZpXOR1XjOMf/AKq1RdyMQzMGEnAPArPnVIEG0b3BwOcYFQG5cyiKMYGMknofavNpTlRlcb940578W6YIO/oCeg5ryD42/EiLw5oU8IdXu5EIbGTgH/8AUOK6rx/4ttPCHh+5vb2QhwMRwAEtI3px9D+VfCfxG8Wz+LNcuJ5XaL5iPKLYAGT09M5r9P4XyWpm9ZV6itCJ8xm+PWDhyR3Zg63eS3d7LqM8sjGY7iZmyxx29q4XxfrgtIQIwfNcZXIyFz/+o/pWzruqqUYyOUMagf73vj8a8xvNae5mfcS4zjcecGv3bEzjh6PLE+Hy7DvE1+ea0KcpluJvMlDP3yOATUL/ALkfMN+ezdae07McBgxHIx0FVpt0eNxLHOfWvipScm2z9IjFRSS2FiYqrsMhjwMUvluXCOOOuRSyyYiUKu09SRSNvSRCRleCT61mzRCSttbAPGMYHSpbC6nsLiO4tJ2injO4MOcUgQzE84A5BHSpItPdo9wYAAn2zUmiPpH4TftQyWC29rrbrHLHuBnkJKnPT+uPr7V9i+A/jXpGr2MMtvPE1kyq0hjbcEyPWvyrFlJa3AV87GGcj0rVsvEep6ZbzQWeoSRRSIY2QHggn0PT6/WvMrYGlVfMbJ2R9j/Hv9ruJ9bisvDl4Z7O3YrK7fMspB6DpgccHB6Va+F/7T1l4g1CFXa4s5CcNFM6spAHbb06V8PRxysgQMCg5BHWmwahPY3CGJ/LIOQ3cVH9m0eVLqPmsfsD4X+I+m6paxpIHkLYdZVUYZfQc1Z1Hw1p3iCJywEbyKQGkUMT6L+nFfmd8Nv2g9X8L4tLu5E9iHAAdC7KvAI5P1/Ovsv4ZfH/AE7xJYGWC6ieM7fMi25ZM9vX1rzMRhpUH5Be5j/Fn4BRTGTNlHMskZiHmKBtyCQc845I/I18qfEf4CajoMklzYwBrYRKRnI3N3A4x6fnX6b6f4stdUWJDAxBjVhKqBSPfPX8c1zvjX4Y2utQvPG6S44eA9Hz1/H/AOtTp4iUFZBa5+TFw8+nqlvLujY/wg7SMf8A6q7jwX8e/Ffg+FIPtMWqQgkLFcLhsegKkf5zX0b8V/2e1n3ztYEOzGISBNrYA7DHXpj+E818s+PPhleeD7mcsreWrBCGGCnHQn3/AM9K9SjKFVbEtWIPiD8RtX+IeurfaiUSKNQscEQwq+57k8nk1xr3K8gISM8/SnS3DRTHBBKjJzyD7UsEKzkgDaG6k9q9CMUlZEWO/wDgp4En+IHjHT7JIi8HmhpmK5AQdvxwB+PtX6xfD/wxaaHpcUAj2yiNQCcAKvXb79/8ivkH9iD4PNptm3iiZ1uTdERRFAQCM/dx+Rz7ivuWCNI922Is4IOScBP84r5rMqqnU5YvYpKwmoT/AGWBy5WIKu4yNwFUd6+Gf2hviINf165h2l4pHWIbhhQVOR344Bz7mvqb42+LoPDvhudpJtjyxtGshIKLx/Pk/pX5665q41e+vZLgSHE8iqr87hu4P5Y/SvpOFcB7aq681oj5PP8AFujBUo7sw2kRLh/mLRliQoPCGiZ9qYjUiQnk4pfLgXfDCPmA3A9TUrMFCiMcBc7jzzX64fmzK6R+U3KjcRnB6VC7h3UMSCDgA05pRNOWc7OeWqaWJPLL5J9CByTTEIVlG7DhT6kfpUavLuJkHsPelE2Qm/KqRwB1pju6L5and3z1FIAO+SUDaSDxk9CKadsbbNpAJ69ce1NmlLKjJnHcCmrujVGDl5M5wetMsJ9y7WUcRnGOmc00ylJsx5CtyT6GpVIdyZsqgycdxRbZ3jzEEh6bRxzSHcWWImXeyE7l421EVZm8tgU29zVu4Q4RkY8D7g7VCxcQM7KC3QY6/WpGtSq6hZeGyB1yKlMihgc5GOtNjiMj85ORknHApux1k5O7tgjg0FIbLN5jH5CQR1HSoWUrGw/gJ+YY5qXapibk+49K53XPESWCNHERIzDGSKwq1Y0o80mdVGlKtPkgtSfWNZg0yMqjDzCMjnkVw19qjX0hZz82Mc9KqXN5JcSOz/OT39K2fDXhWbXSksitHaAkF/X6V8HmGZ+2TV/dR97gcvjhlzNe8R+GvDd74kv44baDeC2C54VfevVpLvT/AIc6Rc2NsFn1CRMPIRnHtWFP4ks/Dts1hp8I3IOGzyWrh728NxdGeaZ5ZSTncxPNfAYzGOu+WPwnvwfJexNq2pSajOspdjuJyGbOaoESOCrDAzkd80q/PJ1wCcDPAFK3EoXJOOCe1eRcxbAxrtGH+5yQTyBUSyE70BwrdAetPkVSzYGBjH1pLeMPkk4I4AA/WkZDFiKLjO4Zwc9frVjyywDZBJOB9KXy9oIRwSRyO4NOH7hcOCc9COgNS2Q2J5OUAIIcdcdhS2cDvKNqZPrjgCpFjcMrAZB4571q20RQKqEA9SetYN2Mmyu8Y3KgGSBk+n0q3GHUAgYJGDgcY9aCfMypQAKeMcHNWYDsQ49enXisWzJsd5CmM5YMcZ4pkkXn8OpCrz15NR3qNHINhIOMn0xUkMiwBSCcMOdwzg1DJuSZEsYwd2OAD39qquwiccc9SKkZvJHyqWDE8jsaaG8uNQwJb+8eppCHFTMoKqVJxkZzQgEDMxPOAMU9ZApQbcFjggc/jTzGH3mQYTGSR1HNABKoIULkEDJ96RYtwAckuehA6UqzCMbQMnryO1OiUuNwfCtxg84NAgiUpltwdQcEjpTSScMw46+n40+WH7PErAn1IPrUJjKwh8bg5yRnrQMlnJVwVGUUAk1EZd58thsXH41LAz7SSoIHY96J41XYwO45+YHjj0qWAzzf4CQcDAGOQKdGynAZcIOrA4zQSHIBTIHoOlKIkEWCGAyeetNDIpQZMAHCg5NTLMdwCACMDBB659ahiAhlIUFlI3EnkUqRfvshs5OMUxkzgFQyP0HTvmlV5HKttz24xSvCsa7lYknll9qiEmAxVSo6AE8UB1HFHicgKCM5weuKkERRCwXheSM9vWof9WCzHL9ielO5k+XJBxnB6UFJD40QgMrA7uiioYJA0pC4GCQSe9CP5S7gvKnJOOF96TzA24oQQfbnNAWH3RDlmV8SdAp5zQJSxLNy4X7o7VEqZdGCksDyD3pTJtdyi7Q3pQSC5YcpjjPIpPMKMjqC5zjaBT5rlozt4zgcDrQGMGBxvPI9aaGMUEksQR22rTCyoQu3LHJPYil24JIJz1wTzTgq/IzBgM5Oe9DAazbgImOEByB6U+d28pCoJwcDHAI9KJSI2ztyW4BIoid0JQsNoOVJ6CkKwsTtsLOP+AjqRSxOHYgArk5G7nFMT5FLN8xySuOgoR1DBiA23grTsMfGqtLMAMsg3EA5psUUkseTgcnmmxPAS8oLIRkjJ4NOeR4SNr4UDJyPWixSFkfyt5kJ4GAuMinW4WEnzW3ccEVAuGc5cEHqRzTfJyY3WXaQTuXsaYyb7QTJggdcjcODSu7TToUOEXqPem+QJCzcsMYII6UWbCNpDgEKOhPIoJaJgxt2RwQQDyBS3F07TJJwFByF6ioDc78xLHvc9+x9qiikSdCWRsYxkcEGgC8Z9y9QAR1FVmWR5FVQSmPmwabFArFMuCoOWwegpq3RjZ1AwMn5vUUdRFncsjlmPzqAABgDGPSqUsoE7xg7gOfl5xUx2bA2wvznK9TVZmjjYYDBj1HfFAEhuGTGCQQcBasBJI4i5ZWc8lRziqqHemQM9ueCD/SprOMpkb88ZYkdqaQ0SWwQQu21hJuyOeCMf/rqNEMNyglUruOcdgKbJPhi4bA4APY4pJH24YndlcjPSi2pSJhIGunVhhP4SO5pkqtHcMxBY4AI6HFRSu6qNpBUnJPWgtIZBO4LKBtGOhOKGrD6E0cIkhaRRyD93uaUFY3VsYOegFRRu7qQzKrNnAHFLbMcvucMNvenoDFXyxdPubODk4GSBUe5juTfknhR0xT4HVJAWU5JznqCKjeUC4d1THHQnpSQxBKSvlsTnuRTLiVvOVo1BAHzc0zeZMSY3jOPl4p4HnE7E+XHBPBosKwiPI7ZIBPUA/0qeJxHb5YfODkA9TUVtECz5zvzwCen0p8pMxVR26YGSKY0iNCCS20iQnIwetSy+Z5QIGBjLcdKjQyNsYIxkDYBxViZ2lidUOW7qKkCO0cpDyu9yeB3IoeTzwy7dhIwMnJpWtTbxiOZSkhGcjuCKiXbFKSwLrjO4HGKegCxNlTEqEkDIOadu4dnjJUADaPpQ88f2d32bM8KwOAaYrMkAILHnA9zTQgLrgqpKKRkHHQ0i3IRV+XAXncepqOebMOzGCBwB1NEaLMq7iQB1bHHSqSGkNZ0EJxu8xjkEdAPWjDyyJkYOMccZq1CYysmVHyjgtz+NQNh1EoBGDgY6GmWP+zzOxjEZR+vqaiaSZA0bRKD03kcCrSzFpUZyUP9/OBSzhQA4yQe4PU0x2ILecLaeWyEAk5J7n0qqyNDmRztTOQoqyrzXBJAUHGAMYFRzqqIdwwwHLZzQFh2xllVirYbBwTxRJJ5h+TgA/NnpTVP7ld5YA8lvbtU0aADaX2xkE5IwTQIjCr5aAnDE4J7Yp+Ut5x5qFk6jtmmI8UocBSFxgEmjmVA2DhBgEHgGgBpgaaeRjGwQDGCcYqaOZLiBk5GBj5uKXdcSSISRsx0HemyRLJJgHCZ5YcCpuBFDGVbfGNyKMkZ5NJKHkZtoK9MjHapbeIqR82Bngjt71NI/wA4DnegGSQO3pTuFyLcsa7OkmARjtSLbiOOV5H+dgAAe/0pyRxsSxUxYPBbkfWh3jlxGwDYOQQeM0x3KcamIlSPkU5yRkGpUIL4X/VMf4ehqUrH/q8bgfvE9qj4imCBNy5xgdTQFhT5UeGCc5OAOufWp0LTosflF2Y8YXn6VBIPLf5eD1IYZ4pftO4SsAwAAwRwOP8A9VCEyW1CRyuGIIzxkYqA2iJIzKNwJyOOKllIfY23BxzmlDCNCzOMsOMDP4U7h5kawfOuGwGGQvcGmSzKJAGzj0HY1KLtQgj2/MTy49KdHCySkLEXkf7qnkH3qRpDoZ99wuSoIwAT0qJ0d2dghDjk46Y9aXyQJFBGwexxzSG78y4ZCrbSMbx0pIZHh13nAJwCCw/SpobrMIVPvjqCMjFNgTdGwYnCkjHeqkkc287VwjEAMOhFWh2LNxbyJEduC/UH1FJExRoy2CRwVPepoUR5FVjng5YGqpjQyDjIU4z0OPWqSHY+kYdxg2bggc4w2MZp6Mu0jflBweenvWckRlmMe7dGB9/PArSjFvLE4RmRgBnd0avn3Y+CiPtJSHMZHIOdx9PapSsU93K29YyFBOelVEHlBfnDrnOB1FOkEE6ucmJmGAxOCazZojRhMMZAnUMM/L2J4pyyRyQOpRSpbj1A9aoRWDTBCGyANu4HgGpIkjkdlYsjj5R6A5qQb8y695EkBiZf3YGAQcYpiXSQzopBMRGdxOcGoJfKjAi5eUgFiOgpGVY1RlAdE529TmghNos3M6CUn5lOMsx5AFVkbdlTKFTrnvT2w58zOC4Awe/tRd3It4/IjgCr1Z2GSKgtstCSSAmMfvJCAVIXOKjisW37bgEEkcLwDUCSMqxrtZccj1PtVrezQ4kOHY43DPFNA5A8GJVZiGOdpUDkj0plzYqiBpC6IG42nAFNa56byWkyFGB1qf7XKwREQ7geQ4zihhcZBGMvvQpH0LdDim3EfmO7oN4wCqkVcUSXOw/cC8kdc+lRO6pB8x2kEhuxA9aClYzRYPI6+afnJyNwyKLiziizhwUPAPvVmJJED4LTKh3bu4Hp+tPhiKyglPl68jIHPWkIqadZKZzKEEo6FWGQfan3S/P+6AUA/MB0FPlleKYokbFgc7BxuHtUUKI1u0lwpSUdFBqAuIsEG0GdQzk8egqeWygbEaxhGx1AABpwCqVkU7UIAw3Iqx5WwnepwR8rDjPtSuFzE8uMXAXYN47nk5qU31ukbRMyiTOCWHJH+c1fSxj84FRkk5cnnFMe1gyG2BirHBIGW9qtMLmNd28e/a+CrYzxioFgtd3l+Sm7PdcsRWvJaqZAzEAZ4LdCfSnR2kJZty7B05GSadh3Rk/YreCKWU7SSMLgfMfb/PpUDWVuZYd8KPzubKjC+9al/bbySyeWoA2nsfepRErwKVj3jjKr1zT0Gjn7jRrH5meFRJnjAwoHqaeYLXJC2kZUDh9oAHtWjeQ/MdqEg8FSeaijySUxy2AMDpVsVyjPYQW80bm2jckcfKMmqsWjWdxcBnt1RgSRkdTWgty2Nuz5FYgs3PFPE42lWAz2I7VLQXuU10ixSImSCMhWzkLUknh/SzCZDAIiORtOOP8AJqa3u5GZUSNSS20B1zk097kyThGQCNTgjripsO/mU08O2AiZsbU6gsc4qB/DGmzxh2id3JyGDkYrbm3DdIifIoHuKpqxJDCUDnHThaqwGLfeHLWWBxHuUqM8knvUFp4ftyqGRnkw3y7eMGtl1Mrlym/PBxwSKkuFQxooBDA5yKqzDYwbrQogD5YkDMeWU5GPenp4atohiOWQlwMgtyfWtZFDYQnLZI47CkuoPKiVt20g8MB1o1bHcyJtEjl2TpcsgjOGjHQ00aQ0CkxTg7iTzxgVaurhSFjEiqX6+9RLAwnKF2yw79DWiWg7kY0pLOJW+0tJI5J5PFQx6ZcOyP8Ab2BdiMKCQPar8sUjRCIQYAPBPXNRGJYbcckPGQw9etN6dBDNt7HehDOUQjlm6Gp5VvHtAy3ihlYj5Rzj0/z6U6a7t8K+1nlwAHbgA9+PzqO2vYIpWyhAIxk9M+pqWP0HPHfOiGO5BEeDuxgA1I0uoopb7QvznBLc8UjSSQK+cBG9elQu6mJghOGGCM5IOamxUS5Hc3xQnchcDAOOM1EbvU7eYM8gGOcE4zxVJ91qwEbkswyUPUGn/bJERYsAsRkAnJJoSsV0Lya3qQzEFVlJJJ6GoE1fWHwWjUbW+UIMZqCaaZIgAjN2IHBzSNczwruQnKjceM496LGdjVtdcvN7Yt5S+MlcZGaB4juZdspgMDjgIeoNZEWrTJLIYsHKggt3b0qw80jK8mCI2GCzcgH1qlFFJIvW+v3OXIhLbuA3PBqxJrbxWbo0DjdwuDjnPWs6N/JaAq+SrZ2kZB96dd6wZJGURBSxxgdDTcYrYbSSLs3izyliO12OQCoJyalufFfmTRlkdSoySOn0xWEL4cAEBlJy4HC1INWZCyiAOFHJK5A96VrGdjVm8VC6kUAnb0AIqS18VAfuniZ1UkDHUVzzTzSgbFCLnuKnSLc/AGc4JzmixNjoY9etoJpHjKhscqOuP6VYi1+2haKWRwyMcBVHPTpXMyQBnICgFuGIHUVMs8EO2KKFndRggHPH+f50aFWN8eJY7clYpFDM/PO7irCarbAkO+4Hq3TPtXIwxRTmUvhMqQCelWIbZZ4GAcndwDnge9TYVjq/7dgiYxsVVwM7mPGKa2oW0kUQVgRu+8DkZ/r3rmHihcRIxBZTyCeScVEjfvx5p2xA4HpUknZ3N4DCfKYMFAwRxT01ORYmDDCqM9Ovtn8P1rlBbbpEkjLLsPcnB4o23Jw28oxO0c5Bo2GmdVC/nyeY6KEYbVDetT27iCASIEIRsMQO3Yfyri3i85m82R2TOGIbAA9KbNp0kbxmG5IKncMnkcVZW51155OosdyfOB0PQiuA8SWAt1eIKGdsgORwfar0cssUo3zScNkkNgmtK90i31SDcZiHGTkk5z9K9/LsS6c1Fs9XDV/sM870+8ksoGjmUFFOCwGTXQaXfWl6iwsNiIMjPc+ntXO6xYG3uXWH98yNksvam6bfxJktwAfmXoa/dOH82jJ8lR+hxZlgvbw5qZ2MCeRMXhKxyHKtkZGOKW11DzZJlW03OGxvI/z71maRdrLuhVwVPJY9Rx0rdsZI4IGEayF84Bz+n+fav0i6eqPgqkHBuMtwuYYyRk5PX5elOhsyS4b649KQsQgTYTIpw2BwARTLiR7eTzIw8pAGSo4AxQmcjRseGNVXQfEMNyV2lTncpwAPXP0J/MV9+fCPxbLqVjbNcXBn8yJJI51wCxOSc+uMD8q/O+0MO0gtlpB1J6V9Cfs8+P7m1v7PTXlXzUHy7xkOgPOPfGP1r5TiHAvFYa8d0fUZFjvqtVQezPunVbIaxpk0QyAVKkFcjn39eK+Jv2h/ALy2OpwrD5pZlErsvJXkll75B/Q19l+D9XNzbpG7B0lztUjpjOf8+1cJ8c/BFvqGnPMsTs0i4O08hcH+WD+fvX4fNOjUst0frsJqcVJdT8cte0t7C9ks50JeMkbSCDn/ACKwJJ5hiONAEBxj1r3n47eDJdN1EahHCxR5AjKqYKEgtlj+B/KvD7piJWAXdk4AXua+3oVFUpxl3FJEEccaq8zufNyAFA7VK5QbAQxLdxx+FIZxkRpGDJ1JPPH+RTktsyMDKpyOo5GK6kZsSM/YbqNw2fm3fLxX6a/su+O7TWPDOlTxXA226iK4UNyB5agqR7E/oK/MgxN5mOMZ4ZuRXsnwJ+N9z8NdRkjuUaewYZby+GTAIz79vyrhxtJ1aLS3Ki7M/Tj4i/DgeP7B4reUmeYGNip2t0+8D/npXlmlfsK6TfatFqesXMkyx8GC1Z1G4dNxPA+lWvhr+1l4R8RWdmsGv2pmyFaOeRYhCB03ZxknFd3f/ta/DvRnLal4ntYAnDwxyh3A9OSPTivlfY1IrVWOi6PS/CHgLSfBtjBa6VYx2dtApHlqAV+teSftLfHDTfA/h2ext2FxdOu5oonUEegPp6/hXg3xl/4KGLrWm3umfD+yuTFcgxfbrzCsMHqvp6Y5z615Z8N/gl4z/aO8Zw6nqN1Ilkq7p5dhAOOyD8Tz06mmqErc1R2QpHDQ6H4q+Ofi94dOtpJrRNykHlIVB67uACcj8qm8c/sta/4N0qWe9lXzQu4xwpuZP97n3H51+onwt+EuhfC7QLfT9LsVRIRukYJgSE4zuz171w3x98PaZp+liSVlM84JULwFDg7Rj8/0ranmE6btFaA4p6n5Bahpc2mXRSU7wP4hUMTIsil3zz90DjFeg/GSfTz4nmFkAgT90+eQSO/+ff0rzmC5UuVKZJ9OCa+roTdSCnaxzySTsPDO8zgAeWByR3FNhG5pBEST0I96VITLIWy2wjLY4AqZ5oobfEIw56kjBzXStGQa+if6BEXkbLAZIHeu00PxE05iEbsVXggnB+leWrdzuOWIYcA1qadfeUCrMwOQQQcc17OBxPs6nLPY8PMcAsRDmjuj6w+C/wAS5/DmqLHcTSxWcoLRTEAoh5BVh2HHX2r7b8FeKo9Wt45skeYAFCHORjOcj/PBr8vfD+trc6Y6byzsMGJuSf8AP9a+jfgV8WTpuNPvW8gOoWIF8E/T0xx+dc/EeRwzGi60F7yPCy7MnhKnsamx92NIBFGXc/NnGR2qKF7eSXcAS54GQT+Nc/oOuLe26vIXCngK7ZIPHNdhZ2kMcolLguV4JHAr+acXgJwrP2iP0anUjUjeIJDMxWQKEhBwdoxmrtvdq+RtII/h6Zqx5SRqPmBicYYEHIqheFYSY0lycg4XgVnCCoo1QXeorGCWUttHOOOfSsc3hkdklHysMDauPw/SrTXSM/O3evJyM/jUMNtJOCzKVTPykgcnNeJWlKvLlRpaxmzRtHEWRCwBwQPbtVaOZ1fk8AZzniulk00RQkjkY3EDrWNfacRHneQh+YKOSa8qthJU48xaaZXmlgQrznuKhNyzAiOPBz8pJxmn24iibcxLADOAOlJ9qWIjYNxOQCRxmvFmrGoFjHIDMegxuHTOPSqf9pId6qen8WMUx1lkmPnONg546mmT26hDjJGOGrLYEWoruF0ZXBL47HA+v86kN3EyeUc7WBG7risSWCaDJL5UgDaowfrU2lQvI6IjByxIBbtWSqpuyZbRoOrOAVYgAAAn+VSWV1IitGW4HOepzSs3mjIYbhxjtSPGpyoIB64HWuqnP3iLGzbzB4AxILkkAetONn5wchclRnPYVkW1192ID5lwMj+ddLaIyARAZLcnjmvscvUMRT2MZNorx2ykDO1wOAFHOapG3EUuNygE5GewrZmtGtjmE/QZyKqGAygSEYB4x3zXdLCwFcyriWRJ2Cr85GFHGKswRNBat8zCY85zxUq6abicNuAxxg9c069gWCMx9RjIIJxXH7H2SbbHe5y2o3b+UUidwcYLEkk1gXDs1wF8xlTGWY8ita8WcLLJEkk8ajnapYgntj8v1q3B4cEoilnkCo3J3AjB9Oa+Ir061apKfKzrTS0MR7soVRDuTBBI4J4pyXrIuzfk5+6a3ZfDthaSF0ky6jnewLA/SqH9j25nd1csSPlQgEZ/rXL7KdrlDYgs5B37mxggHGKnEBbCKPNHAwMAiq5sikhZSc4wSvFIZJY5gFO7aMnGQSMV2Rk0loRZGlHC1oyx7xnpgHJBP+RWvbttRl3Hf2U84965qW5kaTLZdlBOB1NamlSSSxhkVgBnBwSK9bD1udqLMpRsXv7IWY5YZ747GmPaLGFRFCAcYUYqKRJmjY7yVJx8x60q5jJGfmGD7V32i3qSW30xTFv3rzztPJ6dR+VZOouFKxJw7cAHkmta5csuI1BbAALE4xSrLDb8zIssqj5RjJ+lKVOnJcqQ0c9Dp9y8hcY2jh93UVNFYNHIQz7geTnt7VeuV1C+QKrfZ4y2QRwx6UsljFbqzyTnd1GTk9K82ph40neJoncplGUlUwYs4JPb2pwiijcFjtGMYA6n1qq2owtuCnA6Z9ee1Au4Ehba33egNccnbqNE8txsiJiQnPHHXFLbedMwWc7eOARggVSj1SMqwzg45OP0/So38RQZTyoZWcfKzOQAD7VrSqx+FMGmjdjEMMuWbcw/L6UTX7SEqsRROQPU1z8d9fXt1Gv2fchBJZBjHvXQrZm2VZGfeQOSelexQemhhIgM8iykBCBjp3NWJJWaIYPGPyqCeJiyGMg5JB3fSrLqLe3JYEsBn2rptdXMupXlX7QcY27epPSsXXJo/LaMIwRcAnt/9ataGYKSWGR1HvWbqMTOHJGQcjkdsVx1481KXKaLc5ZLV/OL7sbOcZxkVsW1ulnbPcAZkIyCeg9v502ztPtLgIpIiOGOMDFaa6NPfEgx4j5AwevvXzlDBVE+aKudDkjFN0sUjXE2C2B1zirdrpV34gnV5F8qIdFIwCa3YdEsNPKtMPPfHCjOR+uP0q/aQTXOFQeTHngivZo4WrezRi5IqWVvpukwx26oJbtmJBIJIx2/StGTS5dXdRch4rdOFiRsM4x3rStLRbePKRquGOSV6nvUhYkh8Y5yVUYzX2mEwTilzaHLKQ2KFbKJVjTAPAYDNWJAuwg8n2PSmyTFXWFupGQAOlM8gRAqDgnrk5A9692EVBWijK7GRiUozHEW4ZB6EYIqC5t82xxGC5GRnjIIqxuwxyQOOTj9KoeIdRitbcIDtdgQGJwM/wCTWeIrLD0nOQ4x5nY4/Vm3ROx+XacAKcEHNZdiWZWJB2HOTjrV1rIvLkn92Odx6E1SutMvbjP/ACxt2OFJOM+/rXwEc0mpuSR0eyViprlnbalaqiBQ8bfKpxk8V4h8R/hTGlnNPMEaJjuMiLhQfTvjr+or3FYF0wkTKXLcBgciq+pKl9aFShKEgkdSevb8a+4y7NHOK5NGcc4puzPhi78CNoV4fk/chjmQ8kilVoiXtyWMQ5GDgj619KeMfhvHHbl44h0wA3GBjr/n0rw/WfDM+lXFy6REBeBHjPPr7ivYqVJTd5vU9XC8kY8py+qFooUTYzDOMDqeP51qeHJUVUcnaYyOCOo9Kq6yzPZDYNrbs9OR7Vq6ABe/ZwV83jCsOMEdq9rAP3Wc2ZPRXO60dwzGVAXLKAqg9D/k17n8OraKPTY4UVlCyszE92IGR+n868U0WwKeYMbJAOFzwa9x8A3LTq6I6h1AMcePur6n64P5Vvi9YniUlqj0exBlBQ5Cg/iK6OPyhEAuQiDkHnNcxG3mKQpKjqccZrRsL3kDkBSCQTxmvzupVj7SzR66eho3cMVwjyZAx97Hf2xXPazq9tpdhdXczrDbQqSGPG7HYe9aF9qKFim7bESS8mQFX1JPavlf4+/GyO9E2iaS6vACYxI+MSt0YDB9Mj649K9nKcsnmuIjShHTuefjMZDB03KT1OI+O3xiuvEuqta6dKyafCzRnC7m3H3/ADz9BXi17qaS2kvnxhpUXdvHBPFWLqT7RFcfvcOnzeUpwBznNcF4s17zgURREpGCDX9I4TDYfKMKqcFZI/MHOvmVfXVv8DM8Q6p9sv5HjkMgOOCDgEDGP0rCup1L/LGQOpHanvdbgCVGE/iB61EbgSsQSATxuHAr5TE4iWInzM/QsLhoYamoR3IN2YgMY3HGRSPDkAK2SDwD61LMU2ohGHBycU2aUsqCNcMDzmuI7kMJ4PGSB0963vBXgzWfHevWmi6PZNcXc5zvIPloP7zEdKyLSEyzGMAknggdTX6F/sS/DSy8NeF21K4iT7fdyrOJyMHaei+vb9TXJiq3sKfN1NYq7OS8AfsCLutpfEFzOZQu4xgGNG9Ow6/5Ndff/sb+HxCkcOlF7m3BZAiu4UY6gHqfzFfXcQ3AkHfIP4j0FNuXj2EsQ2wZbGDtFfLvGV5PWRvy2Pzo8WfssQ2VnefZJtjo2ULg5BPVQAduR+H0rwPxF8ONV8Om7MlnOYVJUymIhQQefwr9bdWttL1CCebEETSNjBUEkep4xXw9+1P4l0jwnqVzo+luBd3KMsispIBwVIGemccV2YfFVZTSnqUj46aUwyiPPPXcD096bMpGJCSQOPeuh0PwHqmvytJbwuYtwAmdflJP8I9aqaroF3pk0tpcRNFLHkBXUqScn/A19Gmn1MtTMlbCBgAQP4l6fSrmk+KNS0K5WayvJrZ1IOY2waqRgLuVyEGOQetQ3O1RiMEA4xu5p2vowPp/4P8A7UM2mCC11Cae3lBAD7iQ4B6N+vWvrzwH8a7DxRi5ikS6ixwI2JAx1+X1471+UETmNchyT1IPQ13PgD4u654B1BJ7KVigHEbsSp55+vSvPr4OM03T3GnY/WHWdX8P3+n3d1fNCqQqZ3C8sfl+6OvJ/rX5rftF/EG28TeJZtK02ZRY2jnEgxiU5PPHtj8jT/iB+1Nr3i/QotMVhZrtYTyBmLSg+meg4PrXhlxIZJWJJk3HOc8k1lhcLOnLmmhyl2HwxvNOFZlQk4z6V2vwz8F/8Jf4wsNFUOzTSgylcHEY5OPrjH4iuJhAz97knGScYFfcf7EXwljhtJ/EF9GBLdIwiaUZKIBxj65611YuusPSc2TFXdj69+GHhez8F6DZ6fDbxoIVWQ4XALEKQPwwa7GWVbeCV5SEGBkliM1QsJYYreJBliqheeegrkfi74sXw3oFyI5I1uJVUbmJJTnK4/ED8DXx1KLxE1CPUdR+zi5PofOP7VfjaTV7prS1uWigVtqqoBBJB/xP6elfMbnbGuyVpQv3gR0/Guo8d+KLjWtSllJEkqNtG7krgn/E/nXJ/aZ1jmt5IQ3mEMWxjbX7vk+CWBwsaa3Px/MsVLF15SfQW3aVXc7VV35DY6/Sp1iYwuigHqWIOMVC6qqxqj4GMknqD9ajjteGZWOSeeete6eTcPL3Y2kYU856D61JJI8qHyxiJeAp659aYoWLKpHu9eelOlnKoEjIUscEHtVJi6kcVs16wjVcSAZ69RTYI1814icnBGTT4t8Mu8kjPAYdqhGJpFLEIQcFvWi4wBNvIyBdynp9aYbRjl9/zE9uCKmeSNm2jGQRjHeo1iJy/I2ntQXckjTef3gLbTyynFJPctGBtGSTzkdKcyZdFGVHXg8kVHPIjyr84JHG09qT1BFiSYMqKoy+3JPpVaCNykmxtpT+93pGYZAUk4PX1p8KcMzkE9Qvp71NhrQUMZCF45HJHHaqtwgU/K2CTgEnpTJJ0tiQ77R0JPQCuQ1vxNm4aO3kGxSQXA5NceIxMMNBzmd+FwtTEzUIIm8Ra99izFFnf3461xl5dy3Z3M5bHQGi9mluZWLZLscn3rpvCfg8X1uNQvZVt7JckbuC5Br87zPM3L35vTyP0LB4Knho2S17jPAngp9dne4uj5FhCNzOf4/9kV0niDxBaWMB07SspDGNpkAAH+eKqa54n8iFILIrFEBtCgdsVyc91JdK+/duPQjoT6V8HXxDrTv0PXTsrIhuJWedmDhz39RSKu9BkAnPzGhYliiC5DSg5LA8Y9KIsgsWOB3ArjbM3IWRtoyDhQcAHk0omDQ5HLA5B7VGxYpzyGPP0qVFQKQozuGAPWszNyCbLQiVhgZ4Yd/akhl25KryR0NCLImNyZAPHORSBRlyGKnGcH1qCLkxkdnQ7MHAB45Aqe1h3FtwLjORu5plnG0shdlJIGTnpj1rRjASMmUA5OABwcVEmYyYSKTsYoQnGeK0LZFnmO0hEwMluMVDG23AYFgRgBeop6yiNkDAoDwawbMG7i3MDR3BBYJ3Oen1qVVDAYO4HutRPsZCuG3dPw9abDhIwmcY4AHc1myGOY5z3PakiY7vmRi3QDHJPpTomVQWGQBk89KZ5xMhcZPTFFhDirFAcZGeRRcx+eAy8hOo9KR3BbZnAHJx1pfOVVIQEg8HHWgojClIx1356+nvVhpBIu1mABAyO5qqANjI4KsTwSeB7U9W2hFOPqOtIdi15mE3kAAcdKZGVCkxknPQgcE1CUPl9eD0B5zTl3IASp29j2oAsOER98uXOMDngUqKIdu1flGTzTCyxoAWJ7kHNLJOfMRAMDIGew96TEWUQSOvzBEA5IqK6VEkJDZA4BFJHMsc3TCDq3UUwMkUpYZIJzk8j6UtQDaFYZYgN0PTBqfzGjJRgGB4VgOCKrXU+51ClQe49abLullGGYIBgleMH1q0BYzs4UZJPHekhUSTAyERID26n/CoY2UMGwSU5DZ6U2J9s3HJJyCBx9KdwJ5CCMp8/OAc4ppZHjCZ2PnGTUjSJ8spGw9CDjBqq2JCcDkHOBSuMl2eYpjDYOcbuxp0ey0jEeCR0DHnNN8p48gEFBySeoFTO7lQSQNo7jrUmiYxiwbGxsMOSBxTIY12u+ACoO0Adfap5Z8KBgkMME+lRBgHJH+r4BPcUx3IIkKAtI5IB+YdOKf5SyZUnhiNpp8sqeUwRSSerE8VGZSqRoQAeoYHpQS2DQtvZR8zg8k9aWCJYvnI3Opyc9/alF0I8MRvZuARzSSR7UBB3GQ459KBDVKs7sFwzdGPSnsmVdN+WPAbsKSMAABTtOOrcj60+0tkklb5sLjADc4PrTAbbR+apDv9zgHrmpJod6csFCjIBHJOajdVgld1YlOgC9z3FQtI4ZjkyJ146CmhjhnbwCxA6dCafEuY9zfd6fjUCyOJAAMg8ZxxilaPIAyQinIz60BuKLUI4G7IbkHtirMjq/ylQVxgnsKgttrSM7BscZZjwR6CjKJLvLkA8e1BaBWiSYB4yHHPJwCKayrLEcEqe3aklcSORsxg8NnpT1mVnAjGWTg+lMBY1EVsNzsd2cE9KZZGPc8ZYL0JY84qNHcZRgAOR16VMsKQkMpBbb0HOaNCRJUSORtjZAwcDqPepWESwl2HJPzBeKgQSSEhkw7cAEYzSSfvlOQATxj0oAWJEKEgFVUkgnnNCsXcEJkL07UkAkjQLnoSeT0oUAMWJ+U8jFAbEpGSBuAVedo60+JUaNmdQrAkgkZxVfy0SRsn5TzxwTUzt5dudgOc5APekKxE5ZyVC70IBDrxzUH70gl+B0AHBNSQys2SOHJxg8YqXe5kZHUdMgEUFIjntXi8r92Z1bDADtTZkS7UlnUFeCDwAKfblpgdzspzgKDio5AjzSeYMbQBkcfjVIeo0WyR4OSxH3gTzU3n7YxCoKxdy3JxTTbr5ZcEnaMn0P1qB5mlkUbsDGCMcUyScruU7RkKMAjsKYMhdpITdxn1FTpdFJEIQDbyuB1NRGcEMdyh84296bRVxkEYjdhuJUc89verP2eJrR3LbWHLd+KrOOXC5IwM+1S+Qu7yxlhj5sdqRSE8tI4lZSPm6DsfpS27LbmQEEuTwTyKbJbGKJVSTLJz9aR5yVOOCBknGT+VAwgCuuerK3IHXFSGb7OhMYyHzlcfNVbTztJf7oJOWPPNWJSWYlSofGQCOtAJE0U0kMK7iGaTncByPaoWzFJtUYcHOe2aiWby4FY8uDjA6n2qxG6SFSQCwGRg4zUoGhQxikJnPmHAJwecVDNN5ayFQNvB+7kipGjJyzECTIB7mhX2qGVQQSQSe/tVCsMXC5LqGGMhQOKaEYDeH7cAHg06SbCjcNuO49KjSR3VmyBt5yOpoFYBFGWBdwTjkEYNODpD+7I+Q8DHOaCsVruOwvuALZPOfanW7IIxvB2glsd6B2A3HyY2AgcYA5xTpihCnIGBnYOOKqFvMlYJwOvNLbwb5gzP8g6hj19qCkTxSvc8bFYRjAGOtLcOMsqDBZMHIyAc1GVNvI0hBC9Mg0krsjcNgYBYnkYoGxyTTG0SHC4QsVIUAjOM5PU9BUcrqiZ8vnGD3yaEulkndQSFAyAtLtELh5DkEgjmqQAzPPAmYtnI4xgEUpVlDAgmJeQCORTbm6ZLkxknAwSF60+ef7HNsD5RgAcjJHFMVg+0C4VIgQueAxHApqyAs8CNhOm4DkmmR5t7iJox8ysGDMMj8qcMKwjbaSMkEcZoCxGymJMM+OcZ54FWIdrQttAAJJ3MO9PjRZcFmVNvC7qSeJBAVjkyHB4PBFQBGFTIkSTBHBB6U2aXLgAFgCMnpUBURPGhXg8A96sMQkKo7Hg53DqfY0C2ZJuSRV3Zwp5I6CqslwRclQAEGAAByal5mIVGCY5Cnqaryhrc5yGIPJHIHtVIZdLqmTtwdvpnNNjZZgRjB7sTgVTjctly30OcAGrJje0keO5UoHXcM8HkcGmFxIWUTyBmBA4w3IIp0A4L5AIPPcYzVeQRCJRGck/ePf6UQZR9jZ2dSQcEVVh2uPlnihkHyuUJ59Kc+oC7KqABt4AwASB/+qop3IkTOFjJ6HqaI0WeVVIIwOo7UWKsSzFbaZWQqWIBJC5H0qSK7zGCmUfoS2SfwpyLEbfdICUJ2ADqKhiQlyU5THTgkUrAMkulkkKEYIwBk4FSvBEpG4sA3deBmq0kfzdOM8+9PMpZQCCwQ5KjtQgsTTKsK4DgBuMg8imthY9m/JwcAdjUFxIhUNGdpB5HXApI1Z2HzLjGcdyKewixYOoeXzR9wcEHg1CLhnZ0IUYORxgipJTDJakQtiUHDA8g/wCeaIjFAQ+3fLtwGblR/n/PSq2A+hPMxGqYBIzlhwKlNwlokTRx7yp3EetZsk24AYAHb0NPFx+7G4jd1wOtfNts+GSNuKZJ0M0kRiZumAAD7VUlXyCGVDKztjaOo5qBD5iFXcMMA4HB+lREsGx5hWNSSSetTc1sax1BRDgnCfd+XgCpxbgqhbnHII4FYUTFoSoOc9GPQVYS5mhgRFczDoe5FTcHHQ24Z1dzIse5EHOcZPt/n1piQ4QBl8qOQkgEc1nWube3eRyS7thRnrTbiV/OXL5OMDPQUzLlNSefKqm1Rg4WQDA60sU0ZnIlOQBlT6mqU1289ki7cFW4I6k0tlcq8RLDajDAJ5JNFrAbTxoEWQKVz+nvTFmhlVzJFu7blwM//XrJkvZ54BEsm0ZIUY5/P/PenW1yBMgf5Ezh8GoCxrzPDKqCILEQMKSMn/PFVV+0yIGBAJOMkZz7VDHfxJcHJBXGMdMe9TNdySSBOChOFCjGKBsc8kwaPJwpODg9anWOHcSAcMep5BOKo3Pmsf3Z+QdPc+lJbu6yoGGVHY9ScUWsMvNbpBNEgcbGJ+UZ4PvV3KxocRFmXowPH0rNsH8nMcpLzsx56ADtxVqa5mtpt0Z3LtAaMcgikNDWuZZ2DlQGzgHtUaws04EqFEz8zegqxBdeaXcR+UEAJ380s00fO4EBgO+AKgVitLCfOCKQxJ44xgVZto3eeSKZCFjXdg8E0rOqHaMoQBtLck+9Oe8aWN9nzkDDkDpSHYSdorBR+6cBuVJ5qqtokzqzKwbHyr0p0s0s9sUALgnGT25p00hSwfdlnVfvLxVhoRPGEldQAUwCGIyM0+dDhAIgfN+VQBzmoLRCEVSrAnkCTnFXIpWcBJfldScY71WxFyhPbG3kUSruUc4PIpmm2zwtJIIyy91HpmrhjBly5O4sdqsck0sLySRTxsyjsqrwaQX2M9IE3yyEjYRkkjOBVRraR490agBiRvxnFbPkeWiqiEjp05Jx0pWgma2YIoCNweMYOadyWzDi0TEfll97OfvDgCqaWAMp3ABk4wOmK6WW1lVAikHHIPTFLBpQuy4YgMoyW7VVwuc55KhwAmXHQLwac0E06negjb+8ea37rQ1hUDBwTkHoc/X8qrtp3ns2XLAAAADpUjuZBbMSpvAJJHXikisySkbJhMkswwCR/nFaY039+PlCuMAE8jFFxYETBwD6cHAJoGZT2LpcMgjLRgBsdCP8KkltlEbK6ZPXK960SrZWInjqAOoPrUkdi73ZAQkKOp6D/P8AhVXDUxBA0cQYQ7EBxubv/nim3WnSzxusgBjA3IV6fStm7tZ2ccb2zwgHam/2deiORI3Gw8lSM4oe4dDljpBYAPEQVGVOOtTwWAgucODtxku3QVvQwzqdrFcYxyMnNVpLZ5ZTFMQoXkDoTWieguYy7qJJHVYzuduAwOBVaS0LtsYfKOSB3roU09okCgY9CF5HvSzWISJZGdM5xjHLf5/oaOYalc56SIvbNHsUIpzgLzUC21uigsNq5+YE5Brai0/MrEhkToNx4NPu9NhiSIsu87sgDrnFLmKuZd4RBKwRRIAgIyucVmwQC4J3ArFnkjg1syzFmyyABeh9Kg8jJyEI9AemaXMUnYzyM3BCLhM7QSO/vTxaTTqJFQO+cAqBWmdNBRlY5JweM8U+K3aFBDgoF5z2quYq+hkSWshAO4mXPB6Cm3FtLMqxbBwdzEetX5YnngJOQyk4Hr7VXtvMuW8tcg9C/QAUcwXIDp6IdxTDIMgdCPeoppCyGQgiIdVA4JrVltmBdAC3AJHensiHYWQYPBGMDpVKRXMZCq92kUscZMYPIPBHvUDh5ZVBj4yQfX/61b+xYSiMGKscbgMAcVWvLUCRCEYEnHPf/P8AhVNkuRnImy4CiPL5ztAyQKsSRJNKpAMZH3lA4NWbWOO3D8MM/wDLQjIPPSrEluVdhnd5gwBt5HuKi6FcpLArsqgFuScjjJ9KWG2k3ZdPIBOQTzmrItI42VN7ENwSDg5qMw3CygO/mKD1HBK5pcxSZZjt4vMdgwPGNpGT9aqNAkEm+JWl3DaQp5q1qEcgVzEpBZQuQBx70lq7gNGqB3ZAuAMEH1p8w2UEUsrgYG7+HqRUm3zoUVCHI6iPjip4rRXXDgh2OCAeB709bFIY2EatgZG4HkmlzCM+SBwxVVDEctu5IHrSwfP8pAJQ5U44JrVFvDFBskJeT7xYHHHpRDZLLImRgEkDAxmpuQUmt5GUyqxJHHHA/wA80xEmDMs+YgQCozya1ZLJgjbMgLxjufals9PAiQXGWK/MA5yfaqAorCtvggMWJyQ3INDLLcNjaQ+cMBxgVpSGJ4wEOJAeVxyRTH8tiVYlMjBZfSqugMtbbYrHYzvnBHUgVLZFmmBcMgTqp61ZktUERMLsdvO4nJqF0ZZUIOSRgj1FClZ3Q1Jp3RW1nS4py7RDqMsQMZFcJrOmNbs80ZI9Qo/WvV7cJAwDgCNhgluSD61i+IdPgdN23YnPzgcY9a+ryrNp0pqMj2MLik/cmcVo14JLJ9qn0DLwQ3+f5102lzHehEhRUAJPUE1xOoM+l3JEEmY3OBt4I9TWrbXZVonkLB+CGTgHH0r9+ynNFiIKM9zxczwcEnUgdVdvLdFZhNLGoH3Eqa2ma3HyH92QFIYZIyabFfRRWCSgEO3yghQfSq0c032hABhm+93BH+cV9Ync+HaezLLWrNvEhESg5GOp56frW94J8QpoXiWyuAWFvbMzyjdzINpG3PbrWFJbupDM28SHO5Tn8Kg8pkR49qohOd2eoqakFVi4S2ZVOTpSU10P0e+E3juz1u0ie2vIixiRmZWyCPX1yQRn6GvWtYs21XSZYVKmeRHjAKg5O3gj/vr9Pavh/wDZj8cJEk+jwqkAiwyu6jvgH8OT+VfZvhHV4tbto1iISXylIZmyH46j8q/Cc9y94PEy5dj9jyfFvFYdOR8b/tC/DdL20ubKaURXN0JcNs2gydAPw3D8xX5++IdLk0q5miKtGycEN1x/n+dfsn8b/B4vrV7yWEF2jMYLDOMdT9eBz9PSvzf/AGgfh9Z6fM9/GrGeQFzEo+YKMndj2z+P4Vx4DEeynyy2Z9A1dHzuo2RLkhcn7/8ASkjhZmJUlQOSamubN1RSw/dnn6U0ybk2RqSTxzjH1r6xM52TRny5AQQCBn5hnPtT0dCSqKA7ccmoXEpCr8uMY3LyDTImePJZcdQCarchkslw3ngYAC9iKvWMM+sX0MFsks0sziMQLlmc56AVShmgWQeaM5POetfc/wCx18JvBraRb+IbqL7TqrStG+5sGMBsjH1GPzPpWFeqqMHNjWrE/Zv/AGLb6/vBqniMILHy1K221iQ3LA+/QfnX3x4b8L6V4K0tILC0+z2yRqJZDwxO3HJqvL4j0jwtpD3k0wg0+1X723k4H3frx3/pXicfxpu/ij4yu4NLijGgW4VgX+bht2Tkccbf1r4atWqVpucjoPoR9TtViK+aSh53DkAfWvjD9rX4oF7O9NtIJI4iYOW4YBmYEfmAPpX0l4p10+EvC7xuubplG1SMnYQecevA/OvFvC/7Pdz488Sw6p4qR2sIybiDTyBtc7iRv454wPwPrWNN2lcpHwhpvwI8T+JfM1D+zbsRXJMyTzQsI5CSSTn8a53xx8O7nwjdhbqAhwuWVFwFr9kde8IabD4cazQNCYwwAwAANvTP8Ir86P2ntV8MWVzc2Ud7Hc3scbOnlSiRgMDCH9OfevpaGOnUkoJE8kbHyr9sVFZfKOMYxjH41Hc27RuC2AANwB6kUTMAyhW3pIOeMEVBNG2DtO/aegNfQ3MGiAsMMA+BnP4+lOJ3qpDYwe3BqHyt0rYGABk+lSxMPNViPkByB6/jWieuhBvaFqktnIHYMxyApHBFep+HfEYkEUrytbTI3yunJBHP9K8VgujHOHQ4AP3SetdV4e1eMy8sypnLBj3r6fA45yXsan3nyWbZapR9rSWp95/Af4vLfwQ2l5cxvL0WNlIYbc8/7px+HPrX1H4Z1+PUgUyVUjuckZz09a/Lnw34ju7DUbK5t12GAZADYyAOn+fSvsD4LfF6LXoRHcMIp4Yx8xBw5GB685718ZxPkEMRTeIoR1MMlzCdF+wqn1VNcOluVVsqO59KxLhv3vmvuYEZXBxzVfTdVl1C0XDhlJADA5x7/StFtEZpEHm7ywBIkOBj261/P+Jo1o1HBo/SINOKY22ZBOWIVoyAASeT1rbsgZANoAQHGT0FTW1hbxRBAFLAYAAxg+v86gumaBGTbhSOewArL2Lpq47lXWtaEYaKNNxxgnOM/j+FYr3LO+SCRgEAVbeFPORydydTjnFHkpLKyoOARzivBr1JVnyxNIrlKJCsDIU2gjBYjgGst3Z5XURMAD988D611h09BGNjbyACRjHX/wDVWbe2gVDsw46Hb1FebXwlSKu0UpGKllJNuYvjA3BT/nmrBhRLfA5xwR1OaiuLWaKAqCyhuCT6ZqdUjggRGJJPGRXlujqXzWMW+yUAXLHOAB2qrAz2p9M8jPQn0reNhG+CDlck/Wq8w2ZCgEKMnK9qwnS5FzD5riCcFMHABB+lNe7iRVIcE9KqGKaVsn5AeeeB9apyWxV343EDjkDFcTqyRdjZsbxPMAwxGRlh1HNddZAMgdCSH4LAk+n/ANauB0iMiRJHlAKknDAEdMY/Wuwtm8iBNj4z8xI7V9nkOJioSc2c9SNnobM95FbMsTEK68bumR6n86QTpNOsZIyTgY6Vzlyn2hp3JYA45Y44/wAmpbaeJQgQklBxjntXuRxyqTs1oS4m3PaGJyQcEjjHAx6/rVG4ikbCyOCAcjHQ1E7Sorb5GYdQGPAqt9sELglmwT0PNKVWnNuKeordS8Fht0IESPNtJ3d881lXFpcXcaqSxAGQA3K1bDLM5+baM5HqwqxBHIrNlSwHIIHWuSrBTjysq9tTlrbQwjtLM5LE4ZAT8wqRpooZtoPPIA6HNdH9izJuY7ADkAjiq7aXA5dpEy54HPArx6uXpL92aRq33MIXIjBU/MCeu39KRpoU3qhUg8EKckcVfuNH8w7Pm3Y3Hnj61Qi0NkkeRnCKc/LgknnrXnvC1qe6NOaLGrNCiLIwCjODu6GtWO9hgbZGPM3EcBsEfhXP3WmXLMdiEhR0AyBT7SwvLeOKQIWZeu489aVOq6E1JobXNodHMnmRq2AcHBXODToYDK65GxRgEk5z7VTWZ0XLjeMDBB4FSfa2lj39FAPQYr6BST1sYdR0zmOZsAsAcDHA+tSyXELqnmoFYD72c8/5FUZ8zOibiAckleOOOKfP/wAerLlTxg8ZJFPnUU3YLGZrOuXUr7LcGCDOA+7l/wDPFYEsgeTzWzK/QMTkg+3pVy6zC4Gd/ZR2yf8A9dS2tgI4hJcjZknAIzmvi608RiKt3sdqUYozksprnAhUsTgHA6c1rDRJhHGzEKhGCNw3AgUsWqTOjW8CAD24IGasMLaCIyXUrOAuWJbLZrohQjfV3IcmRQadDIh3kg5wG6DFWY9Otwyq8KsucqWHIrPbWVlhUW8JORgbhkCq8uo6nMqJEY4ix2nKkZ9utd1KhCE7wiZuTa1Oja6jgQsXVMDjHU1kDxI0rOqHcoJGDkEGqNlpd9Pv82KWPqG8xWUHnr79Ku6f4UlupCebdd2SW+UtXTOeJWlOJlaPUt2GotF5f8YBzzzmrzrd3rO/QAZ+UfpUmm6ZaRgIzsxHHy1aa7W3k2RRM5X+FR1r2lFzglLcw2ehQh0+4OXZRnIGOQauG0jRS0mEIH8Qxg0557qebMShAOfm5Gag/c28riZhMWJ5JJGcUKnGCsaJ8wJLa28I8mMZJ5OOCfSrVtYT3Mg+fyx1GGqKy1KCNFIxEOQpOMZqyNcVkYieOAsMEnqfeu2lGk/idhFhNKhCDJAlDFVU9/8AP9Kuw2wgt8kYbOeKxX1+MoMAu7cZHUcdentVa512UIpwVPqDx+Vd/wBYw1HS9jDlbN6FlMnJBYnjPapbhliXdkJ6kiuTl1sjc2Ttx17VXvtevJlY5RYwo4Xggjv1qZZvhqb0d/QpUpM7COaIkMxxyACeCaTqwBkUKjchvvEZ5/lXF297NGyvvd5M5LHr9KdcXFzczhZWbJYnIbBA9c1H9u0tLRY/ZNHUS6pDbQM2QSBgnbnFcdfah9ouy0hLNwEz0P4fhWldxyT242uMA/MeuRUlroQmjViFZRyXYcCuLFVMRmdoUloXFKC1M2BZ7ttsUeTjqfuitRfDiNGHm8wyKCN2/AGfbp2rYtA9kNsSAA4B2ryTVhUBmJBYjAyueM134TJadH3qz5n+BlKd9jlbjRFmbbkAMc5IyCKyp/C8gD4CxhD0ORmu5uFAUpsBOcggYIqjql4LeAQshmaQFdoHT3/z7V6KpUsN70VYw3ZwF7p63oNvIVQ9CSMmvNvHfw+aQ+dFD8gOCqjHrz9eK9VuLGUMzuoYMcDninrAssIRyW3cEHkBueRW8MdSquyZ0RbjY+JvHvhS4s1leCFiQxwq8/Sq/hWJHVIpTh0ABVeMe/6V9OePPh4tzbC5OXdCVBHAPoP5flXid74SGiajPNwkjDlRx68mvqsvkrO5y4luaRqadG67FiO9m4Hf8TXu3ge0ElhCzRojeUEaMfxEkc+n/wCs14D4fKvqEKyS5KkFkBweoz/OvobwipjsgjPtRhwVOCB6ZrpxT9w46atI62Kymijf5SQ2MMAQPpU8UQSMOCN5JDZPGfSora7JdIo2JAwTznjtXj/7Qvxm/wCEI0x9L0WZW1OcNHKw52YPOB618fhcor5jilSpLc6K+Jhh6bqVNjI/aB+Nkeg/8SDRpEmnYb59jBjkjgE9hyPyNfJl232qeSTcrhpGkZhjIJJz/On6lqs93K91dzvJdzfec8k+/wDn0rmfE2oQWmnpb20h84Nvc9AB61/RuU5VQyTCqC36s/LcXi6uZ4j3Vp0RU17VLdJRHBJmVRhtvXr+v/164C7eW4uGeQMxPUNzxVvVZ3ml+0lWBPTBxjpz/n2qkZTM5VsgNyTXkY3GPETaXwo+zy3ALBw974mRm3ypaMYRuqjpmo2UsjBU3EjAwOc560mBCzAuSmeFzzT3zDjaCe4xXm7ntIiCkANJ0A5xwcUkW1txdWwBkAVIzMxxJyW5JAwK3vBHgjUPHWu22laYAJJm+dnOAiD7zfgMmpm+VXZpYzNJ0W+1aQx2VpLesxw4h6gZ6E9q/Rv9nO8m0nQNOs54n3Iqxj5uRgYJP/As5+orpfhR8APDPgfwvDZWMIfUYiAt9Gvlyl8fNux1GScVoweHpfDOoyWy8HHysVHGeen4183i8Z7WLgkdMYW1PaLG4iFtGsMYLqMksx6n1/Kvnv4+/FXWfDovItGtWKxNujZWIMhAPIPU9+K9l8O6miGBnByAQVLcdf8A61effGj4eNqcTtEha2lXzBLjBjYhsgHoTyeK8eFlLU1sfGur/tW6q/h3ULa3je11K5HlEysZFUdyPf6n8K88+FPw41n41fEq3h1Ge4ubVcG7uyhYheuM9z1610nxS+FbeGtRl1C1QGyMpDNtYleepBA9B+de8/srw6N4e0U4mVrqYbw0o2sW3ZCk98ZIr2HXpU4v2UdSkmtz3Tw98GdG0Twhb2VtaJZmIERpCuC2T0JGOfwrwb40/s9wX6zTyWIVvumeJgrAdt3frX2LZa1bywohKo2AcY4IxUOuaZYXlsUuF5m5Vt2D0HT9K82NSUHzJ6jaPyE+Inw4n8I3EUkkckgm4DBflP4/hXDT26pt4ZXzgBu1fp38TPgotwhMdt9o3ZWLzBuA44yADnqP1r4x+KPwB1PQbm6mhgy2WwgPyoc/KPpzXu4XGxmrVHZmDieEzxtCo3DA656UgdpSXU4AGB6A1bv7S5tpZLSeIpMhwwPJ6cVn5MKFc4OcYr2Y66mTJzC8o3gZ2jLZ9PWomf8AeDnGDmpVh+UAnDEZGe9Ptrf7RMsW0kudo4JyapiOs+E3w/n+JfjXT9KgTzYjIJZ1AJ+QHp+JAH4mv1W8GeEk8PaDBaKgg8tFEargHAHf8x+R9a8G/Yy+BUXhnQn1q6tpXu7tSzMylWxkbV+g5/OvpHVrWfyQIwwdDhQCRz2zXxeZ4n28uWL0R0U0WJddWzgMQMagrjJzk4Of6V8o/tBfESbXNZuIIZ2giUKp+bO8Yxge3T8jXsHxI1OLw7o0txLLKbp1ZnUPgEY6j6YH618feLtcXV7yS4DEgnADdTXucLYGVev7aUfdR83xBi1Qoezi/eZyscO6KV4pC0xbAAGQR/nNLKwjt8OT5p4J7CnxKWRzwroMqycfhUauSQJQSFPykjpX7UkflL3EeFQiZk4HbGTmoYQ0IbduCLzweatCMSMAHUkjAIxjFQM3llo2+aVMkc8GrQDFfzctEdpU4O480rxhpVJHJOc1HLGPIXAHmDrtp8LsI9zAb8EL7e9MLWEkIbIORj1pqW4fHXBoiVmlUuxeMnk46U7eYpB8+8L0C9qloBZ7ZIwATgkZBzQkgRSSxPGNoHGfWpBIJ2+ZVGRhVIzUbwyNEXyCqkAjHANBREtxskLE5GMD2pgg8w+Y6ZBPGDTZFCncqjPQqeR9aYxdYxjKj1z39KC0uxZUJGwfGc9mHQVXe4igzM7lIlycjqaSe9SytxNcNweqnqa4vxBrjOGEX+r6heoHvXBisXDDQcpbno4TBVMVNJbDvEXiH7WpiiUxHuD3FcgQ3mFcbi3B7k1JHFPfXAUBnkY4AAyTXpnhjwVBoOnJf6uFNyRmGBhk1+a5ljnL36j9Efo+Ew0MNDlgjO0DwC628WqasPs1sQGjjc4aYew9OlReKfFMWolbS0UQW0Y2KoH60ni3X5dRIQykRINqKDwfb9a5Jh8xwCWPQn1r4etWnV+NnY2OZv35DDOBnmnfZjIPlf5mOQD/ACpIoi2CR83Q89adPuVS5ONp47YrlIbGSwhOgKtjBJPWmGIyKeTn26Grp3YTOGJAJIprEqpCjJPXjtUGbKPl4lXeCFXsOtWXUISwG3PAHenTKDggAnGPcUQ4LkSDK4wDSZAhJWPdjIHAzxzU9tACollByeMDqTSxwmVB6A9T0FWFIKhSBzwMVDFcmREC+WMgsOvTNT+UYwVYjIGQPT3NQsQSi91A6HpUjtmJdvy84Yk5JqGZMSGYqTznnANPdWkJwOepB9PWmK0cUTADcMn606OYKwbG4Hr7VlYyaJSvzBQSWxw2ePpUIV4mZQMMTkk9PrTZro5AB565x0qx99BlTg8g5qLEjhOMbQM7uOOv1oVwu8BdzdCOlEEaxBldwpwSDjkU0PHyR8pzgn+tJoBybdx3LvOOg4J9qhk/dwKy4Yhsbe4p8UsYkJJ5A7darybTvZQcEfMSaY0PkdjCVJB5yD2qxDbwJCSHy+cAE5J9qqbhIjx87MDk9RUoKRKisO/ryaVih23y5FPJHbPc1IUbzN+7AHOCeDUbMxJGAq4zz1zUMkwjmGWJzztPIptA0TyXCqWDDeOAMetSIWAXA3hh16EVDmISMTlkK8heMGmSSuEjySgXgACpsTYsRysAUXDjPJPrUsM4AaOZdwPQdDVaDKtnIKnkfWnLL5hOBkNwc9RRYLBsEUoy2STkDrVpeXAPyj1PQCqUjAAKCDJ6r6UG6dEKqM54DGmFhxkAjKgfM3UHpVlY1ECgHORgKOuapxxwx4LuWbrknj6U/eVYkjkcj3oKsSTIEGHbYg6lznFKWCxrsYA4xnHBFVXbeJJCcA4BVulSvGGRGKkAD5ecYqRFmBWChmUgk8Eng0jBkiDk5ySMelRLMHUFn2lRgA96AzySfMcAjBB4A96mxSJvPiYbHIjJHeocGUyABiAMDHSo2iCuWJ+9wM09C0JKwsSAAWzzmqSGNikkAOFwBwARnmnKAcMwyR0GeRUaENJ5kcmCW6Hrmmudrl5CPTI7U7CaLnyqg8whCOnGTmowqoxJyQeoB60jywyqp35IGcdDUUsjExgYKg5yPWnsSTRqrSMSG4GcMcCnJIWDYzGo6H1qlFKPObeSVJ5IPWnpI0SlSwKg5Unk4oGP37UkjCMcckk8mo4ZlUNkHAGT3qVWEbFyN69z6VAZcTkxgbzxt7U7FErTsIyRwzAjJ6Cnv/x5xQkb3Jz1yTUaypJuDDAHXHf29qjiMcV3wxz784p2AmUKyqoyRnBHcU/7MwkVScADIz1571FIzhfkIBznJHNRiYSy7d+4gZ4PQ0WLLctsjKcOVYnAB6moMjawUbSByB1+tI0e3gPkjkEnkGiEKJDlgo6Fj0qRMksRvJ3KCuCM96jbqBnBU8EdCKa5khdihwMYHrSG4VY1JO9j1A4NBJYMkm0AnI7kcGmpIkGxijSnOR6VGt3+6OEyMHI9/WiVlIiGSO59DQAStIeU4Xr659qWG2LYZWwT1J5Ap8pUOvl8DHJ681D5pVNuCRyTjqaB2JWEnL7lwDtAxyakWN3lUSMBgfKpqquC7ByQnUE8EU9gokEzMzg8ADiqsOxJskVjIjLtXtjJNExkZUkD56AnqKSOX94FC8nOewqMSuV2ABcNjaKQyeKYRSuz4dAARjoKbtW5K4Gd57darPNEWIclSRjjn8afbIqg7X3DqB0GaaESTxlVVUGzB6Z6+1Qg4IDDBJzipPNcuAygHOMY5IpjPunZo0YY4PfpTFuSw3IKuJGEZUcMRwarrHEzEBst1zjGDRuWSI7gWBP3jwKl3rGVDLxjoo5NOwWEaQhicAjGDjvT5lETFVzvwMDueKYNsbld+VPzAkdPamB3lk4yGPAY80WKsTGPfArTcup5xxTGl3uSEwOhGagE/lb43ywzkkH9KfGVGOCXzkDsRQUWLRYZd8RcoBztxkk/5/lSSeazb/4FGB64qJWZIwzJtck5z3FO+0lFcSEMGGVwMUgGzKBsJOXxkrT4pPtCFWXysdCeAT/kVEG3FcOu4rwD1JpHVoFBk+c+g4IoFuKsxZyrPgjjcvQ1ICskRALYznPYGmFFjKMqb1bgjqaQYeR9hIQDGzv9adgsTo6PF5eCdwwWYdKbGsluMAAH69qgMjoVG77x2kDtUokGBJICSOuehpD1QJcNcbhINw5HAwR7062dzlWAJzgNioxOjJuwRuyTj+VRbJOWWUR45AIySKBgWcymWNcRoSCT6+lPVvMfbnBHOc9aiAZ2Az0Odp4BqbyU8t9x8tx0B7njinYB8kixxuDuKYySe1MQeeA+8BTxtbg/nVe6aSTaknHoR0Ip6IIEEbfPuOcD+VVaw2EwRblgRjGCFXnPvUlxcK3yEZwMA4xTCG4Cgg5z83XFPVC0TMApc8HjgU0guVzNlwyfeUYBbnB9ak2NIUJxv75704okdqpYZLnBwMY/zzTUdGA8sEbeAD1zSC5OqspMUh4c5DY6e1QW6hJXB3MM857VZQs7GRwBgY68A0xyqKrKck8sB1pDFZjd3BCkeWvTA6U2ElZSWYZI6Y4+tV4U2BmwQzEgelE0qRlMycjpkYGaPULFiSdW2ADLKdxPr7U2aVXCKYSWbPzbuKIo1lXcxA28kDgmnSZi+dBkrzg/zoJYoiRIx83HXJ6k+lVmDQSEKMo4xz3PpUhdF+aUl8DOF4pJHVv3pIHAHPpVIB8EitGkTxFnBPI4IpksR8vOARjAB7jHA/lQZsc42DGAe9PCKQp35XuBnjimBSRT5YHmhBGc8jke1W4QJJSIlLgDJGeh9aqmFhuYj5WPHFTRwmFdwO0kZOf8+9AXElid4mkALOuRg85FIi7V3MxD9gDgCrKSmdmjYFMgfMeAfeq88BjcPKMnoCOBQUOa4+yrHld4Y5IFSyiNFLIGRAMkg1BkS4AG184GecinSugOMEhR26E+lAALllnRdmUxnJ6GmmVZHneNSAoyzDsKgWYSxuWQlgOFHFPiUyRqyxYDcHnj8aB3JIUS4UYPB6+9Eq4B8vp09SKiuFWKNdpKuDyQevtTllkQA7G+YdCOtAX0J7OMMyqSuzOGI6ipLpFhJVXyOoz1NUVilKsFXCtwSeMU9pgIihPP6igdj3OznkkKRBQ6ucDI5FaEl4ioMRqecMSMGmx2jQs8hUYTklegpJIo50SckHecbDxgDvXzjtfQ+GjsIP3UasSSWONoPOKet2qISSCScZPQD/OaSIGOVZEAYA4KsMjFWmuzMMC28zJ5VQAQOxqTQhhWVJ1MhBQEEqvBIq80SxgyBgEcHvgiqKRyKrlUOG447H1oDNvMUgLcA49agotyXBmUCPDJ3PYVJC0XzB1IBGCXOSD6/wCFQzQyAFoWVQF2sgHJ96Y0TxwNuRpHXByOg+v+f5VaJYMDbyFJH3IASSD2qzIwyWhBMYXJ46+1VbezaZ0ebPksccdferMcLfvFByiDPoabIsNh1IQkKy72HOAMGnrNHLNL5oJLDKgcZ9qkhjQ6hDJIAVXkLtxn2/z6Gplty0hCR5DHO3kkDNZAkV2ngmIEqCIDoc45q0NQZbcR4IiycNj6Ut/EFgIVBsI5OM80kVuUhQZDM3O31NApIinvZCrbWAUjAHcmo7S+lBEJGJAcjI61JJYl3MjEEA9F4FNTCzkkB1wCMcH6UySykzGeXzTl8AEjgD6Veil/0NlZ9kmckt6VWkcuEcqMHj5Rg/SolhljuAHUkNyD2/KkNXL/ANqBXbEeSMNgcH2qUlpLMs7KxxjpgYpwi3EFFDlRkbR1OKpzyTyAF1KhfvDsKlgaFtuv7jLISqKAQvB+tNuDPDIVUBF4AyBg/wCcVLaBDGWjBUlQGbJpxmcRNujbzM4Uk5BOetSUBmjaNUU7ScZB5xT/ADY4FfYAXAHynkk/5zVKKJ3kcKMMBk+v4U8XRt8wxLg+rAMfwqhD0QTzs2BvVQRz0qtJhJHXzMOSAD6UmnXrySMWXBjJ5xgN7U+8f90rMgMpJwAORVIzexbKO5PzBSf4mGf8/wCfWolIhlVp8KjHBJ7e9Vo750UNIpSMDGDyR71qTRCeEbRuBAJB7UWJJ9scbKqkbn4z1wPWnT3PkFNgDIuNwxkmqFo00yTFY8RxgqWPBJ9quJHLEI33q6scYA6+1IepSu4UuJwmGRzyoBOB/n/PSlFoYcMXwQMHPGavwARkOq7jnBJ54p0UUdzdEM2I1GSD1Jz0ppiII7U3WSxOQOCeQKig02TzX8sq4A6ZwSfSrkjPGrIhBJ6gccUxYzHIWAOwgbST14ouFyjPb+ayqBiUnC/Wk+wnYRJE3mDjIOAKubvMkZdhUsMFifuj1p9oZJVIYYycZPfmlcdyjFYpDM0u4A7eN65zVowGZD5cRP8AtDgCpYoo5pCq5c5wyk8irUkJt8fNtBGA38IHpTuFyhHai1BMo2nGSW54/pVXJlUPGGHzFQGHXHfFaQVZHcljkgAA8im2IIcZwdjZzipbE3Yynsz5xkc5YnoOM0yGwLxlyAZWONxGQRnoK1gPtU74QkIcAjp1p7WcnmxtgoBzg9KdzJyKDabttnbYXkXpyMVQ/s+SBX3AjcMruGcV1kVrJLlXwCByBwT/AJ4plvYxRSAyMJcHIUjJH1FO5pGVzlpLL7WwjiQuVALY7e9VodIuJc+cMRE4z1z/AIV3lvaxwGVVQNG45C8EGoo9O34gI3qTwy8Yppl3scVJoqsHRgmSAAwXBA9aE0uG3IgdwJTyJGHy4+ldnJptvY5yjsM8Fuc1Ua3tBMkrgFlIIQ8/56fpUthc5yDRmgSVpwDtGVIGCTUUmk7mBXIUnnjIrr7myjeTzPuhhxu7VCbIOQjEKfYYpcw+Y5G90PzoNwZRGhJOAcn2qtBpcU1wBzGuOCRzXdCyghgKAEPycHpiqdxbKI0J2gMcDA5FCYuY5CDRJN8hAzuOBkDn/PFJLoq20ys2Hc8KMcZ/rXVS6eYTHISfUqBjNTrpzDC+XuL8hjyAa0TJcjhH0xXnARTuJ+YEklan+yRSxiFlOVJ2sf4vau6k0/zWEZi8pQMcjBJqrd2lrNOkKxEuuMleAD/kVTkJSOWn05ZkiREYHI2gjJJ7n+dE2n+Rv81WLAcEDg13FvpWyRZgm5AByRwfam3OmNc3RLRbQf4sYBrNyLTOISwPmxLFEBuOQzLkCojYxs4TA4JGccE/Wuyl08QozqRvQnKdz/n/ABqv/Z8lwBIiBnU5wByKVzRM5NtOfyg0aMEUkFmGR9KabFwobIz6gda7JbQlCjsCW4OBgCpItIiW3kLKdw+6fQ0XLucMIDbjDcDOdx7nNWGtGt2HmqSGHAAxmust7Fld43gOeOWAINTS2quf3kTF+i4780XFe5xz6aGZd4+VsYA4/Wmy2txb3Sx7AobG04wMYrq7iyVIy5Tykx1boKqLpaXYKlXDDlWJJHX/AD+lNMDm7ozqM4AIGFOOp9KiaG4RwMHzQN2PXNdWtiVty+0ZQkfMOtMltvMgTzBsYk4YcE1dyDl0s3miRSpDZzvxzSzaazIUjBPbd71vbFikJBwB696gitftsx2MyRg9R0B96d2O5jRWwAEOwvL0+XpmnPZPAjqWHPO0jn6VtQw7cxQDJJwXIzUj2a+aARvcHAYDINK4rnMvExwdjk8fKeoqc6cLq2MU4PPI5wPxro763URRv8pAGCFGDVaOHc5GwvJjOBWkZOLTQXd9DzLxP4T23kbwrkjABJ46VgiQ2d0YnByTnaOg969hu9JF5Hs2EBieT2P+TXnPi/w7NbO7AArjGVPOK+9yfNpJqE3qj2aFSNWDjJEdhqZMiqpHlnBLHmtraE2rCod3GXLYyR7V51pd5PZ3Lp5bOo+XBOAeldXbaoVdZkAcIMnnAB9M1++5bjoV4KLep8tmeAdKXtY7M2bdoZ5GVpdioPlZjim+cY22yIWAO1SDkPzVWCTDowVfNlbPTOAe1XQJp5WhWPKRkF88Y+le6fOyRteHvEbaHqUMq7oGyFkKr/Dg/wCNfoB8HPHsevaZp+oRushkg2vGq7cZk7D2xivzqeSPesQO9C2CxPI9a+gf2f8Ax7LohGny3ixYYm1VuM4G4qPyPFfL59gFi8NKUd0fR5HjpYWuoN+6z741S3TWbWVGTAZQSrLuBHP69fzr4z/aD+FCPbX6LaJA8kbxjzBuAySBj8wR9T6V9XeDdcS6sInlchpMgK2Tg45/rWP8WPDVrr+gl4ssyEb8jPA5J/n+Yr8RfNRnZ7o/XYNSjzI/GLxp4auvD+tT2JlWWGI5V41wrj/I/wA5rBNsFiwo65zX1L8efhkpuJtTiiaCSNMyhSGRjnk4HTqK+Xml8qRhGA0ZcgHqCf8AOK+wwuKjiY6bmc42KiqYQFDZJJwB6UsjFUBwSMZyasHbHKDIuA5xheo96ZvUYAUnnAPXNegczuNflhJxjAAUeteo/CP44X3wmu7n5Pt1nKAyQOxGH9BjHH+e9eXrbbYzg578VEiquQ4JB9eoqZxUlaQ1oe9+Lv2kfHPxc1SOzF2IYJwsUVki/KT6ZyT0Ar7m/Ze+GD6D4etJbmCYGZH3DccA8rzn35/AV+fX7NuiWGrfEK2uNQlAtdPU3IiZsCRgDwfbgf5FfrH8Pnghs4oIJMpuzG3U9u30x+tfMZjCNN8sFY6I6o6y98NWuq3AmuoVlm4BLrkD6D16/nVPxR4w0zwLpb3N20MUCE4BZcHj/P6VzXxg+NOifCrSEudWuUguWUhINwDMR3xycde1fnn8RfjD41/aV8eHSNNjkXT5T5VtbWxAV0J5eTAGByB+BryKNJzu0aI7b9pH9snVNfnl0nwtIi2CkpI8RB353ck8Z9q+ULXQde8WanLBbWF3fTFC5IjZ2fnu35da/QT9n79jHw7YWsV/4qjk1O7Uho7d22okgJ5PByOvHTpX1JpvgTw9oulGztdJtIos/LmEAgk9M4Hp716FPFwwy5YRu+5R+KmofC7xRpkcst3o1xBFGoIYLuBPpxXNyWr2GwyQuNxwCR3x0r9kPiD8HtP1jTbn7NGkTuSTEiqGJ6ZH5/pXwr8ePgkuk2dzd2Myx3AkLSRyIAHYew6cHPHHBr0cPmaqS5KisZyj1R8oCSNcvKArLklR3pIoRONyjAOSoNTvZSWOpyRTIJmhcg7hgEVHHcsrPtGB0yeg5r3UznIRCFfjkDgE1NaymFgQOQ2Sx6CjUSIggUjgbjg8mog5kQBOvc9gPetozcXzIzaUlZndaD4tkMcJchjGcYHOR6/5969H8L+KJrPUrS7s76SzmgYs0OcA5xx+grwW3uPs0oI5AHIPQ11Ph/xN84WRMYI2sGwRX1+BxUcRT5Kh8TmmAnSl7Wifov8ACX4vRa7arBNIu8uFkBXBTqR06ivoTQNTa5jCyuuV6MM4xX5eeDvGF5oM7TWMeC68kkkFv/r19efBf40/8JDaGC+zFcx8rkYRuT36ZxjI9q+A4j4ccouvhV8j0cozVaUq71PqRbqOLeyxrKN2SHTIHv7VnXd7JdPLJksgGc4A4rL0zVP7RsljOfn4bceD7VebzNpRFyAOSBwRX4HmEKkJezkj7uDUtUEUbOo4ZATznqKvxMsTsDGWwoJwOn+f8KZaRt5SFvv8ELg4Hua0LiIW8TMBuOM8d/auKhh/Ze+0ac1yG8vhb22EGdw9ORXMzX7ecApL7ic44BHpVrVZ2klRVc7M/MB1xiqjR/aHRY0KsPlPfHHFcGNryqy9mtB2LE6rcpt9ADj0NVmtjGSuwhByTjgV0EGntJBuUAvjDHufSoZDGkciyOF46HrXnzwjjHmbDmMJpljTDkKCcAngE+n6VAtzDJGV2FnJ7VPdqJgFVQ6BuMjkiqTQCNzsOSThQDgivFxEZRWiNFqNnZUg+br/AHfSsW5j86VRlt+eMevoK0pLK584rKjiJsDHQmrsegOIn2jMg7McEe9eO6NaWqize67mJBKyERthcH8TXTafdiVEjJw3Y1kS6S1uTIz5GcEAc1FFPNZzDKEEnhj0xz/9aurCzq4edmtCZWZ1AsZZpliYAZJ4PQ1atNMEEpEihQAxQg/eIxx+v6Gsqw1BnYsSWIAIBOTW39rRwfkYkjdz1BNfoOCoU6kebc5ptoo3bCKSUKu4MMhSf0qh5T3BTB2EH+IcVZuS0kwbcF4wA3ANVpAHXbICA3UA5IrwMWuWrJI2jqht1IyXA8t1bAwSBwDn/wCtVtdQlKtlyyEYYKcYFVVi8rcTgg846UFWZMIQFByT0zXF7ScdmPRmjFq0aKkZIYg4AK84qy88bA4IwTgHpWBKED/LkgdCeoNRw3jxMFALg8FmPtXTDMZQ0mrkezXQ3TaCNyytvcdDnpx/9epWtmTkYOMHk81gxas0LEkNycZXmtS21hSrF0BIH3mJyfYCvoMPicNiI25rMylGSJAnllhJGFBGcj+dRyph9u04bgj2/wAmrtrelw2B0HBOBg8097eK4UsmS7ckngD2r0lhaU9UTdlNLW3eIIR8mScjimGOM5QAKq8nA4/Cr7Wa7R5fzAcKSOv+eaYlgvlqzkITwBzk/wCcVf1PsLmZnGzBjV5CFBPKheSMdKbc2y3EBycHI2gYH51oy2agfNKCueApzj60jaUN6SBwSRhu2RWbwztblBSZjf2PE0itIFK45yORxUd7pCXyhNwIQYADYIrdaAbzGWwegUjmoYrACVu+0YB6EiuL6g0rWNObUyrfQorC3AiTJJwHLZB6VXl0KBlLtlzu3HccgH0roYYRkDzXBXqo+6fQUyaW2imBkcN6Ln/PpWcsEorVIObzKUOm2UNux8pQ+MArxjJ68VIIo7YFxHG4kXG7HIqGXXYzc7ILcOv3S3QA0z7e8hUiP5QcZ6ru/wAmueCpxehTbZZWJ5FGSRg55PQUn2CYsGEpc5wVVenvU4vVAXDIemQQQM1ZiuliBUplTzuB6H3r28JSjWWrMZuyK9voqwsWIIPOV3dDVkpBCCqJndwc8k0rsu4qJlbjIA4rI1y9SGzIAZnPB2nGKrG+xwVJ1ZIzheTsM1bUnRmigXhjgkc+nSsuLTDKpkDFSD1JJNZ8V7IZEYyBhuOeMECr0moLYABgZdxyFPFfG0cXLFS5pbdjs5VEWaB49oGcKcAkVTUsXIfqCever1pJc6g6lkQDOAgORmta28LgfvJXwN3zK3YYrohhquJnakrktpLUxbaEyKTHuAJwSauppUtxI0mCBtCg9R9a6S2tY4CqLHhB6DvU1xEsYLKuFcAFcYwea9nD5E3rXl9xm6nY5q20EsXBI8sgAAnmrkWg2UewgEspyS7cE1pRyKIiWIUA4Ck5OaeqoQWzk54x0r1lk+FX2TP2kkZzaUhjlk2bOu0dhWXcxzQRSIkeXPXI5ArpuS6FkYDrx0/KiK3R1lZkzKQAc8ipr5TSqL937oKo+piaNYl0BUByxycnI6VrEFUVAowDyuOKUSNDEoVfkB6nipPmfaMZfvj0ruwmEjhVo7ic3LQjmjnDKVCnIycDpT41dBjB6dSajlmMAPmypEOi57/41lvqs92CiFVUEjc2RXXWrRpogmv7xjtWJSXznJ7H096ghR2jZny8wBLM3IHoP5/lUEkJCHL4Yc5HSrdlLIYTAeT1Oeprwp15TumFrGZdRwtKYyzK5G4AGsuW4aCNmKbAOST0ArduooLXc0zAk88dSfSqNxambMm0oDzjtivLUeSV0zW90cxdaql9bPHMwVGOBnmuQ8X+Goru3eWNQ+FAyRxniu1v9J/02OZ8BCDlSvBPHFEWneXbKjssqjIIYZIGa+wwOK9rDle6MJxPm9vDMthqyTQ7oplfcpYEkMP6V7b4ZM0OnIJUwTGoyDkDj/8AVUmpeFob/Vg+zyoVYEhQP5/hWtq0Sabo85jQD5dvbjPAP8v1r3PaSqLlZz8qjqeb/F/4tf8ACH6KNK0eRTqtwu6S4K5ZFwQFX9TXyL4nv7jVNRF/O+6cjAZifXk/U5Oa7n4uXjv4gnZlfz7hmjj2ncQoJI/nmvLNcvDo7oLqWMygg4ZSQRj2+lfsuQ4CjgMMqj+J7s/Oc0xU8VX9nHZEOpa7FDAXmRcgECMHnd2/pXA6pNPqMjS+WSnOTxkH3/z2roPCnhvVfip4mg0i3iaZ53/eG2GAibsbvQckD8a+2vCH7IegaFpKJDbC9uzGrMbgKWfI7O3r6fLXHmebRk1TWx7+U5X9WvUqfEfndHuO8FtyLnO45qGecru2pjseOBX2v4//AGWILmZ5UgMMmQN+0HYc8Bgp6V8rfErwTD4V1lra2u0uiwGRG2QDjsa8GFeFR2ifS8px0aec5AA6DFTohQBdpLZxgjk/SvVfgP8As/638V5pL4x/ZNDt22vdyfKHPTC59xXfeNv2eY9Gs1WzV2mLYiQqWkI6Z/2s/T+VKeKpU3aUi4wbPmqOJ5WZjgRrwTjoa9D+Hdzqng7VLbUoYyI3OMrx5ikdM9u/519b/s//ALHun6Jo9vq/iaKK51edmLWdwCViQ9PbPPet7x58Cv7TieKysrYxElSqsVbjGBhRx0GDzXnVcxg3ypXRsoeZd+E/xgsvEVqI0vImaJljdJGzjcTgZ/vDp+Ir3X/QvE9hEZJAbmIBWZcgkZ4/l/KviVvhH4h8BaoJ7N8EHJjjVmXpn5h149eK9x+GXxL8+8Vbh8ymJTIgOGDA4I+nJrw6ri5XjsbrY9chgmtbl0aE7N2VI4HWt2WSDULU29yAYW/1hPQfT3qlp9xFrkXmZKNjnPBHOKgl8yxmMcxWSNcHI4BFYJjOF8ffDBdTgke2iSS3kGJVdeD/AEPTpXy74s8Ear4JvDqei/6HGZVWaEqTGv8AdHX1J/Ovuqz1OG5YI7r5W4Eg4z9P1rA8UeANN8V28xiUBmJYrK5VT9Ng+UjA5rRMdz5b8PftLv4Y0EnWo5H1dHIjt4B8rHB55z8vB64716N8LPjjc/EWaCSZ0YZYhIQcdBkck9Pw7Vh/EH9mZdcuwkZZC6bQ0cZXc+ehc5wP8K2fgD+zTN4H1Ga+lkEUTSEgNMxXAHOVOevHI9OnFaTUHG8RNn0RpkcWp2B3ASRr8rb1HJxnH6iuB+JHwwgvYZrq2I2SxsGgHGxhk7h9SRXp9tbrZW4ijVmROMr0+v6fyrzvx/44/sWyu4pU2KqsQw6sAP8AEiuVatC6nw1+0B8E4NJ8/VVfyZSqxnOMA8tn8jj8q+V5LcpK25tzZIIx2r2z49fF7WvHPiS8srlfsNpbM0cUCnkAHq3v8v6146qA4kzuIODu719thFKFJKZlKxCsblgpIUA8E8k16r+z38IZPij4zCzrKukWaiSeSM4Mh3AeWD+ea830mwk1W/S3iH7+ZhFCgGSWPQY/z39K/Tz9lj4Kw/D/AMD28r2yC8uF3t+52+bJ3z245x+HrUYzEqhDzexFrntXhTQrbQ9DtLe2GxAowu7IHH6f/WNS6jHDCrTzsQvU7SB0/lWszMcqylEYKDiPABx2PTivF/2h/H//AAjGkmxikAldScKcN35I/AfnXyOHw8sXWVKPUmtWjQpupJ7Hzp+0P8TP+Ehv7y0iPkW6SMApGTLyR+A6/kK8Um+zm3j8xmkZgCykcr7VZ1m5n167V5wj3AyGWLhcnt/n3rEBkspTGEDt1JJyMV+95dgoYHDxpRR+RY3FSxdZzkyxLMLiRimVHUMRgD6URpcSEAsFXoQe1NMxucbZFLnjAHSpI5X8hgoDMDw3avVPLsVgGT519TkA80W7F5jJt3DPQjmpEBEZ4w3XIqJZTHhduHByCOaqwDHYxyM/IOePepDMsMK55Zwck9RSrEHLOX4xn8fSmpCiqqsMgc5oDQfAjTcodqgjGe5p3mpbu+/b0wTSpOJHO1cjsRwBUEsJmYkZ5Pp0pMESTRq6CZmBC9MdaiFw3kl8YGcY6ZHrSmMW8ZVTvBPbnFV4dxdkYFiD93HWkWixuVFEi4IfhlGeaqapdpaw+ZkFxwFJwBVTWNXGnqqj5t3Re4wP/r1xGq6zPfOxZ8/LgKBXl43Gww0bdT3MBl08W+Z6RLHiPXmv32oNyoeuayLJZdQukjjRncsAFUZJpdN06fU59iDLHgdgPc13VpFY+CoFlleN9QChto/g96/Msfj5J3k7s/QKGGjSjyxRY0XR7fwdZG/vnX7W+QI2xlBxxXLa/wCMbjWbwtJuUdFIOAKzPEHia4125d3JIzwV4ArFafzHHPI4618nVqyqvmm7s7bJLQvTXzZ+fJYHIJOOKrSXLSk5JBHIUcGoXkDFi2SccEVGGLA5OD71ysykXI7zYjSd+hH9anF0ZcoRngHJrPxkKGBHTocEipSQFAOeOMioaM2X1uxuZQ+Exg4pYrgR4Ygt/X0rOjbDEsOPX+lSfaGcLjGAcfWosQXGkDqWxg+nqakhYywkN0HUjgiqkjO2FzkYyVHWmrIY2ABJB/KiwrFqWVkRNvGDzz1qYXgWNsjrwD0wapnKhmLcjnBprT/JuwSp4IHrU2Fyl9rvaBycAcnuakN/53qAAAB2FZazrlRLllBBABwcVI8oKja43ZyfUVDRDRc+0u7HB4HA9KtRXrjCAKQozyM5rMgGHfk89SanWX5sbPmPA9KzaIZqJcBmICAt69hTre4XJ5JbPIHTFU41kkQggKR1FSR4hBzlwOSF4JFZ2MmWmeN5Fy5BPXvihm3qibwMc57GqUzb2BVCGzkAnvT2/dsFzkkZ+lBJcEgAMZT5wMqV6VFcMqg7SQeDjHf3qJxNDGSj5B9s4pqMAjjA34zlqCiwkwKHIzngj2pI3VYiM4bJ5IycVVs2dXLtgAdabcXASQufuk4C07DLaXHmbkfgcDd6ih08vawzgcZ6kiqm3EQl3/KTtIHUVJ9qEK8NvJ45Pf1p2KLDTqJFQ/Jkfp6043bNEAqjPQk9TWfG7eflxvcjAGcD8atRTEMV2fMp49RSsFi1G+zJLc7chT0NRo6lMltpB5wO1NjMfzOw+Y9M9AKgL7IzgnrkADk0mhWLyY8wbT8uMnAyRTfNkZTuXaueAeMVDbzrG+7aBgZwelV5bhpclmyuTyeBSsOxed1heNTgnIJXvj0pwVWdm3/L3H9KzzdowLMhLdA1TLc4twQMnoeMcUWsOxeiuCFYRhTjk5GajNy7Y83BxkjsM+tVGn8oooIBYZPrSwTgzmNgDkZyT0pWC3Qtyy+ZFygDjpj+VMkldgo+63GSe1VxOYZGOTk+tDzCd0x07ntSsIsCORoCzSKXU9B3FIbgjcgk2AAZbHJPpUf2jC7duCT19Kik3NKrY2oO56GqSGWo5EeZdwG/GBtwBj1pSNzASMMgkjPeqfmHIAALjnPSh3cjfjOOTVWESqpy4zg45x2pwgdId24njntVOJ3cFtwTHqetWEuSCA568fSiwbD4SzxjjcF6Y70rFTCGJ+fd90Z/OoIVdVIQHBJPXGKcgMmcEkqOp4FKw7dRzzky/KSDgZHY05pEMa4HOeT0OfSokuGiI+UY5yD1pkuJGBB2gnt2osFizsAIKHjrz1ppnw4Ea4Uj5mPNVyuMgFi3Q89KEYKu3OCOh9aLFFlpgMc5JHT0qOKNQ4kB2hTmo1iaLYSpIIyGPPfrUnmgRBByM454/GnYroSzBhIQp3BhkkdfpUdqFZss2QT91ugpBOEyWO7BGSBgH2oIzIWxwTnA7+1TYks3BLOUjPPU7qjCSJs8xBgjkrSXKMtt5m8Ix/gJyTVZZ2aAZ3YBx1PNOxJctpNxZUUuQDkDrQy+bht4DoM49faqiXkke8phSR1ApYJml5YgleyjGKLBexcjkChlYZf1xUeXBU7CTnp04pvnhZCFGSBkEdDTBKw3lZcEnJBGcUWHcmuJBNHtJG9ewHAqOOQvGC5xH0x3xSvGTMGUgDGScdTQLkwh8AFugyMg0WGOhIMrAHg4AHUmmTyeWMqNoBwR3+tOZjEFbasbEZJPpTDNG+Vzk9Tnv70WAdGA7hxh279gKldjGyLtABPUcD6VXQsZUQkAPyB0qYbj94gBcjaO4osKwGSWSRMsCmSDgcikjljF2dz/ADZwCOlNSRiG54xgYGM05AsW3coVvQjJNFgsOecBn4yOw7E010eWMOTgqOFxTJ1eNmEg2nqF6EUed5MKlgXJyAR0+lNDI5EZU3Sk5zjAHarDP5UYMY3DHbioFdrh1JGUHUHvT5nWEfu1JDH7pOcVSQDI18/e6LmVecHoeKkNzwFMYWVRnOcHFV3kkIZQAo/vD+VS+aAU3KC2MAnqR6UrABDTliz844IPSnqyoiBwMHjdjI9zTmQMpIfORnKdqSQxtImzOcAHJyBQ0P0EMiw7XVQX6ZHp60jOzlyRyOMelMdVLsGOB3x1NK8ZcrgkkjJwMYosNCRNlQUlAIPGRmkimBnBLZIJDAcZ9v8APpQsWyEuuM5xz/OmPIuPkH7wYJpoZbnTzGUBthHIDd/ao1EjqxPzsDyAP1prSPKwJG0Dgg9zVmycCGXzcg5x16CkBSWX5jxwozj0qQZYFkGUJ5Y+tNKlXcRj6EjpUdrPtdwTuI4OO1IdixLIwj3EbTjrjikgufMy5Tew65NV3fL/AHsA5AzT0Y2x+U4IHcZFVYQ+B1nMoYEA9s5xUaq6uZF4VfWmwOVm8xj8pyBilHziQglgpz/9amASOzyoxJBzyB2FO8/dvwCo6AdvrVZ5JUyWADAZBx1qZ4mj8oyAANycnGRS0Asm53QiCQArnII4xSWs72ZO6IYB4yOTUIUTsUU8J82RSzSsXX5sheoFIBscrTM7FsITkqOlSR2xdi2do6AKefpUf2hDEUKEEHJIqJpyzhwdoHAGaLDuWTGv2UFZCHYkFSDz/n+lR/Z0k2SkMdnXPTH+f6U/7RPIPnVSp5G1cGoIrhw7p91c5JJ4qhhNJ+8IUktjkAYxUsd0xxGT8+Afm6CmNKm9kA+bGQ2OlRpG8h2qCwHJYHmgBzM8Mm7AcZz8w4PtU7OHjZ9gUYBIzwKhaSUlVypQDB9aIikTkMflY8gd6BIZP6AbUYcHOaleRhErIDhMDb602Yod5QcdAe+KbEwIYgknoAe5oEWJsv5BdGQYJIJ4pQzJKWwCNvAPb3qo00iqF3byOBnmpojxvIypGWz0FAD/ADdsRbeHkc8+gpSj3FuGJBKtkjvTY0X5nQAgcgNyCKdFcgH5hwOMCgohgcrcFgMFQcsRwKY5mG52BK9enFPUiMEg4TPAPOaBcsJQuMoRtx2BpjuOR1eFmVgr45B7URzGIJhiQBkrjgVBgRyODgNnIPY+1TTSogGG357r0FOwgmnkmyWVWA5JAxgUu5/LXL5cDK57egqNX3AgHcgOSQMYqK6lO4kMwXHPalYospcyso3MqjPzZHFRxBd5bBfPQ5qOC9SK2O8ZLccdxTYEleTlCqEd+9Fhn1H/AGbJGsiOMI2AM8En0p39kRCLy0BY4xkc81rmeI5fYTGeCT0qrO9vbSbXDYYZBBwP89a+XufDIxbq1NtNGVYBG44HA9au2trEsTjDB8Z3A8D3/nV2O1igLyL+8U8887aLe6Te42b4iMEDAJPt+VDZSZS+ztLKeN2QAdowDVk20UEKso3kchiM896huLpLadIVQx7h988qKWSU/Z3VVJOOTnNSwuRQDymO87gTkYGCT6VsRRQpbGR4iCmWKA8ms2ygS6uYwxIPAz2NXreRDiTDZDFTu6AD2p3HqV5bVZ42ltVaI5z5THPHpUTSxWjRGYDzieQvQfX/AD/KrshhtoSYywXPTJJHvSPbopV1xnGSW5zTbuQNdobuNHaPaFOemDRAZHclVChTwW5/GrkKi5YLJ+7iYYIxzUbtb2ykxgnaSGVmycVkxoqXSqNm3IXdls8g/wCf8Kivp8bYVGXIBEijAH1q5Btlh++Cck7e9TW4to4y1wwDg42dx75oBpGfaxSCEM5+QEj3NLDAhLK6Ev1UjjPtVhpVMLFDnJwAOuaja4UIfMAHGPQ1V9CbFdWZmCgbUHJJGTVqLaRyQDnIJ6EelXLIeWjK0XmgjLEDtUcMcJi8xABkkBS2SfpQUMtZJVvwycKB1HQe1aMNu8sEs0pXykJ4xgsfT/P9apIxAkUsqMfbGBTrnUEKrwUjUBWycZxUklm2tBK5RCYkJ5UnGf8ACklDW52oC6qSQScjNIlyjoCHGSMcelMeGRlwjsU64JySaVytySNnGZRESWGNq9aNiywPJIRGVGQDwR70zzhHtV24xgY4FO89HcowDDA5z1qybD49t1GsqJs2feOOD71E6NK04OWJUBQBgk1PazQQpIVB8v8AvE8ZpZLkAJGoABJOe5oJa0KtpBvaPfy2eQRniphA8DSEbhCRktnpVX7VhnEjBV74OCfarEGpQPH5kgZwhP7sHqafoRYmguX+zNEXGwg5IHSpIZoEhAJZiRgnOMmqLXKIgjyqrknaBzz2ppuFDhUiYuOWXPQetSykrmrbmGOEmQkd9oJzUEVw84MigqhJQkrjOOuP0qOO4W5dkdBFEFyT3z3pnmCOZY8MQDk4PUUrA4l+GN7qYJGPZmPNSJCsBPJKZwBnjNUrK9H2p0RyGUDOOlPuGez2KW3DduyR1zTJsywVjmk8hmKSnlW7H2pV3RAIDvfOBgVAyo8e5mIOclienvUsUzQE7SGB4G7kigotQxkTBwjF+7L0HvSJJKZZEcELnLM/Ofw/z1pqapMCyRAMcZJYDA5qO+vI2uSJQysygAKcAn/P9KYGhbyqiGQouzoSeQanint4JiX2EsMgEA4zWNA8WAHBRM/MwPBH+f6U17kmVTGN2DjJwQB7/wCe9Q9SHc1pGhB4jKRZ4A4zTLieVoWZdrqgJG0c4qpNfpEqIiM7E+vf/P8AOprfUxa3A2YKY+YsMgcUdTJpk1hJ5ccckqsGkPQjJA9a1Ilt1uDuAzIMCQDge5rEtL0yNJI5BhQ5BOOmasC9RENwr741+9jpiguCL5hSFXCyK7noQOD7VDkSSDnZtGWUHn61VF7avIJ4JQ0SjJUnGD6VELiGOQllkDE5BHv/AJ/l6VSNGkjaidktvObEsZJC4wTmoWmtUBjAT94RkbeRWYNZLxEbhtzgKBg0kFyI7pLgfOVOdvUn2qXcRoXNuoB4O8HjPb2pDBDcbAwIZgFGD0qB9SaW6DCIuXPyheKY3nFmLjAJwVBxioHYvLawptRQO4Z27D3qvDpsMgfdcIUjO456gU0RGJQS+WU5ODkAfWiJDM4dGCjPzEjirSIH3MUUAUrKGUkAErwaNobGwHnknripr6K3EMakl1JyMHBJptrK4VwyBUHIbHWqFYmjhKxBiAXH8TDIAqjcbWljMSb5d2CAMUG/EjhIz5RUkEk5H4iq010JJSXBQKMkngEf5FHURc86UqYyQwHJxwRQFKREBi/cnOTWd9ujt4JJQSRyFA5JNTw3MsyhwNuwA4A/nUspCsHlnQeXu54AwCRVma1a2ZNrqwBJKqMGpjqEksYXCoCPvBefr+n+c1T/ALTCE5AmVf4l9agtIeYA0gkcqCTw3QZq59g2qokfGDk8YzWfBqstxK5MQSIAFWI4FK0j3efMkIiHGFOCfpTuUi0kXmSGJSFYcnPSku7O2kBJclydpKnAFZpmkt5x5LfIozlhTZr8oDKnDA8jqD71VxXHXkipatHE4k2ckkcD2qv9oNwyFWCAAAjHSoElb58OrFhkgClWRYbbOMsOW9CKpFElxIWYiMZCjBcjK5rMMLiVDuLKhzg8j6VYjmkzIxHlhh8oY5yadOyPCEU8dWcHAqkBV+wmVGIIc56AcgVWvcwMhZCoAxheBjHWrhuRbHaFLFiBuDYAFVJ3M0o81MseAc4GKYWCwkSXKxAA5zk0Izq7lCN4JB9KdDbrDgMQDnjHGfahpfmC+XkAkggc/WlcTCNmVUEvDMx4oMY8/cAQSMF+wFViQjg5aR852dD16VLHeyRXBD4OBnpVJiECzorhvkTOct0I9aztRs4dUi2SxhXIxv7EVp3MzMEY4A64NQbY5dilcZPQHp71vTm4tSTLUnHY8j8Q6HHZefHlsOSFYDA/OsvTbuW2hjgZA8SgjkfMea9W8QaVDe2ztEu4x87RySa821vTWDCRImibGM9hX6fkmb++rnspxxlL2cjTsZYFiUySMmT8oQcj3q4ZUWZOS77sNnrmuR0jXYo42ilU7w2Bjkg+1dPZXcD4RgyRq2Q4X5s4r92wWKjioKUT4bG4SeGm7rQurBHiZbhhBknlTyTWnomp3OkaraSgM0sbBoyoBZOOo9/8axVnZGLNAJ8H5JCTnFWI9UN4yFINrIOTjgV6XKpJp9Ty1dNNdD71+CXj4avosUsd5BKGXcsTKVdGy2Qf0/X1r6GtLldTsAdikEY27QATxn+lfmz8HvHv/CH6lEu8PaynJDcncc52+/Jr7w8C6815bRxySYDcRhjk44H+fqK/FOIsteFrOaWjP1TIcb7elySeqPJvjp8Okt57+WJWe0Z3ckDaNm1sD8yufpX51fFrwlc+GvElzbJZGCKJMBZU24G9j/U8+9fsr4x8PQeKPDkkEkQJ8tlMigAgH+L3xg/nXwl+0N8KGd5YtjQ3BQy5kQsRuH16HYcj2r5bCYj6vWTe3U+slqj4QWYSSGSQA8bemAKR0NtgKdxxk9+tbviLQY9KvXt7oGJ1JAKn5WH97+VY7ugIiUB2Ayr84r7lSTs0chWYmQjyzlx1UHqaQnex3HBA4GOtMiIV3Dg55JxxUkRTJZiQvOM9zVpisa/hPxPJ4Y1iC9hUt5Rw0Z4DA8f1NfUs/wC3ZL4d8P2qaHost1qUqlJpL2UGNQBwcc89O3418iB+oBViOvqB2phk82MIFy27g56+1YVKFOq/fVzRNpHpXin4o+K/i/r8k1zL593OPLjtoSxVScZABJ9B+Fff37JXwGHgrRIL27WKXUZFMst1tKkkHCqPpkZ7ZJ9K+JP2W/C8Wu/EzTmlKgWzLKNy5UsSRg/+PfkK/VPwnPa6R4Ylu0GEERCpnH3c7h+LA/nXz2YP2b9lTVkjemk9WaPjP4iaL8P9HlubyeMuAxER+Vwqnnt69/evhX4rft3a5deLoNN0Jo4tEEm5pBuZmJHzYwenHUVd/a68candJdrAk86gZaRWyIkP3R7dCAfY18lfDTwDqPj/AMW2Wk6day3XnSBpZiSfKG7lj345rmw1CE4OpN7BKTTsj9TPhJ4wvPEWjxXcztO8gUZPIPB457YH864n9ofRbW1ivIrsCKWW3ZopGwEQCJzk/jtB/GvW/hH4C/4Q7w7CLt1SCOLZ5hXBOM4z36Mf0rxX9rjxXp0FheW015E5aIQSORyIwykgenyg/ka81fxLo06H5z/EC2lg8S3e4xujMSssQwuO3H0x/kVzT7JEJxgDr+XWu7HgjV/HOs3s2mWszFFDiMLgYJ/LPfHXkVR8S/DHWPDFgJL23lEsjFWQxkFQB1+n+e1fbU61N2ipanM0zilj+0OwB3Mfl7YAoSPyXIKk54BXpUUytbkAngthiOuKna4VkAAYAHAJ9a60yGMkO2Qnbg45J5H5VPY35sn83y95HAU1VXnby27tnkGossGGWwM9q0jOUHeLMZxU1aR6T4c1uVx5hmaIYwy4yMV6H4R8Xalp11HLYXJR1OQWbIx7jvXgMGsSWrAK7EkAZ6DFdp4c8QLeOiEhSONpOMtkV9Xg8Yq8OSe58JmOWToPnpbH6C/Br40R+IEjtJpRBeQkRSLnCnC8N1zX0JoWuwz4BkVzgBmQ5H5/hX5Yab4zk0rUI7i2lLToQFU/KPpmvqb4F/HGHUjFZ6lJ5VzGSdxOCU45x6j9a+J4i4WhiIPEUFqd+UZvUg/ZVz7NS4VZAQeMdR0qhqGoSK5QEsSMZBxj8K57QPF8d5bKwUvFkKz9QOf/AK1aOWkJZBkEk59RX4Jj4VsJ+7mrH6HRnGouaIiDYzF2Bz09avWkYjy5BViMDPPeobO0muZCWChFIxn0rSNtiRnOAAMY6CvHoUZTftGbSdtBkl4EhXDZk6AjjB9axbhWnZyxO8dSc4PNWL6VFaNskEHIHQEVGySSvsiBO8gnBwQP84rlxE/aSUUSiOOz2qoySTzjJ5q9DZRKAdgJPJBOT9Kt2kOYQ7YA6AHnB9Kz9R1FLaSLbFtYZGWHJ9P616Koxo0lcE7s1baWGK4hzEDKo4yM496r38sMCu8aoJQPvbRu6ms601J5VPmAA+uMAU24lm88grvQ9yPasZVIqk7Iq2pTYTSAhx+7c/rTzpbvs+XzOcYHBHvT7aMXbsDAy7TnkfKfp/nvW/AsQBBARu5bpXl4XDKrJucdCm7HLQ6MY7hZFdocnG3HBHr/ADro7eH7PCMKuWJyz8gA47fgKztTuZBcZXgYyGPTvx+lJZXchlZA2SME/WvUo1KeHvGJLTZNdSpGrtgNjse1U5LhGic7dgC8465pbpJXdgCNpOc46mo57fyoGf5umM54NeBilebZstERNNtgw5347dCaR7hduCrJwOKUxFtpG4lQCR2PFQTKJXCqpJ6HnAry5DSFkeOSMYYOByTjH4VC8olYAZPGMjoKbLbNkKQFAHykHoKjgsLlOd5IPYZwa52xjpbUIgYvls8dqa0hWFw/XjAHWpZ4HkgO8F0U8gDAIqGQtEqs5DgnGSME1lJ9ix1pq0kKsFfywefWrVh4jwpQsQrHG49RWY0MhBYoFBP51VuImViI1+bGdoPJqoY2vQd4SDlT3Ouh12GHbunUAkncFOP/AK1XoNTiuEB80OSeNvrmuAiRhF8zcA5Gen0qdLue2KBCoXOec46V9PheJGoqNaOvcwlR7HoiPA+SeU6sD0rHl1V42MW8FUAHmKDya5xtZc2rxOzEnHzFsZwf/rVFa3TXn7+XgqcDbwCBXbUz2NaDhSepn7Nrc6QampQM5LNkjCnn/wCtUb64YZQfLMvPylTx9DWF58kpddpDk/LnjIq8zG32B1JY4w3GBXl/2hiWviK5USz6nOjtL5oiA4Ynqc/5FZkOotdF1+ZznBJ5qd/3so3kFOmOmamhHkhsKEA/hxxiueVerV+OVyrIVE3YbIVFA4A602a6kuQI4n2IpJJPSrH7toNi4GeQO59qrpE29wUOAAEC8Ct4NWBl6BSAC4PToehFWrW48pDu+Zc5IHUVnWdhPbRGSeUBichVbgc//qqN5URSE++TgEntXfQxiwb59xSjzqxsXlzDFCApDEjhT1Nczc3LXTFn++SRgHge1TqF3nJwwGMsSc1Gw2ylUG0E5Jx1ry8yzCpj1ytWiioU1Ak03SojGAx3vnn8+laq+H7UTiUIWzhWLHIHPWo9Gg3gvImEGepOSf8AP863FjPllkBKLgZGQDXv5FllOpS9rVMatRp2RFFY29sFWMEspOS3TFXTIJQilxJzhgVAwPwpERfLlSTGNwCEtzu7/wBKazGLcTgZGOBzX3UYRgrRVjlu2SSM5kXyhvUHnHWmNCok34HmkYJxyfanxsETcwO0gDAyMUssQKBicyFiAR0A/wA5p2GmVyjPMvQKDhgBU6R7X+QDZnBBFRtK8rspGSowSegq2WhVCAdpwOOSR1qbCKzRnDcYIJHXJ7f4015XjATGcjIx0HvTUZp920MCv8Q65pkkwtn/AHy4ZTgLnk+lROcYK8nYNXsOcM2NzYQ8H/GoLi++yELGPNJ4+XqDVSS5mvMhsRopyACcmrH2aEA4yGIBLk9a8ypiHVjamXGNtynOGu5gXBK5GcnOKuKQsIhjiGOoLDPNEVsI9xPQ8A596kkby0YK2TgHHauJXSsymYsqPFclcknOSp6CpSWtslFyX4HpUswN6mSGR0OM9CRVaWNigUEjBwCTXNJWYrFuKzjlEbsRJIDzkcDioL+LcxDD5OhX1pkNx5JIIw54z2q5hTEGlBBIIwe9KFPnKehkz2KySpKHxtwQuMg1R1OxWKJpIl2gkFsZwP8AOf1q9/aCQ757qVbSzRSTK65XgZ/oa+afjZ+0obkyaD4beRLYf8fF8hADjn5B+Q+lfTZNlGKx1dKjt3ODF42jhad6jPUx4705bm5tLWeKd4m2uVYMA/ocfjVfxdrto3h+ea4uQiqDlh8vGP8A6/8AnFfFGneMb2y1J7tL+eCQ5G2FiqkZ6EdP8iqPj/4qapr2nOt5qEhiYmNYmwFIAxn1Pav2L/VeOHtOU9EfJxzt1nyRjuXfiH43hk1SPyprW5WaXy4SZVCk8csc8Dkc14Z4iuLqa+dJWYBcjarbgT7GoNV1F7qZWO5dowoPArPMpY7t+4LyVJJr0K2Kaj7Ol8J3YTARi/a1VeT/AAPTvhP8WpPhrdy3NtZKJ8IVZmxvKtkBuM4yAfwr3Twv+2qxdhqEU9qm4GVUIII/2QW4H418dZeSQkDAPG3qfrXdfDL4Wa78TtaSy0iHJABklkUhEXPJz36H8jXgVqcJ6zPdSPffiP8AtmXur+HZLPS7KeK8csDclgpRM8NkEknjp2r5evtQu9ZuJL6eUuXYklugzX0N4q/Z2XwboZTdLc3YzHLOwGA2eCB2HNeMTeCtWub0aXZWzT30r7FjRflB9/TpWNGVGn8LHY+hP2bfi/Z6Vo40a7KWxidpI2QYQcg4ZehBy3519W2MGnahbwarmNmBydw4H0/Ovnz4V/sNaldW8Gp+ILr7JcGKNltkUgJ7H5hu49PX2r6Bb4c6poul29vEd8EZKMoOWKgcEevavGxkqTnemzeF0tTr9K120nZJPMQqW2nDAgf/AK/8a6aC4iuoUIYMSuAB125/+tXl934Kl8MRRahbFirJmWNmB7Zzx9T9KPDfjQHUDGXVimCqk4PTB4rzmzU9E1PwdZavaOJUjGMmQbcl1xXlms/CB7a6d7IYQLlfKjJIQdcnv9T+Vev6dq8Oq2keB5RckfPwSR/n+dWjcpLE8YU7PUAEcfh/nAqWWeU6Bqd1DL5WDGRIQ0ZGGz/n+ld3b+Xf2pjmKjJOC3Wn3djYTTE/KJAuAUGBnPtWrpljbwW5QIZZGwQ7EEj26Z/XtSsI43WbSbSCTGjNFjIYDO0Hufyqjp/ir7JIpMsbrwSAMmvRpYxdN5PlHYmQ25eT/nFeS+M/A9xpkL3NiDvjIzHHkEjv/X8qoZ3ln4osNRBVCqOQAQGzye+OwrajkRkRRtJzglByTXyBrHxG1bwPcvPPBI8KyBdqrll/2iMjin2P7X2i6LHKL+7nguCNxjVAd5H8I6nd79K1UJTVoog+wUdAjxgMAf4jxx6V81ftZeK7Hw7ZSeewDvalVj3YJIByfzxn61x/jH9uW10rSZJNMlE1wsZPlSD58noG+bGfwr4s+JPxa1v4i6xPqt/cySyzEgKx4RM9PTrmuvD4CpJqVTRCckcvql3cXNzczMQHZmdmJJ5J6/rWfBEzEbmJJ6BeppA2c/eJbqDzXcfC3wNqXj7xFDpOlRIH+Uz3Ex+WBCRlvc9eBX00pqnHmfQjc96/Yz+CEviLxC/iK9hRLS3UNFK8W4k5x8n5nJHqPSv0X05Es1jhjyEVQEUDIAGa5X4SeC7bwL4V06wgiCmGJUaQDAceuPfg+1dldFYnL5EMQ5JYdBXyGIrvEVOdl2MvxXrUeh6fNds6RuRtDkEjAFfn38YviL/wlXiOQx3JliEmIg248AYLZ9/8K92/aU+KqDdpGmTsk5Tb5itkcjk+x64PtXxvcMY9QG45mzyWbdX6LwvlvKvrNReh8Ln2NUl7CD9SS9ui0gjUeWMYJz1NUfs0ismZd+TtKgc1cvCskJcoA4O7Gef/AK9VlljlVBGG3ngAdRX6RY+FB2X7SiBQigjJHB/z/jT5ppGfZGhXswC4H1qNneMn5dzAZJYfrTxPKYgwUBR1z3p2FYHYB0YEhT+PamXWQQyqemDSrL5gBw2w/KwA6UrJulTbknoe4x60C6iQR7VYHJGMk+ntQCZmClSkZP508Ns+YOCinBGMZpzTjapiO9ifu44FAiO5tFtSuxj845welNluXhgVeobjpg5okclcNkSZ6jpTZWAtwCM453UFa3FAYAAA7ux7Vj6vrKWaMMkSjg5HINLreuR6ckZEwXccLtHJP0ri9S1V766JkIc9ARwTXh4/MY4dckNZHv5fls8Q+eekSDVNUa9ud/mE88A9hS6Zo9zq16kNuu+VzwByas+GvC9x4i1B0SIhOrOQdqj1rqNZ1/TfB1mNO04CW5B/eTg5Oa/McdjJxnvdn6LQpRhBKKshs7WPgy1lgwkl8y4Z88KeK4LUtRlvpJJpDnNVtUv2vXaZ2ZmY55Oaz/MYN1zx+GK+Yk29WzdsmEwGcnA6cVE7KpJB+Y9+1RCUBjkjaeCKcxDD3PHHesiGx4YkFgcDOOacMbSM59z2piNgkE8DtTiVLDcMD244qSGSwKrAnGcClDgNjGATx702OWMZ+UkD0Peoy2SPT0qdiGiy82crgAAc4pgC7R1B6jNNDeo4PU0oleY4VeBxnFIRIrbSWydw9aVZQeWBKjsDiowSCQxyKGHIGcDqPepEWMmZSuchfzPtTTmJSo5B4NMRiuWXqRjjjFSIS/OMkDPPSgkMBkCE8+3UCrEdqdgdOIwcFj0z6frSKuASwADDBOOlXIoljjXB3ITyD2rNkMdbCIkhshRxkd6m8kISyjJPAz0q4LbJBVAQQMjgEcUghJYlcIq8kN1rJmLGKTGrA5ywyABUuFTBzuJGGAFLEy7gQN5zgCgyRuQCGVg2AemakyYGJXTIGAcgE+tMitS0mGcZHIPWrAg2Tlg+U4OOwOKcVCvt28gZOO9FiRqxllMYOR2PWqUy7EcuMnGABWqiiMqwJUD73ciqNw2S7bDgngHrUgUFOec4zwQO1DQ5dF4dSRke1SrHtJwMDOcdKe8ETdir47GqNEQ7NkhUEAg9DyBUUsIyGztFSrCGBIBYDoQetCoZW4BIHU9qqxdhFRQiAZBzknNTQx/vSxPGMde3rSbPNYHGD0JHc1I0WF7gdDng1IWGbtx6ndnGT0piswyM45xzUsZByj8jPAHU0JGWmbugGAB1pWDQiDAthQXX7oJ6k1LHbKqvvXcH4xnkGiGH5vmU5HQUPIPlOCDnGSeDRYQhWPygh45xk+lPlXyflkQ5IwB2HuaaASzbRkDnmpJYy6odxDkdT0FFiivH8zkOOOzDqaREEjFvMUFeQO5qXyJI2VW5brntQ8aoWKoM9TjtRYLCMxZdpABzklugFRS5XCgEHr9anWJiQMbg/rzSNDJbn96nfoeaTQDJA5tgV+YZwcHkURo5iJDZHoR09qtSIIykiA4AyVPQ1VcNcHkeWM9B0NOwDADLjaQhzjNNkc7whJPPQdDU8qCMDIIPQDuB61B9n2SoWHU5zmmFrgi7hlsKe4HepIZtm5yilenPPFRBdsm1iSoz0qx5QCKq8gHIzyQaLBykQkDbmXIOehPFNmOFVwGQZwcHig/vegIPTPvU5jGUjY54yVH86Q7FaMmRG2MSSOpHFOjlDIGx8w6g9KlidEjKgEgE/L6e9V7YI0x5LNn7oosNIlUqTkHIA49z6U9MMQuMYBIHqfSkeJS4wMHP4A0rqInBAx3H+NFhj4JXYDII6gK3b3psBUKwyCR1z6U8tE0aFiUnPBBGMioGiKkDO9G6464osA/5QGByx68dhSFSqAxnLZyM9BTIwY5RJzhT0604EEbYyQDyfaixA55/MAdlJYcH2ptsvlqxY+49PpTtpKFYxk4475NV4SqOQ7sD3GeAaLAOKr5TNuxu7noT6U949qlmBVscEcCkVzJsUgALnHHB96lefzGbcuFAA5707AMjlZZBuYEEZPHNKzmUAImSMnpTPLVCHZgepAFNaUlsr8hHIAHWiw7E3nPHJGCOCMHNJ56yEtncy8AY4qNQt0CzsS/5D60rygSiRVGF4KjuRTSEWJZhIqs44A496jAQEsBsBGRuORUMrLOncEnI/wAKUz9NyjZ0BA6e9FgLUbRL8pbgc575qG4lLuWUkL0ApYI43cJyCeQTzmmkPMw2oQgOCD35qbCsOhkkfBIA5wCBT3kyzFm3MOg75oFxtTAxkHt1IqLBeQyYyRjBXpmkMnjAu5FR1JEfJY8fhTnKbZFXIHUKTyKjSeRSHwMKcjjgn0quk7S5wCxyc8YINVYbZZhlVpDGDsG3PPPP+c1C8+1U3gkZOM9jUazmRgG+Vs8sB1pVPmzld2QvAz3NAiXlgyg4J5BPSnq+MxtyB7YqCFSZ2VjjHOT6U9zl2YNkqM7TxkZpIB5HzBNxA646CkfCyDacnoR2pXuBJEwxjcMEt1qJZ0iQeWjF/wCJjyPpRYB20Ah2b5T27inzynyyEPB6kVF5vnIDtwAcbTSREorHDEHgY6H2qrFItRuY4lGcyEY+aoHh2khcjIxnvmoy2JAyjLAZ5OeabLKzPuKnI5J6flTsMnhlKp8zYCcsAM5ppuI5fmjYk5IK84IqK3Z2ilGzYSO2CcU9pEW3GE2yevtRYCyjpslLNtMYzgA/nUPmwuFMYIck7sj9ahExZShRv9pTxxUYliVwFJYDqF4NK1gHkxxSDcMv1H1qzOVmK/KVbrg9/pUMSorElDIcZA7fSiV2zkDJxyfT2oQDIy6B1GNmc4xk06B5Y2cgYDDGSODUX2oSupIIyQuR0qWVnjkwflGM8+lFwHu6p/rCQMYGBnFPkC4jLgvj7oxkioTtLjnnGfUZp8aukglYeYGG0KpxzSAE3JIMnjqoA6/Wm3DkYZQE5yQehqdbYwqZCSEckKxyQDVcIYmDtibfyAOgpbgLndhgvX9Kau3LMRnjHsfehLj5JFIwByqr1qISGRAGGAeB71VgLuHiQRLhs85zytMRFLxh2AGfTINQrIFQxsCnbIPI/wA4pGLFAU9cgGnYBwwZGzyM444zUYcRSEqcp2KnpSSNumZA5A25bjGKfa+VLbMEHz/xZHSiwEnmLHEQSrEnOR1zUDRB50lLEJnt3qREjgJU5YuMjPOKZAWuH+ZMrHk7TwKBli4BhOeBGw6EYyKaoWOElU2k8keg9aBci6JeQFgMAAjgYppmaZ1iKkIcncelSOwojUIHVSAe59fSiK8JjIEfQ/N6EUPI6IyFDsxgEc1EGUqC2Y1HHFV6BYmtbnyZDhecY2sMinLDjq2Ochec4quYxHudckjpzwakN48uzb1HBGOaLAM8sSNhuAWyCeg96VGMTsMhkBxuHQ0NMkiYVSD0Ksck1BG0qNtI+TPfuPSmPQnkX5hIUD5Geen+f8aQgzuAqhM4AJxge1MDjy3IJIHRfWmy4Mke0bFIyMnnNVYENfek5UEgDGR0qaSVh06kDgjIqNx5MjkOHUgdetETK5O8sNvQ9c0yiZokgO0hWXGRgdDSj50X5mLqc5B4I9KqrOFjYsckZwCe1SxGQw7iuzdxk8Z9qnQD64lniYKVcE56DoadNbrfIGVgEHG4jIyK5MarIyBZEA2HczLwKvx6q0kaq2VVf4lOAR2/z9K+UsfELU2kt2O7acY6ehqaKOF4yfuherA8YrO+2sETfKvlsMgjrimxaksgxjABzx6+tJlJEhC3N2REw3Y+UMMk/hSpChl5bAzjPvThLEiRuq7pCSGZRgCrjhTbq6g5fgKOSTUsViCzlVJssBydowOB/nFW5IXXJEe6AkFgDyBVU7Y8RCRQ/UkjOKry3DJIFO5ojx1wB/n/AD0qbg0StZxl38oMc84LE1Daq7ROwYuoziMH5gM1fjhYJJLvyWAAQcGs5ZBbOZJEZABxzjNIixauIp0KZlzkcY4x/n+lKNLkUFifkfk56j1Jp1u7b2VFMu0AkdwM9asx3LKuNhkGeGzjJ9KTLiir9nRblZQNgTGecYFR3sJWaZoPniI3EHlvpV5EUx/vlIbOQM/pUZjhFydwZAw25JPB9aEU0VImW3UMg2DGCW5FIzgKWyCByQepFW5rdQhwAVH3uM5FIYYTbCSMBSzYJbkADvQybEMFzJcREI+3AwSelQTNmEpIcc/Lg4I96tW9irZ2ggjk88Af5/zxTzp6yvuG7aeAT0FK4mZ/nNHmJgXGOGzypotlNyVOS8Z5PNWJdKEed7lVOctSNai0s1SFCwLEKAec1RNgUuMKWAUZzjggVMLvcH8mXajDBYnIP0qtaMuoMYWGOMHHBFSiza2gKE7Yh0Bxk/SkWiGO7fa8cisEByrseT70kV1EZQ/mq+Oq1CbR2UOGOCcbSSfyp5s4w5OQRgDavBPHSrsIux3EcbHa4+bny+pH+f6UlzcEkHBAI+8egqj5a25BCkKTyWOSKfJbErIcs5wOM5x70iWElyjROqnKjqSagMvIeN9hUYIPI+tJ9nkjQlCA/TYRkmq8huBhSmXJwVA5HpxRzEFxG4RySQTgMSTir9pegK5yM465wRWVFK9swaSPAOAARkA0hiPlgo3zMSRnofam2axWpsrqWxWZZQMcMWGapC+ZXZ8kg9Nx6mqohlKkg/d5kHUgf5xVbyGT75wCf4jnAqRtGjbajKt5uGQBz8p6H+tX5tXmMYAkGAcurDkD1rH0sDY0k5wq9XBxTJnV98e/a7DII7Cglo3Uvlcku+044yeM06XUIY2EaykkYYNnH+e9cfbzs7hWYq4JXaTkEVdJj2qWlwUOT78dKpIVjpbfVFN0Tj5gANu7nHY/59qW91tU5CEuP4Tzj3rm/tpT5ok3vjqvaoTdsZRLLIMjj8aA5TpbfUZGYCRcq3O0cY96tJqaRxkEAEHG8cDFcoL6R4wBnBPMgOMCnSXRkaKGUkYOcjgtTFynVLOrSOxk3sQBwelQz3hVRGjMHfrk9RXPm9aE5MgBY7QDwBT5NRlcoEXe45JHWq0FynUwX0UCq7gg4A8snJHvTpdTijtgy8IT0Hb3rnIdRWYqki5HYjrn0qL+0VWUxuCBnqT096kpRsbcVxFMX3KyBcErnBNSjVvPiAY8x8jB5ArnmvxHMRvAOOCRkVVjvlO/kk54BNMGjpbjUXdCjsI94wrDqKnW+aCIAOrlRnJrj4dQlErsg+YZB3DIxWnZXDLbxu7AZbkHnilISidOmr4kR8lzwSg6ir83iaNLVXaBlYnAJ5xXHi/iQkROv1zkU2O9YRCOXLYOQx/lWdh2OnGpPaFmYs5lOVU9ef8A9dTQa0RJJEB91ckDGK48an9qm8l2Me3ocYz7VatLjzS6k/OBnc3WrsRY6L+1AZ0LhhInKnsBUsmqlyED4XOcevFc79oUnyw+SOTzyT6VVMrPHMok+dRkYODTsVY6G7vRA8ZCEgnOScZqR71Udwh3gqCFbkmuQS+k89OCx6HccircOohJnLjDjgc8A+tBPKdH9rjkhBchCOBxwKtf2gkaMsRxJt5A5yK5YXscLJB5vmzSZIbGQKkXY8JMcuxgcsGOcmpY+U6O7lguGRTKc7eVDEY/zzUUjrEwQsNvXj+dY9tIGRuQ6r0J9ad9oChd0oxuwitUNFWOgdZzCXBV4gMADgj/ADxUMUrSttUFAuCVPaskMYoDJ9pwW4GWyBWjA5IEhG0gcH1NIkVrhmZwxAPQZ5Jqm8oeVYwhSRjtyTnPWrMkoZyhILsPlHQ5qCVZPtEasgKRfNkYzyB1/SrsMdJCYIRIq5YnAAPT396c4DHBBIUAtjpn0qJ9RiZzEgZiOrAjA9qcfmQqwLA9l4OKodiG5k8m1CKAzv8AKpP8qYzeQojEZAAyxPekmkE20ArGynAzzmrE0ZliQzq31U4PSmFilDbvcbiWOASQT2GaemY8ozKWHJBHIHrUjOIVCCTfuPCKMEVA0xac3CkMijDDqDigOgryLHKn16Z61HEJZM4OUyee1SMDJEJMBNvJ46Cqflb5QUJYscKFPei4mLJgzAurAnjjjimyttPGPQev0q5e2ZijGZQZVG5sdBVRSshDsPYZ6VSFYJynkgO+HPIPYVV+1iORmaNtoXBYdMetXblYTId4525OOAPfFNC7oH2KcY4BrRaCSIFmiFo21eOc561zevaaWgLlCiOMHI4rolMcO8McBhgCrbw/aICoCkoMncMg+1dVDESoTUonRTk4SujwfUNINtdCRAwMZBYLxjnrV/TNUDIWLKUQ854wfWu48S6GssU0kaFQRhiDgEV5fqNtLp10XjIeAcEAZB+tfsHDmdqU1G56VdU8XT5Hudrp1yWXKygqBuUY6U65voB5W1Sm9sPjoee4rI0m/t7qFCVIBG35TyPetfT4fOfdsRwvG08lv85r9qw+IhXgpRZ8HicLKhU5WtDS0zVGW5Rfl8uM5BC9B/n+dfWf7P3xXF/BaW01yzPEQqsVJBC98/nnPqK+QoZlDNGjBZM4wVwy11/w/wBYvfCt4b60mMJVvnZRuXb7j8q87NcFDG4eUGtehrl+Mng6ymnp1P1F0LUTexGNXV485x6Z7frXA/GjwHFq9pFJFC6uFYySKMgDj5cenNZHwi8dprWnWzxB2nwAyyEcnB6H8/yr2O4WLXdLljwTEYyrEnscZ/kPyr+fsVQnh6rhJH7BhsRHEUlNM/Iz45/DF9L1m9nihCwrK5UbicYPoeg5HtyK8Fv2S1mO8bX5Bz2r9TP2hPhhLqCXKxRJ5EpyJVXOM9Fb24H51+dnxP8AAtx4W1QubYJBcNIsZLbuVPIHtyMfWvpMuxnto+znujZw6o8/jDOu7YzSMcA9hQq7MFxujLYJHH4VNPG1sqIx2ljkCopP3Me4ozxA/NgV7qMnoQgeVJtzwT1pXh3SgHKjoSDiluAsshdFIUHgdcUCESnBfaRyc96Yrnsv7MHiceH/AIoW0dxIsVvLFII5SM4cLuz/AOOD8zX6i+ENTg13R1gikTbKuPmG1QSSevvzX52fCf8AZhv9a8Jad4oOotDO0rGO1iUb1XbjcT+JH519H6V8V7X4dLHDf3ccJhALTvkIScDafyP5mvlcwcKk7wZ1wuo6npXjz9mNPHEtzE7iA3CtGJ0ZQyIemOucZPHFdl8F/wBmnw18J9JjhsnTUNU2Ks12ybCxGegx7+vrWfpf7Sfg9NOF1JrdrEFXdGBcRPvJ7Ahvc+h4rkPHP7dPgbw3Hc2uhTTa7f8A2dvLjspUVYJD/wA9Cwx+WTXlqnUkrRQ7nsnxQ+INh4G0SeS4nghdQTtcZGAM8Y/HNfAevv4h/aV8bGGwjKaSbtZJ5woUPED+nc45P51zniHxr4y/aq8a29moc2gcNIyAiOAYPynHU/X1FffnwL+DOm/DzwvbQQ2yQzBdzPOqsxY5znj3pTg6Su9yk7jvhz8F9K8FeFjYxafbxGUfPKyAE89c43DrXz9+03o/hjwfY6rHe38MEoUFSOctyVB9hxn619HfGD4taf4B0CWBcSagsRKRL823ABJb8MfmPWvyq+N3jvW/ih4ncztKsskrbYS3yhs8nHrxWuChKpVWvmTJpI8/uVsr6VyGESO5Zfl5UZ61iurLE4KbogSAy/z/AJV9A+Hv2WfEV9aRXNyv2a1kiVkIiDFwfQlh/LNee/ET4ZXvhF3XcJVj++yqVJ69u1fVxrQlKykZOOh54qmTDKpBUbRk5NBfyTjaJTjAOOBTp/3ZVSRwMgDgn2NQ+askZXfhwcgCutGAqKNpbGT3BFPhuDA6uCVIOSc8VEu9ADkHOeKa/wC8TPcE8etawm4PmQrJ6M67SdfMMsbE5A4IPJPFeg6Hr08cUdxA/lyYzhzgEZ6e+cCvEUuXjxnt0xXRaJrpixGXY7uAxOce1fV4TMY1V7OrufLZjlbl+8pH2p8KPj5JYEWep3Dwy7VCtGu5Jl7BvQj19hX1j4N8Yxajp0Mh6BQ33skg9D9K/LLSNee3RhI7eWcZJ5z/AFr2f4Y/GK88I3cSxT3DgxhAzNk7ew/D+teBn3DdDMabqUl7xxYHNKuDmqVXY/RvTtXhuJHzxgdBkE+9NuJpHYkPgEbVU/dArw74YfESy1y1Sdr4TYBZxPy65PI/D+letHUFuolYswQnaCBkHj2r+ec1y3FZfJ05Kx+i0MRTxEVKLLBgWOZI5ZBLJ6FskVpRsLXLkZOOOKq2mnwwTRyM5cEjGFxg561uNPHBA7b8ooJIIyfpXzVHBt+9PQ35uxQa9JtD2PXI4zXNzf6RIXcMHBI56itu6mEyoNqoG5wvWq6ReXjcoJJxnGaib9+yZotiWygkljTEYckYGFIBNbEmmwwxO25sgnHmMCP6etMtrpEUFQEKjA5qtqV4BCI1zy2SQOvFd1oxp2luIjlnjtmQIQzsc4BGAKm+2q6v5ah2I6Z4P41hzxKHXzCSTycHpWrbwIUCp8hIGa4qE5bJAyjI7NKA6EhcE7vWmRWrSyFsEAgn5RgH2rTe2CSAuM8c7upp0Oo22/ao4xjjnBpKlzVfedg5tNCG4jKhVYbQRhf8/lWbKzQkRvLmIE5OOlbbFb7bLjYqrsbkDHPX9RUbaQrEsOB6E9T60sXgnV0pIcJdzn5LpYiUicO68kk4GPSo1vBNKE4Eh4BPArZTQozOzZUAggR7cbjnrVb/AIR1klHmIu3OAVYk5/L6V488pxXSJpzozo5hKhLD7vb05pzSkIACfUc8VoS6CY9jRyLt6MvfNRtozplsk46dhXFPAYqm7SgylJMjScFCgG4YyeOAaqPIwRo2iBbGQT61bTRrlgT5gUkE/KMYH9aS60u7AwkTyHbnKqSK5amExFtIP7iuZGZI6iMM3y4JOc8GkkaN1Rg4Bxjcvp6UiaDeAbJBk7uhU5GexqW30O6iaRWTCggj1x6/5/rXDLDYhLWD+4tSREY4EVkLg57nsaqyRibCxg5XjJ/nTm0m8ErPsJDE4JPBwfSo2srlv3gjlUA4HynrWSw9brB/cHMu5BcwkPgkDHXNaKLb2yoqEudoBIHB5/8Ar1ClpdynY1uQc8M2Dn6VbtbI26oHUSoxySGyAea7MPRlTleSMpNNCzXDJEvkqTJ0DAdB61WjS5DsJWZgACNxySc9amW8UHEahgOM4zk/5FD3UysCwXYQcEjkf55rsMyLzSjHAHIPJ7H1p8E0pmXzHyc8qBURuUSVUxk4ycdfrU0EqiQEoCMna3OSfSsrlk/mpDkgBPmI5xj6/rUg1dUmMajeSo+Yj5RzWbMBNM20EEfN7HnrSwW6z5ALIG4A75xWqqyitCrE1zfl9waR5H6jngn0/CqzO+MscDoKtRWoBAdQSOdw71eGnxS4LMNi84xya53Jyd2zS1kU7T5iAw4PALfSpo4txfgv6Efyq/Da+cB5YBI6gDArRtdI8oB5Oh5VdpFezgMsr4l3taPcynNIbp8P2WGOSRT5fTPYsWx/X9DWs0wDfuyDHkHJ5BptvEsCSq5BQ88DkGmSIZIiM4cjAIHT3r9Ow1GOHpqnHoefJ3Y+RAdjdskAY5/zxTTDy+SGIAwo4x708jdjYWwDuwfWkWRQRnIJJAxXWQh0K7o8MMlTwvemPNgjYhIBwc9+P8/5FO3Q6ezgvI7NziQ9Bnt0rMfV4mIgQZIJAzzmsZVYR0bLWpoQS/ISF4wc571Smv8Aa5OQD3ByahnuJplZ9nlQg4wOlZYkPm4PzZIIYAV4mJx8ovlp6Gqjfc01muLuRliAQkbVkHGKiFs0LFi29+hA9avANLEGDgM+BgDOOlVJYmiYsznABxjPBrhqSlVjzSepotBuHLKFGBjJ4zn2q9F++Uox6DOegrJMpSTeCCOAf8BV62jecFYwQQckEdqKErRsJrUhnkBkXLHAOMKcfhUTx/6RuJYrwSM4OM/rVhoEDsqHYcZyRmqbRlSdxOc8kHGPeuqeliUrl2C43ROoILHoMc4qnJaOkjEO2DnA7ir9vEsGJCMkcEngE1FeXvmKoUbcnA9zUSheNktR2M8qI7naW3AAEADkVk+LvE2j+DNMOq65erAE/wBVFuAd29gfrXJfFL446H8MLcx+et7q53KYI8MFfH3Tn06mvjX4g/FjXfH+rve6qzIGGIoS+Qoz0xjHHH619tw/wriMwkqlZctP8z57Ms2pYNOMdZHW/HT9ovVPH11FpekA2Fkj7lWNsBxjGPU5BJP1ryO5E03lTBsxIMsqjhcY/wA/hVQsZpikgDSE/Jgck1yet+Kk04SW0U2+fH7wZ+4P8eK/e8PhcNldHkpqyPzuU8Tmlbmtf9DT8Ta9bWgkAZmuCARHHwSMjmuC1C/knc7jl93mEHkDNVp7s3KtKw+ZjkuSST+NUg+x95JI/wBrtXzeMx08S+VfCfcYDLYYNcz1kQ+Z50vI2EcdepzVi4sxCgdOTgFh1I96ilmQ7fl56ClSRgpUgknkjuK8q57K8hI1YSLuyAR16DFfSH7LPxKtPCsh0cuDKzeaQw5blz1+jDI9q+bAztnAzjt/Sr2jzzW0wuIlIlQ8Y5J9vxz+tY1dYmiP1F1uysfEuleavLbcbQuCrHHX8/8AOaxvhB8FbS38RX+tSojzTAxgtGo2jP8ACffIz3rgfhRq/jKTwdaT6jpklvZuvlySXDgMVGMELnPpz0619JfDexkitwsZYJ/rAXYnDkAHH5HP0FfKVLK6NEejWkCw28VvsCDGAxHOKY0MTR7S2zackd6miJhmPnkKoUbSF6ivGPjf8cW8CRvbWOmfbzE265dmCqI8H2Pt+dcS3NUeo6vpsV7YyQTFUc/LHKcYBP8A+v8AWvIPEXgG90m8a5tUEsa8HapDDviuO8AftGxeI9yy3A+3P80dq7hjtHYgHpXuvh3xRba7bgXaRgnhhuyvtjgY4rZxa3RRwOha9c2DsHcKQANr8gj1/lXo9hqkWqWTB8RNnBKcHOK4/wAT+ApLczT6fN9o35IjZvmTJ4/AcVz+leJX0qaNZXMczcYxkZ9/1rNrQpHSeJNQudHuXR1UxKAwK8E57Z/KqOn/ABKS1mCeY6xEAEysoBb0B610+nXFn4mgEdyASwzu7qcZ/pXmHj/4e3UEqNZTMgALKUYjcPT9KmzGeu6J40tLoGUTIDLx+9ZQ2QK2ZIob5Du2ssqAlWAJAI6/rXxafH2q+C7pvPhV9LQbnIO3a27uR24PY16P4F/aP0bX7eImR7d45MSKoJVBnqTz/OtowlLZEto7X4k/DGHU45p7eAvJGoGAmVZe4P8A9f0r4e+MfwnbTHfUIreSKJ5HV2C4WInJUE/gfyr9A1+JWkQafLc3sot7ZRubd1Kn0PevgH9qD43Dxhq09rpc6LpgYrgLjewJP6bv516mFhUjNWRL1R833k5MzwEsyliNzc5/zimNPFBCQpw5yMEZIqCeZncMx+bPUdCalisiZPMY74urAdq+hlsZWHWVuZriGCBWlmmO1I1XLEnsK/SX9jn4EyeBPDn9parZq+sXIDOrrzEueE9CRjr7mvn39j/9n6Pxb4ksvE+oeVLYoW+yws2QWAPJ45xgcZ7Gv0a0+1TSEEUOZAFBBbgk4H/1q+fx2KT/AHUPmWtDQ8vaVAdUJPJbgfSuB+MPju38H+Hb88yXBhwQpyUBxx9Tnius1vXINJ0q8vZImPlR8KGyCfQD14r4I+NPjq58fa7c2v2h4bQEMjRTEEYJ6+vQVrk+XSzCul9lbnl5jjY4Sk29zzbxx4svNf1+5nkVIpHOEZeTtzxj8/1rnpQu/Bwccs55IqxdSSuUhR95TJQEAknvzVO3BG5ZRhgc9MZr9zpU40YKnHZH5PVnKpJzluyUNFsEjLubGBznFQ/JGxYA8jOT2qZHhOflHTGRUS7GXaSSMYAz05rUxFF75kaBiCORwKCnyptPOchSOtNnRbeNSFH5ZFSs7QlQcZ2jkelK4EsU2xXhYAORnAHBqAGfYSBlR0GOTTLlU4lzg9snmpYP3qMGfBjGfQn2pXCxAZScoVwT04wDTopllbATYR2oJDyAk4A7Gn+bCCxB2oOvcmgLCysqqW4bsQetc7rniG3to9kbPzkZXkk+1Ra/4jtlHlwqTJyOTx9DXEXVyZmL7iOeRnivlcyzZ0n7Kjv3Pqstyv2n72stOiI5rye5mDOcgnADdq6nwd4HufFF5AXb7LZBsyXDghQv+RTvDHgqTVs3V2rQWce3LsMF/Yfl+oq94w+IKWumjSNKIigjGwtHxgelfnuNzKUpWXxH3FGjCKt0LHi3xdZ+HYhpGiErEBiSVTgt1zz+FeW3t4ZJTvckE9T1zTZ53lmLE7iwx61UIKk7uSD0NfOOTerOoezFWwTlTyCKaHBJK+mKZjecvxz07VLHGAW2jG4Y55rO5m2N2b1yRz2pQ4LY6Be9GxgxXPT1p3l5U8Agc896lsgXOc4HOOtIcsSMjHQ0vUDAIGeMU9YWTORtPXB6kVNxEezbgZ4HepNoaVeMZ4z2z9abggE4wpOAT0NOKgAcZOMUiGxzsV4Yc5x9aSOYhsAcelNSNpOcnI4FSpGzNtIGehA6/WpbJuIrZLZBI7H0p8gHyKTn+dTpahFQsQU3EYGePepTaoScEj0zyam5LZTCYYBQT6j1q/bRqwGQD6A8U6ONCBtJDDue9SLEF2gjknNTclsmEGJAobcScn0AqxIvyZ+UpnAxxz6VSwykFVIJOOOuKmSZUBy4zn681LZDZedWXEb5U4BAH86jMjgrkkjNVoblvmLkvk8E9RSK2yRiMlsZGTwazZk9TRjmEb7No5Oc0rSYlDhQMdSRnmqZc7uGBbuPShptz7XJC+ucUiLGkLhHjdXGwnjnv709ZlSEoq5CnqDyazQ0UsihSQAMEnv7U8yCEDauWJwVzyaRNjReUiPcBnuc9aZcPEV3DjgHb3qmJ183ewbIGNvYVDcXUZBJBXbwM0WKSH/M5GCBjoW6UgUknLjdyDjioUmRuC2Xz+FOZnQFieAcgDpQWkTgMEXOBgdBwKLdhGCVyfVOpNQbiymQksWPToBTmdo13LjBIA9ae5RPE2P4eMnAHX608guTkgHOCD2qtE/XLdc4+tSSXO1BvIBIxjvSFYfD5dtMQ/znOPpSBzCS4yCT17CkHyrvIyRznriogyuvzE4J4Pp7UEk3nL524PknrUUnIbu+cgDrT0aKNwdu49+OlMlkywwu3PGTQMWE+VHuYkk9Qe9KVzkFz83TI6U1cMxXg9uDTwQoIVgQOTmgoeqgAEOXKjBA6in+ZuBBQAngtnHHpUBud4JVQSRggcU4MUgA4L5yQeeKBosRloo/3iZUH5VHUmmSyiR2Mm4ZGBnrmoJ70tJuGSAAAfSkEzBkwucHPzcigdtSRJCqYBJKnBNKrjyiGJ4OAR2NUm87zwyyqATnAGRUqymTO7Alx68UDHJESxO7Pb5un0pdq5ZpGww4UdqrhzIQWJ2jr7e9OlcM5VTlByC3enYB902xSFA3Ec+oFRRMBGu0kEdQT1pZGyTuYYYcDvTYyASqIWUjJb0pCLMOI4wgVlI5LdcilIDSBi2BjAI65qM3Z3Irk+WCC2OCR6U2RlJBYHZjOM07DH7fKDbj1ICnHBpyxZOUOCRncBUHmBYjk7kPr2NWHl8qEJEu89dwOCDSAZJJJvO5lAwAMKBgChmyobuBj2HNQzsd6hjnpk0I3lAbmDKTx700rj0LIhjkG5mErA8qDg0hDFhHkL26cYquTtbIO0dMCpPtJEgbYAP4SeeadhiRsgnIBLDoR2p0sQto36DPOOuarCZ2kJwAST04qXauAxBLnpj1osSTQM0c0ak7Mjr6Ux4iZsDAGeSe9NMx2nIBI646CozJuGW3b+3qTRYVicHy+c4C8gnnmmeYtyoCHkHJA6impiV2jYlXx1btS26KhIUAc5ye/vRYaQeZl+zKODxyDSxmSXzFyAccEjoKfcmKMDa/OOcDvSQsHwyOo3DBBpWHYUulkDuO4AAk4yD7UCb5iykDOCuBnIoMsca7ZBuPPaoiSHHz7UHGPSqCxJOQ6jICHPGO9RvHtTGDnOac0ytxHgkDJDdSaYJWdeDkL1wOlArE9qsbBvMJAxgN6Gnu2IuGZkH8Q71CJUVAMck8k9Qacs20FBgg9Ce1A7BCEkbJwiEHLE4FLFGoRohJlCcqfWiNPMlMWVYAANx3psha1nAUDIOB3xSsFhIgZEcqpwgOT6UltKsbFR8z/wB49qQB1RtoCqTglfWkYoudxA3dCKdgsKQzSswIyowFxwT606ERlAehJwSPWmLGYxuU7j19cU9FVMlGAyMkE5JNDQWH+WofzC2COeaQusrhiQgAxnoCKSaZZUXjJHBx3omYO6pkMMgkYwRx0qAsEioMHJJ6ADoKhR1aIgDB3HrUxZCx2jBHGDUSKssrFFKlTwDwM+tVYLEisjrtY4PoOlLA5jJ3EBCCAx7e9Q5jkuCoGGXv2JpjEltgUlF6jPf1phYsvbq0m+NhsHG4j9ail4usyZwQOTxUqqDnJwPSmMm6JyQXRep7inYLBFF5Adw24dQxPFNhhMiFmOMcgA0RzrsZAOoxz0FLKNsYII2Hg4p2CwuVaB+cvyCB2GOtQptSIEqFJ4HrirkcxigKoocNgg45z6fpUEMQVmJwXPVT2pWCwM23lCwft7UwyDDGRgVPc0juDKCuR2wf51YaxCwLIcE5I2nrSGQpGpjDrgJ/KnAtIjMzDjue5peBCFUADOWHpRAqPkudo6YPNAWsMQkyBsjeBkKByaljYMpBGHY5GDyBToFCAk8jPzHuBUZAkkMkQ2oCRyeTSsBLctnackHGDjoff9BUaKQQByw6H19qS8lMcCjb85P3h/KmRNui2KpBU5YnkmpGxyIrLI0jY29SOKi8wM3y5ZM4DYxU8kiuxTGAANwPenR4jTGwmE9B0B9qaJsIkMUUpLHPqPX/AAqNxjdtYsM5wOoom3ygsEKt0NNSNYozszuHGCcnPrVDEilcM8arnI5yOakfCxAFguRgheM1Gsr25C5AY8NnuKSFI1eXIbK8k5yKdgGwyKCAA24cnPOKminUMyFTGXHBPrTUlVsHbgscFu2KWeLiNJOGGWDY6ihofQRFSMIob5d2SM8mrH2knZuACIcAHriqIi2ESZJAORu6GrU0sUidcNjJI71Ng6DJboPG+CUBOAPXnpSuFBjWVgnTAbpTJYlVQAdxfjHoaiaAzARs4G08Me1MErkryvBlYgGIPQjIxTLcOVJZQrNxvPAH4URqBOTvIAHAPelUlCRhmQgfgaqxSQ14HEv7wGN1PKnk0KzyMrE4jPAyOSanlXBBj6YGXz1ohHlSoSQQwJ2kdKXqKwRDygCQHOcgDjNR3bbolYrh+mCe1IIJfKMu4bd5AGeQaGZVA83BK45HQ1Q0NhtRGfnJwwyc8fjS3DIIwFA+U4LDvT13KCxAdR1zxxUaorLnkN157CgoZNANoZSORwRToSSCcknGMHpU0cCs7eY+CAMEHAp0tqLdwkuR3wOMe9Kwme7bnkPlXCsqocsQcZHpT4F2zuYpCLYjBB5P0rTksb0LCixhipyxK5B/GkS0k8l1uUETZJVB1NfJHx1rFaJmhzDGS4QfeJzgk/8A160oYpbWHeWUgj7o5Y1XitFktxEr+XJkknuT6Vbs9NkuFbzH8sAfL3J9zUSEPWcm5VcjYMFQpwS3pVjzHMoAOznODzj3pF0U7gY5RsK4LY4zSxW2FO0g4JAYnJJqSSNXPmNLOhUeuQAQKvAm6iKoNxxxxxmmz2soCLOpUsMAkYG3HH9Ks2VvsIQOCTgIB6/1pPUlFXyJpgwkZlCDkqcHFR2oRklklzuTlSeQefSrdxbyTsQzlHbAyv3aeLXeoBmTJ+UR4wT/AJ/pU6isV2vkEJdkKuBg7Tjj1q2k80rRiKLKgZZu30/z61Wmto1cCN1O3gjrio8lXaFX2Mw/EA0FLQnlv3Q4BUuCfl9R7VE0twkW91+d+GBIOB/kUs1vGbpFUM8pGPYcdf50rQyTjaVIijPLZ6n60yhzSPsRnbcjcDaeR61KtwsFucJkMcZPrUDeZEAJUHlZxu6YFKI2SEjJeMnnjkUXESx3nzuAMOR/D0FXvNTywiFvn4I71TieExhY4yrYILMck1YaSKSMDGCB0XjFTckinkeXcQNw+7j19qakTzOECkAjAJPANPQJ5pjQ4OM88mkX99A7wyjdGcFQeTRcnqWJLM2nlMSFOTgDglsfrTZLUuA6nd1IYjIDenvTQDLGH+aUpgEA80hlkgRxEpkMnX0B9Km9ilcka3ZbXKJkA5Y9eM//AKqj+wRz5aM7QACx9KlVnYHdn5xtAHAqQb0IjjK7+nSr5hMghs4nUbkYnPHP61YeyTzCVIRWAHIyAakuS8abSh81hhcdCaRVcQo8hCTDjYRgGpbIZWi0gLu3ODnketMk09Ukc7GzgYHc/StNMK4dyBkgEjOAKvfZIWOZP9Yw4GcE1N0CMP7AjwASIHbqpXjn0qOTS2twCwCo3AyOnvW3x9rK+WyrtwhzkA0S229D5qlwOSwP6VVy0c4mmu138qs4I52nj/P/ANamy6RC4BZyOcY9K6y00kTQSP5qxEDp0I9/8+hpU0m2dmjlfJUAhxwM+/5U7lXOD+zosDQx8jnBHQmoDZyhhvQRYHAPU13EmkRksyxg7M4HQ/Wqy6bli0qYReTkYyKfMI5NbJITJOgAOPmyOv0qvdIWRHKbRnHTHFehvosFwgdovmHPHAAqKXw1BPEZTGRCpyWzjBx1pc9hWODhgkWJD5OxySSB6f5/nTbiKRpPmiAIGQAAAf8AOK7r/hHYYLf5SzA/dA5NEui+VCztEXAXGTg4HpRzFJHFW9k0cLuwyT91R1qOVjHGm6L96xwMjjFdpc6SBhYoGLAYZcAYpn/COPGjI7BpSMqu3JH1qlIbicUtsssZYHc4OcHkUR+bFGViGA3XjJJrrX8NPGjjYcgDLDoKba6BOA6iJzsG4FlwCKtSFY5W38yMYx8/cdzVYIbthGww2STzyK6qbSZYYm3ICGOMgdKgTwyt626JGYYxkHBzRzB1OYZPMkMEbAsBhR3Jp8MJhifzBvkjGTg9Qa6iTw8xjki2CGbGOAMj/OKD4daNxGfnBALEdRUcwmc7DZu6q5BDYyw6ACnRKxwHKr1wM5Arak0mQypESQrHbu/z9Kkk8LNHGJLdstn5VfkN7UcxKVznJIQ6Fo1OAecHBHvVuZ5Y1Ei4I24APTPrWg2lvh4mjZJQMlCMZp0mi3E1pGXBQE8Lg5Io5hsxrdiZw0gAfqqnuaswNuunKNyeWGeanm0OS6jVmGx1PU9AKltNNjty4YMshA/eE8Y5p8wWKMM4kWVwSADgg9aYZH4aPhe5POautYBdyRkEglie1FxDLDIgRAcY7cCmpAZ1w24KwcwupzluhpYJmkWQsMnHUDp71eazlubgvIQpkGBuXge9SwaY5YxbcbeTt/nT5gsZzXsunk4jDbhgZHIpLfziQmCUJzkdM+9a8tg6Tq0gWQ8BflAA461PNZuhDRJtCjJUjr9KVxpGVEWjxGQz85DA4qaTzGIJ4X3q3glGdUCvjk8YFQz71cR5DPjIKjgUrg0NS5MTMZTnIABPAFWWvTLHGzSkAEjC8ZFVZ5VeWJXQALjDDoeKYmwuxYEqxIA6c0ibD5ZnS5UoW2t/GxzV6GfaGUliT1yxxVGeYMuQhQn5exHHf9KdGyhBICcDg+tFwSJrzUJbVUwgEgOQQOtT2ly810kjziInkk9B71CzJ5nCNISPy/xprW6gM4RgvXGelUNIuXMkUEm0ESHO75ev1pst/JMpiRWJK9B296pRqjqPPJCZwCvBHvU+77NMctuSMAhhigdhs4xFGGbIBJJHHbpTIbmVnKkhY0GcY6j1qV3gbJik3oBkgjmqbEoHG8KH6A0yWrF5XWTmWUhc42g4z7VDHI7TNgfJ0DDgCq8VurHy2lzLjIBPX/PP5VEY3DlACRngg8ZpitcvyTBmZBkPjkk5DGmzyiVIkICY5wOp461nqZ3cg8EdD1J5qyIJC2NhGOSO59qfyHYnkHmXCyNJh8AYxgU6aQmRFd8KOSBxiiOJBa+eOpONp5OaiIe6QEJk5xtHBqgsSs8ZkAUByuCO/PpT3nYTEAhVx1qi/wC4Ynrjj8fSrCQyTorhgi88sM5NNMY2aGOS3kTaWfruDcfSvOfFnhgxefNGcnaziIDqcE4r0SRZfmCKVPdj3qnf6cb9xGql3AyCOSK9bAYx4WfMjopy5Xc8Xs2OmXqRuw8tseuBXUWTmG9DAiXcOFBxxU2teGWh81nKZ6Ke/wDniuPttTksrlEYsE3H5jwM+lft+RZum172515hh1i6alT3O5WIypJt+WbOcN3rWtIV2RtMSqxgHYOQTWLZX8Duq/Nkru3Eggnjj9avtbXN3uQSGNDjMjdD9K/UI1VVjzI/PatJ0pcrPZfg78VR4duzYMHe3nYLFljy/XA7du5719y+A/Fp1DT4oTKXUhdo24IPU5/SvzK0iSXS7iJIpFdF5wFyxNfSvwA+LjwMdPnu1JhGUSVsHGSeOOnI/KviOIMojXpOtSj73U+oybM3QkqNR+6z7E8VaQfEuj+QIg8oBZGC4KkD/wDV+VfD/wAePhGt9p1zH5CRbWYsuw7hISOc++P5V9t+GdeOoWMRZRtlGN+c8k/ywQa5z4h/D2HxFZ/aI0xdx8CRBkOCDnjv2r8jg50paaM/Toyuk0fjD4q099FuXsp4wJVYjd3HP/1v51gzTebFtPCRjJ7Zr6u/aX+DClZb61jAuUyxWFDudRnj36H/ACK+X57JrKIxyRMof5SDjP8AnivtMFX9vSTe/UxkrMy4tqLu3CRTyoHWpw0M15bmUZhRlMoHBKgjNSokUZRnAABIOBgU11VWJC4Ru/Y13mR+hOi/HPRofhYt0otbJI/lRAwXbnHH+fevlv4ufFZ/EV6iWirGinLOWyWPbj8B+teR/wBo3U1ktqZWa3U5VCSQD61UKjdkkqfUnOa4o4OlGfObObasXrnVjKJbdMRLL/rCBgP7f59a6v4f+B9R+IviGLTNJSVLuRVRnGSEHqfzH6etcGwjCYJBcnhq+u/2PPiLomkCHSwRFqsMnmzuyjMoJO3n2Uce4NbVZezg5Jakrc+zv2dfgFoXwf0GGG3VHunjBlmPDMw9z15r2eaSMo4g4yCpzwM15B4z+OfhrwL4de71DVIEeZCsYwQoAH3ske3518uaN+27Brvjh4L6cxWJlMUE6LtQAdAc89utfFzp1KrbSudUWkj6p+J/w8j10C6RsAoVkdF3MAcc4xz90fpXjHw8/Y9sNS8bx+JNVhkeAys8EUyqoDAnL4H1r6B+HXix9ftI54mhmgli35YFsqSOB+h/GvRJ5I7OP94QkY4JfjFcaco6IpHMXHhPS7bSLiMQwQ2sY+ZWjUEnP97HH/1q/PP9qbxp4e0drm2tgs19IWSNFb5XwW+Y+3T8q9v/AGr/ANqZNF0y40XSJJY/MZo/OyBuwOcfTuT6e9fnFrmrXmu3rXN2pyT/ABZJ25J6n1zXsZdRnOXPJ6IUnZGbeXcN7cNLsIcDLEcAVmGRoHDbATnIJ6Vcuovs4UFcknIAGDimrp8rTRlCSjdm5xX1qOVoUzYVG27Q3Y1CDhySMHBOanuLdo5QkpwB7YqMWwaQR5J9PU0riI4D8rncCDxkjpUqSvC/y8KeoouE8pguAAuBgVGPnYknAHP1qrkm9puveUAsjF2HTHpXb6Fr8bTRGSQhQQQG4xXlsUix/MmCPUjOatwX8sc0chc4yMLnj6V7eEzB0vcqbHgY/K4Yi84aSPofw344v/Despd2N06QEfPEpBB9/wDPpX1H8Lv2grXV47a1ldIrsqyrEQfnIBPHv1/yK+BdM8TxpCQzskinAA5rqdHumu50uWJiIYOsiHDI3qPTrXfisBhM4pNTWvc+Xp1sVls79PwP1S0nxba3sMbQziKWRSpjdCWbAyQOOOhrcXUUu7IDYxHUA8ZPpXwL8N/jnf6JeQ299OLi3STBeUsz4x7k19ReCPitY61aARS5w4DBmBIB6dM+n8q/FM84TxGDvKkrxPt8BnFHE2UtGeoS3XkrmKEu2ccnoKv6VDPdQQm4dQxOQoXHFZlveRSkshBAIJBrZW9YQuImAByM9OcHH86/NqeClTqXqn0vPdXRanskiZnJACjp0FY18QUGT9449M1pXF6xtDCGy+clscj/ABrDu7hIVQNKC27O3aSCa5sbPk0iXHUsWcEU0+52OcYI7CtqExxZAVTxkN3rMitzdqGiACkY3DHp/wDXq4Sy7k6ogwccVlh+anFzsTJX0Kd7dy6hhISSikgoOCarWEKsgBHJPPPem3F99juUjjjZnc7QqDJ5zVi0tjA6tJ8kXTuSTXDGSqV7mi0RcWy24Kqdg5Az1NRyagLaBCzbizYAzgGr+pXMUFoxRCTgBQM5AP8An9a5a+hNxOrsxAAGAelehXrOi047iSN1dW3gkHAUYKjk59vyqVLhXSMOSHkHOMnHJ/wrIsCsrMY8jAwy9c1beBouS2W6gDjFenRxk5JSkiHFI1hEpUBcAYHBOM9uv40kTEghUJQ8g45zWENVW2cAEyMvO1jnNWY9ckniJWIocnBVsgCt4Y6jUly3JtY1wQTucKSBknaCQaaCCScfLjjPQVnxXhVAzMGA5PHWp47mIq5VS/I+UnGP8/0r0YzpvW5OpaATa5kVSoGOeaDD9ncLGoQA5ZVUAiqgInRArK4ViGQ8Edak/vCMFx0wWxVe5Log1GyInm+YyHCnIAGc08W8G7zChLDkHPt0qBLgyByADyeRwKmjKyEhgVOBx6VDhDsg1GQ28bwlVC24LFsJwu4n/wCvVG+bazI6AxBOJM5y2en5AfnWmoypUchefrWHeM7Ryxg5cnI/OvGzKnF0rJFozXQBSseIgc8kcGq0iMsZCoGJ7nqK0rS0e5cxbSgA/wBYR0/zir9toHmiUuzh+m8Hgfhivj45diKz91F8yRzUdjHCCT+8kbJLjp9KYjCUBVU7lONp4PX/AOvXYLocM0SfvVUsTzGoBH+ciniwgbqqsV+UsoGce9dCyKu+qK9qjkrfeQdgwucFSOTT3iLspCkBThiBjHpXVtYwvIhjhAZTge5qR7CIO6zKQjDAGcYNbf2FOO8wVVHLfZ5R5ZAYnOApHJ6//Xq5a6Zc3cYfBiXJDFuCOtb621pFGXCrvA2hvSkkeBmj8xwWQ5UDk5wf8TW1PJqMJKcpDdVtD9OsYo4lOOc4YHqRU4dGiZGwOcLk4wOP/r1m/wBpwI8i7wXXkqpycf5FVX1dcbMBnYcg84r6iGJoYeNm7HO02bU7rCjB12EYHA5PJqHzRBHvZ1QdTkZBrKM09yzCMKBgAKQeDUcpZYwTIRICcg4wKmeZRWsFdEqF3Y05NRgRWZWEgHHDYqlPqc0qgomwqCQ2M/nVO12IHRgME5/GtW2iDqwK4hPVh1FcUMdVrSetka8iRmq2+LJGWHJI4FSQwsACCMnI2heTyP8A69LcosDttIzjjPpUazfvA7EpgYyehrhlVaneQ7Fu8R5IDGg/dnG4npn/ACKqxWuxGdVJ25yccYqVb3zFVzuYgkbVB5Hv9MVFIk90rCRhAikHKnAI/wA4qqnvaolaFm1ukjHXMgPK9qbPczXahI1wqHBeQYqr5irnaQSPXuauwETISrfMBxt55pU3zXTLZVNtDbKAGMrk8kZGOamjumQAqcr0JHBFRzIPtGG6E9hjNLHGkbksGI6BVPNa0/dehO5ZSJZQcHYcgk9SBVB1SNmGdxPrzmpbuOQ4USuI2O4YwCT6DFeX/EX49eGfhyrxrcw3uoJiTy+XjOex2/Q55r2aGDr5hNU6EbsxnWp0E3NnoWo61b2ESTalcxWduiFtzttU+v8AKvmX4s/tR3DvNaeFowgDMi3cjcjHGR+X615D8QvjPqnxCFz9vvz9glLKtsilAASeT/nsK81kthBaNDCVeFSCjINoTNfsuR8I0sKlVxfvS7HweYZ86l6eH08zUv7+ebUZZby7F/PIN5uJWy7556+2T+Vc/dasINwmOIQCVc8laq6rqdvpdtJH5nn3OMxg4yeR/LNcNqeryaoId8pG3IK7sD/PFfc4jGUcHHkivkjycJltbHS5pOy7l7WvFk1151tA2yFxsd1PLcHIrlLpSQBkL0AJ9KTzjcKwztYHkj0poCTXEe+TagPJbkGvlMRip4mXNNn3WGwdLBw5KaIo25KsWwpz9RUzyBELNhiR8oHGKimwJ2II2AHAx1psUfnsjuSIwSMjrXHc7LCsxkxkc/rUuAAuxSexAPJNKEWPIBBz1PXArQ0Dw1f+JtQSz0u2kubiQ4VI1LZNQ2oq70GZrONxwPYjpX0d+yj4N0PUtTh1bV4ftssEgEdqCu1Dz8zqeuMKfx9q3dP/AGKb3w5oaah4gvGa9Zd5hhjJjBx0yRyRnkVw+l2erfBzxPc3lp5Nzbxv5VwGYhQobrg/Tr7muOrWpzg1FlpNH6ZQWthr+kRW0UEaHG2KFVXkDH+NbENnb6FZDaoSFAMkAAZ7j9TXhnwh+KkOuaTa39pKJInjDlCwLgcYH06dO4NeyavBH4h0VTFMYLnO5EDEbjx/9f8AWvmJ9jSxeXWjemU57YGef88A14N8d/Blxcm5ZEjcXKtJL12uh3fJ35+7Xq+kSyQlVlBjmAwyv2b1+nX9K1tWsIfEmnSWrohlWMld/BrnWjuM/KDxxoeo+DPEzy2bzW0GBJFICRjnn8MgflXvvwG/aFF2ktrqU4t7hJQEZ87XBx39c59O1dj8dfgytzDcs0DEqnyvE3Izng/mDXxjrGhT+Cda3EyyJkYYrtDH0/Svoqahi4JX1LWp+qvhvxvp+plLcMzOv7wqeVkB4IX6Y5rm/H/guZlkvbQKEGSGKlWUckKSOvfFfOX7OnxmfWXitLlEtr+LAKhgQ6DAD8nOeecV9jaNdReI9ISGYpIHGOOCCOoP515Ven7KTiUeMeHfG0+n6zBFKjxArgnHBHPI/KvZNB16x1yzYXBEpkGY2VQGBHVfbGK8W+MHg99MmnuLSVoprcBoyoJU8scjHpjnmuE+F/xpaz8SnRNUf7Pd5Voy6nEoUnPv2/GueCctEM9S+LXwht9bsrlrWDcZg8ZZBgsNpOcYOTyBXxd4++Heq+EbltU0l5bW4tyzSQBSGUA4IPr16Y7Gv0T8P+K7DWbSEXMoWE5JYtgK3PfnjivlH9rP4k6PpM02n6Nslmk4kZlyRkYIz9R+p9a9HD1KkHZK5m1c+Xtc+LninUtHl0+6nJVxsZWOQRzx69z1NedXEjTKC5JYccnOBWreh7nU2dmBLjuOBWW7LLK4LeWFyAWHBIr6TsJjY4hJwxAxyR6V6X8E/hLe/FDxhFp1sGGmwlZL25AyoGf9X/vGuP8ACHhrU/GWtW2l6dB5s104jViMKD6n2Gf1r9Tv2e/gnYfCjwxZW0MCvdqoMrBSN8gJy5z681x4vFRoRt1J5bnffD34f2Hgjw5p+k21rDBFAu1PKUD5iOv411juluh3ARKpGTJyT6ipZYw7xou6NAQxYHrjtnrXkfx5+K9v4I0K8tobyKO4ljwuQCwBHYngHrzXzNCjPFVVThuzKrVjRg5z2R5V+0v8ZoLSCbR9Mv8AMkhMZFuNwBIPJP5/ka+SNS1b+0btjIcOOCwGBj0rQ16+OsXk1xO8m6ZjIBIQGB554+v8q54L9qlZSB5agksOpr9yynLqeX0FFfE92fl2Y46WMq3exOPNt8SBN4JwG9ahe4kICmPBHdhikmLqYm8xhF3A7U5WMgcPliehHavdueKxmFDbiBgHBFWEwjkYXYegIBIP9KZHbeY4UDiMZPtTpI1aQbBkHBznGKVxCXGwsMHIOBzVZ2XzlVhhei46UXKOJyFy5PQU8oqSLkHJBJxyBSuNDXjEu2KTB25O4cGnKqohwcL27596jktzLIWyA3Tk1BcTNZwgOyiLrk9TRctJy0RL9phfmbaAvHJwK5DxB4hQSvHbcgfxNUeua6t4jW8TYQHPy8Vy8lvJIw2nLE4wDn8a+SzLM5XdGmz6/L8pStVrfcWLiU3B3Bcg8H1zXZeDvh+s9uNQ1dBBaZyiysBvH/18VoeBfBEFvbLq2tMsSr80UJOD/vGs3x/43l8Q3jrAypbRAJGsY25xjn9K/M8VjZJunH7z7BQ5bEXjbx8Jg9jYJ9ntkJAEZwDXm16zFvmTBbBI9vWrckO92JJ46/WoZl2kAg5469xXjXNEyEqqsAFIOM8mmiMF9zA/Q96siEHLAZzjinmEytt6Ac4xyKlsTkVWhDEHjjr6U5+owMfT1qcpsyCMBeMHvSqpByMDjvSuRzEBODnHJ60IFlVh055qyIDIBhgH+lTRWuxSpOCOScVFyHIoeSyknGSO3tT2iRkXD7pCcFfT0q6LOSSPcDkA4qeDT8KrEAP1wBz9ahyFzGetqzHa68AcmntaKNqoMEdc9q2WsQ0Ik3fODhlHBpPs4DKrAZPQ1DkZORmpZmFfu5HXnrToolVidmPXHWtaS1e3IBwwI49qqhyJDhQPWlzEcxAoVlyMEZ4B4qVUzgbCw6kdKe1t/GwGeox6VKV+QAZA7lqXMHMQmFdwGRjrg/ypMqZgjDAXAJp3lGTBX5hnGfSpTGVQhsEjgsaLiciKaLLMQSCORg8Colt98uM5BHBHrUyxt0ZsZyO5xT2URFRyGI79PrSbFchhTGUf5VH8R7VIwSF0IG8EcEdKnAjkU7gMkYx61FLGvmgZ4ABC0iWVwSJOMgdamcoYgc/N0xTRG8p2nAxyD2PtTvs+0BmfPH3R2qb3ERRySQlcELgg5wCKlhLPMd4wRk/WnKNy8j5AeeOafGTDKpjIyvIJGRSuA2aYggbgMdu1Vlle4TJXKknkCrQTzQxZCD3zUGGSUISApOaZVhVSOFh8nzk8c8Cl3kk7j8vXA7VJcxLI8bI+PVf60zdGkjKTjjG3uaegyIXHmEIBj+lKsZ3FWYluw7CiH9yzMOfw5xS7d2XACEnjJ5pgLMChVlPyA8kdRSmZHcbuo/iqQLk7icjGCPU0gRXBBA3HgelICWN12sA5YnjrxUIb94VHzDjIqP7O+47ASc4B6CpshQF3DzCc8DGaQBK+2QcYPYDtRtzh92R6GnNGnR3AJ9eOaYFMm7jaRyPQ0BYHG3cyn5unFPMLSZC4VMZPqKbIDIQ+drngjHWngsXUA8HgYoAbEihBlwTnn3pjuJJc4OPbirEkCNFlSA2ecVWTgnd98DJI6EUD6g7OhGwcE8A1GJ5o8rKSqE5PHU+lPViHJBwOucU9ULt+9BkjHPHB/OgoaJVG5dmN2MMTUfllTkkcdexNSSQb1RkOACQSe1N8kIhJJPYZ702gsH2hY4zGRjdyT7UyGPJaQMQEGSp61ZiQqjEAOcZAI5+lV40eUFiuCOlUUPLKQAyYJ9etIzShhtChBxxTVchSJDlhwCO1CgE5U7R3J60rEsk3YQbuSDxnoPrTJrksH4DMcYxwKCg8twzFM8hj39qiUxkjAJzgH1oaHYlM+EVSoPc47UxrhxIGyV7A9vyp08fRscnG0AYBpt1CV2YGM8Ejn8KLDsR3H7s7iMq3IB70xJkRyGQ7ey5wT7VZ2AYyckDI7/hRLiTcxVRtHpzTSCxHJc71AAIHcY6Um99wOBsUYOTwKU7IVDMQ4bkkc4FOkZZDgDKHAwelVYdhVmESEghgep60qzM0e4Ehc5xUBUx5UAA56npTlciQrkEH06UWFYmZsMCDnI5AoDvG4wuWHNMbIUSBTjOM0puHUjcMk9COT9KkVglkErFgpjHUknjNIvmSEFnAAPbjilGJpD8hbC5x2pihZJAdpAIx6gUDFku0AQLGSM8kng1ZaMSRtMmBxkqOMVUYwiQKCQR1z3p4l+VQXHPT0oAekoCngMxGCT2pVP7s+ZkEdCO3vUbhI92xsnH1OajaUhSN4HHGefwoAmkIjVHU5IOcj1przeU6ZIxIedvSq0c21WUhix55oT95IcnBFUMubIhIMksM4HsaYzkzE54zwKjZvuLjgHrTZVWLlHDEk5B7UrDsTrOsZPHzNxjuKcrnz9zHBI4Y1QLMm05DbjyKsi6G0ljggcEjIxTsKwjSF3lR3ABPHPanQyAxHcARnjIqs3yeWdoZmJz6U4kpwDknjaR3pjsWRc+WgeMZVuAM8mm/aArEkDLDgDt7VCFKuYycEDIHbNLIFwHbcQvPHFILEzygQ/LyM4IHUU5LhZ0Cg7CON3eqcMjyqCwzGTnIp0rByScccDHFKw0iwWVQGznH8WetTSSRFI+Sc8kdwKoklpQAwyo/CnPG0OOQATknr+FOwFpWTzACCAOSfapIFjErFiVwuQPWq6ziXeqkgEfMCOTUckwj24bJA7UWJasW5p1VBCgzk8Z65+tRLLHteJjsYHJ54NQhlkG5ckA5JHU0NIqHc4B44NOwWJIJRuGAMHqDzU5YgJ8mYs4B7H/P9aotCJ0LgbD04PJpzSYWNJMsAeR3FOwiyzMfmz82cD0FDzHaQSfXPfFMlkLMxUdQMHsPeoWfCYJyx70h2LBUdcZXqWzjHtTxIWG4OFA4561BE5WMIyZB53H0pJERm2IcoBwBzRYdiSCbZKHB3AHI3cg1JK7Mzqo2hjk8dDVYp5apz369ifSpWuncbnQAKcbhwDRYdhA8hJUBsHoT61Ps2hSpwM5z1GabNNE8J2MC45IHf2qsGIZW3YTuDU2FYn+ysCAobOc5JzmnNKF6KYmxzk55poZApDMVYnIOainzlCykDODnmiwWLJlSZRkAEjBNQyNNG2Bgp3x0FMZgqAovBOAD1+tOMxTYcgE5yewosFidczImxsHPQetNR4zIRI+0/wB71qOOaNVaNByw5I4NRF0iUEoSAeT2p2GkPMiNvBIJz8vqKSGZo87ACTzg8io4ozcTMQNoxkZNOd0bK5AYDAI71Vh2LDgKibiAvX3JpzTJ5fynDKMjPU1WVPPADMAqc7QetI0pOeinoPpRYLD4pXYFcbsHJU9QPWntCSx2kHAzxzxUcZC4znJ4JHcUoGM/vOOfmXpU2EOfJjZdpGwbjnvSyo1uhDKyvgPgrg4I4P61HHLsUlyWGOMHn6VAysTvV8ccgj27UwLNoR5S7gAc5Un0qQTp5jowzkdOgHvVeFJWAZiB2BIqTyY5GJZ9zHuOMGgoll8tdkagk4JOORUUt0kigcpgbc9c1F5o8wADnOCe1S/LFHwd3Use2PSpBaCQxGZs78EdcdxUkUIllIPAbhcng+9QxttiLHILHBxxT+Pn+baCMZ649qoY+W7e2jMGAY3+VsKCevUfl/OmJgoccHHBFLtE2yJyMjBHYmgx7CWJ+UHAx0zQKxA5kOxQQrH5iT6VbNxJPGeF3ngn1qJ4o3QbmywII2npSJOEl80nAXoB2oFsfVQkmkQpHIELdeMkD/P9agmOwmTJbHG4jgUpkYhWiIU9lxkmpHu5kG2RQAOcbcE18e2fJWIZtPZkD4KGTjnr/nmrMNs/yeXGzBfvNmqqq0pjlMmAGwQSeP8AP9K1Y5GWIgHCgZ3Cl1MmV5GmuATEdoXgg96fDKWjdChV8ABjwB702KaJJD5TEN/GhPJHtVWS43SFDIEfqPpSFa5fkcrbBN5mZBkZycVKq/NDvUhpMBVzyG9aopO8RkIYFZAFLEDirUMbSL5hO14xkMw4FQ0wHs+Hwz4UMQNvBPt+lISzyCReBnGAOT7UyS+WXdkDzh1zySPWo3kj8kkS4z1HQ0WFcnlVZQnZ88gHBNCrzIZSsbjgBuDj1pUuIn2OzABR19cf/qqNzFcwZJzKW5B9KLgPiVvNBztZRkZ9KkjmFqxUHc/3hH3all8mAFnY5VQTjgGltjkLKSqsDkFhkYpDT6EDedLI6MNgAyQRVuO1m8uP5lwDnbg5IxUtwhYCUuCVPzBeAKY5LbChwW4HvQCsQx2+y8LPjYeCB2FRRwSu0pVGCZOWPOR7VrgfKWI3MAD04zTYULOWGFjGBuboDS0EZqW6RIZS5DrwM1JDZEMVDYD88dauXNspcSKcxk4G05BI61LDKgXYcNnsOGHv+lIGiKJVt2WPYdjDAfqAfX/PrV2JDEEbKkfdwRkmo7dBZxOsykk8ncegpXhDFVRto6iMnJBNQybC/ZYmAnB8tUOck8A1BceYysQFQn7pxy1Pa3nkysinC8hRxmpIopJgszIcA4Knt70cw2iOJHkhVpHBbn5hximysXdhAfP24IA5JqadHDFGUKGGQegpkNu6OxgI3YAbjjGf/wBVJu5LRZgMM7AMMbMFvQ/55pkbym4ZiN4zgAdhUxjQKUBBZucjpUUzmGaNI+STngZz7fpSJtqWo8fc3guTyfSm3WEudqSs0Mg2kZwCf6VNDYCR1BYLKvzY9jUktl9jxLMyohJIkPSmUggZtojiGXQ5x1x/nFSRK7ZGwhgATkZqq8xLNIkgZ5AFUqAAMDvUaXU0gdZHG4jBYZzii4bm1Y5V3Jw+VxgUpMIk8yaPzVU5AHAPtWV9rZIo2jlERRiC55UgU9J5I4N8gLbjg46UrhYspOCssqggHgr14ot7gybFI2gnlT2qCC/fcCpGB6LximyTouAo6Ek4PWkx7F/c7uFjUMB0GOnvU7QmNQw691zVCO+IGGZQBypXj8D/AJ7VNOQyyyu5A2j5t2BilcZNJi8mRyQGUYYAYBFWreECfGBhVyc9R71kxTpFEq4IQHLODzjirLXsUsgjXeMHg5wTTTGWpL2ztpHjZw7yDAUDGP8AOKrMHu7KQxIzEHnYMYX1qKbUbcgkBZQowx28j3qzpmrfusoBE5JUA9Gq7h1IP7KaYAum1cA7yRipBp6xSg7AqcdOAKdFcm4keMsTHjBOeBz0qxHdRRRGQEOVJUc5GaTYupKNPjduqF2xtVsA/wCf/r1E3hi3aYu0rEN2HG01QudSlyGKbZByp7Z9aSW/lMRCuT3Izk1HMInubK3ikQQQlonbaZDz0q4+j2j20ZZlQDlTyCpx39aoWmp5i2h1HOSMZ59KeJop5GDyFgeMA8VdxJD4tOZ4N0hQBSQoIzxmqk2jb5gyDI6EHkCnDUY5yVLMAhxjOMe9T22pLbzEqeG43HlR74ougIJvD8MKHL/P1CqME0Hw5DcsQAI5Av8AF0P+eamTU45pt5fAz988jrU39qiKeSaMeYu3GBSuUjO/4Ry1UR7lV5BwAABn2qjc+HIxMvlkKinJXGSau3OrtJ9wCEZwd3PFZ8Op3dxKBg4jOVYDH51onoDHPZ4wgVQMkLhc5P8AkfzpsulKMERucdSOw9avtqY2IuQZmyGAHA/zj+dMvb4xpFslBHO4EHIobBlQW4ig2iMRBDktKMkiqc8O6JmVgIyeFI5J9P8APoa1bpEm8sM+OhwDyR6VXvWWGWJcjyjgA45PsP8APrSuCZjW+kAmTe+WUBlI4GD2oawE+MDdtPO3g1euWbaY0TBXJB9ahN4zSI0cW0HCgLzg4p3BsyZtKEssYVjkE7lPB6VKLNWxCVyDxgDmtFS0m9mYBjgLgdTVd52gJ3AbgPmGO1VcRnzWKMhKgjBwQvU1ELRYWEmcAnAUngVsHZLbkq3LcgjsarNbEIEkABfrnoR7VQFKOMGQyZJwOMd6iuIXZWKOSc5weuauwxs8aYABBwuB19qc9ukEbTyOBu+VUzz9adx3KkMLRxqSQX67T1+tRS2gZkeWTazHAHY1JcBgBIASmQCR2HrUeCZQZG2qvPPekMgZpI5thACE4DAYA4ps8jzRtEgDHsAPm/zxVlQ8iODEQgP+sPQ1E9s1rGJPMVtxIwM5NO4NDLZzFEWdNx6Aj+VK108URdUDZ6N2B9TSB/lI2Hee2eacCIGY8FTyFoCwea0cagKd5OR6896kknlVCuOSMnHUj2qAK4kYl1yeVz2qMfNGI2JLbievNUgLbS+QpXj5uhPQe9Vft0isUTBI6f40z7QxkDEEqpwM85NR+akIcIQSckMRnmrERtqP2u4Yb/n4UrjHNSTTtGinzTgH7qHBJqO1siWV3IDZzvxjJx0prxMm93AHlnPsfaqBssNqcskZIO0KOaIb2Vf3sL4KjKt15qvJcxeWpGCzdUx1qk92gysaFFUYyTwKpbjQavFLq255GCMSD04NcLrui7JBGgVyecDg13H2gi1KyEIAchj3rK1XT/tcXmKeAAM96+gy7GyoT5G9Gd+GqOLscbpc8dtci3bIJPBJ7j0rrrLUw0YicsMHrnAX3rj9QsJVm8yPKFDnLDirNpqBVwuwshGDjqa/dMgzeEoKnUlqceZZeq0PawWqOuS9FuwYSNvyCsjcbea1dK8TXOk6pBcwytZFFI3oSQe+SPTiucWcT2wLKGC8ZbqB6VYgZbqEhQ2DlWYjOfpX6HBRqLyZ8c4OD13Pvz4FfFyLxPoUM5uLc7SFlgibLAgDJA9wc19BaNq0N5brPGpYICSp4BByP61+X3wf8af8IVfK7yARSsBIQDgcjB/DH6196fDLxvb63YxzxTGZCgG+PlT05/Q/lX5DxDlH1Wq61Ne6z9FyXMfbR9jPdGL8aPhgl5ate28YY5wA3OBxxjP+ea/Pf4zfChtDnF7HHJJvJDqwIZ2HXA9u1fr28KarpZinjUB1yVwCQeec9q+Xvjd8KkuonHlC5tnYkEKS20g549fl+lfH4bESw9S626n1ripI/L7b9okMbxnAOB2xVCWAGQQqSu0855AFenfFD4f3XhO+MjAFHaQlwoHTtj8a82nt5bZpSTtEw6Hk/WvtYTU4qUWc7VlqM27HKBgMgDB7VVlm55ORnGD1pJ1aMxiTIHUE8ZqWS23qspRigJyQOKtEbEKkfLnAB4z6Vq6FrEug36XlvL5Uq/dY1nrGu4ep7U2KHoAuTnOSeBQO50eteK9X8Vyg6je3F2ScETSErjsAK95/ZS/Ztb4na7FqesZXSrWTKRBcCRh0PoQK+Z4LhVuFMi74kYMyg43DvX3h+yp8fbS90WPRY3WwMbIpgjUByvQENwOMZI9hXHiYzVJxpI0g1fU+6/D3huw8JaNEIIzjaELrjAAGM/oPyr5l/ap/adXQ0k8PaDdpLq0xaKGM556Ak+mcYH15rI+PX7ZmhaBo8+k6Pqsd7fxjyw1qwIdvQ46Hg9favLv2WfhzP8WfEVz478VWwnnUutnEcCIcgdPbP4nNfKLDTh+8qLQ35k9Ecr4U/Zd+I/xyvE1m5t/sFs7NIovDlvLzzhBjuOua2fGH7Ct34fs1A1e6WVT5kpkhVox7DGD36Z9K/Q7T/J8PaXE8jQWkaxYkZgFU5Of8/Q1l33iTR9aWSz81btCuWkiIZMN6erDBzmohiqlN+6y3qtT8ivF/wR8SaLqVvb2Nl/asrybAYmBUfX045r6U8J/sLrHplhqGp3bzTTqkmIsmGNsZPRSeueentX2XZfBzQZtSfVJwZpTwkQiVVPvnr6flXVazPp/hnSpZ2IiS2j3tjhQvp/Sut5lXlZbGfIj8sPjf8BU8Nia7tHeKKFQCshUhjuxnoOmR9a+dLmNrW9eCVGSWNiOexr6n/ar+OsWu67eaRYSW6oAokVFIKOG7/hn8xXyvcSG7ZpCTvYntnNfR0JTlTTqbmL1GTx+dtLEgg+vWmtGroWGAR0X1qKaV0jfnAUd+SajMysqcHJHPpXVcm2pJ8xwhAAHb1pNkjSnLAqAMY7n2qJwZFA5Bzmp4pcRlAMYGOev1piHRSPEwkBOOh71uaZqzPIqSTtHt5G4ZFYBkJQYOCeOO9DNlQxbnpzXdh8ZUw793Y5a2Gp1laSPW9E1228hleQiRiAHByCPauy8PeMb7SbsX9nPJC0DqQyMc9fT86+fLO/kh+QPhODg8ke9dVpHijy1EW8oc5DbeD7V9PQxlHFK0/uZ8Zi8rqUHzUVc+3vh5+0l9tiEN2TE0ZIKsQxHHVeOfoa+j/DPxEstYjY290jrMFZc8EZ7ccfrX5g2esW12EkWLE6jqrEZr0PwT8WNW8PokQmkNtGS0cQbAU8fj2HT0r53NeFcLmEXOl7sjTC5xiMJJQrbH6TG9E0Z5AI5yvANJFpkh28bFxldx5PNfMfw8/aO06+gMV26W0e1UKSMSWYDls+h59Oh9a9+0XxzBdW6XEVzFqMTRr5SwyqSnH8XX2/KvxHOOFcXh53lG6R9xhczo4le69TvYZYIlEH3WGDjpz/Wq1xKQ77jknpjtVS2vhdtG4KmVc4xx6VDdqz3DTM4zjAYcKa+RxPNSp8jVj1I2bvuOhtvMkkZgAW4GOtXoIp1QIzZHVSOSKp21pJJNG5kMS5ycjBI/zitpFjhVs5lZuBwMCvNwWG9onUvaxo520M+ZZxExAw2CF3DgmsCczXMgichB3J61p6vNLNvhgLRgnaSGyT14FV4LM4R2cmQHJzWWLV5pI0iaOlaZ5MCqMFmJO7cRgevQ+lS3sx5SNxIFGDnrmq6o6qejckg9QDTb522ebsIfGDjGTXfUcqeGtYjdmdNaiNkkkTJXkdga1rKATNGQoRT2AwBWDa2i3kzTGVgQQDliefT0roreZI1IBLKoA684Fedl8YubchTfYi1KNLO3ySSQcgLxn/P9KzrSSa4kJU4bGMDjir+pTow3Ft8eCcHtVW0kV2DRDYTwcinWk3WsnoUtizbRXaKSclGJA2jDdetLNPLDHgEhRyT2q9bSPEgV3wSQQCOMVk60sssskTECIdMccYGf616lacqFLmgzJLUa2rMGAx8ijPAwatrqSSKZQSH25AA4JxWTDbxQEJAjOQMkk5wK6JbZRCEUBt3TK85x/wDqqMPi61aN2wasUW1CVPnAII5IbtTIbuEk5GcdcDOap6hORO6qPMZvlPzYAqWxjEbOsjglRkqo4HtXM8XVrS9nJl8tlcvG+kVh5SReWeCCOVNH9rCzMm1A7EEkM2AT+FNupUis2ZEJkICoR0H+RmsaNpBchpgSrHGew96qriq1FqNxRimbMWotgEYGTnpUUl+yq+VKHGdwOeM1Lp+1iSwwByCKh1h1VSq5GQQxzzj1/nW869b2fMmUox2Kp1WSVgokZySO/A/zipJJ57pXfczEDB7ZrOtYxCQivkjluOcGtiNmEB8ofP0XtXPhq9Ws/fY5RS2KT3LxqMyYP91m60+0Rn8syEscYIGQDULsrkFmUgdupFSWcrzTsqEEDge9YTlJVrN6B0Lj2dskW8KN5JBx1FY581bhlGDk4FdBdRosBQtsA4AB5Brm9VmislJ3gyryFLYzU4q10CN62QXDx7mwVwflJHNNu4lklcscCM4OByaxdN11psm3UgvgNuAJ/Cte2gvJJ2kd0A2ghWU5I/rXZSqRdHkIs+a5VnX96FGdndl6/WtUX8EVqEUM4UYKg9KzBbRWZdfNd2PJLHIFXrJUjyzRgIDj5hnmsqF0zRkchluWGI/KTsW+lVJAHYCQ/MOgPUe9dBd7Y4MIq5HPAAArmpInSUyFCrtnBY5yP84qq6cdWSadoo+QY6cAYwTSarkW/O4nOAMVDayMFQsCSpzkGppJ1OV3ZONwycj610U1zQuQZv8AqvmKkN0KjnFXbOZYFyRhs5PtVOaCe4y+dqA5JY7Qa53xV8SfDngm3WXU9QR3BwRbsJMe/HX/AD6VpgcHiMTUcaMHImrVhSV5ux2txe78tGhAUZMh4C/4Vx3jH4n+GvAdtv1bUVF4ceVboAxZvQ85r5z+J37Wd5dK1hosSwWTA/My4lY+v09v8K+b9c8TX2oX7Xs1y15cy/KC7Z2/0r9ZyjgirVtVxj5V2PlMbnkKa5aOrPdfi3+05rniWK707QrlrCydmiBJVpSuOo49cf5FeI3epXF/Gn2iWSWU873bJNYVteIJpGlUGYggknAX3/z61i6z4pg0ZHkSdZJXO0RhgxI9fwr9NwmAw2VQtFJHylatiMwly7s6C9uGJBwiQoM7nwM1yOreLmlUxWxGAcBt2B+FczqHiK51GaRjLs3cjHQ+2KyzcPJtIOBnHPBNYYnMnNctLQ9zAZLGm/aV9X2J7q7muroyTDEpG0kdx/k1TcN8+8EjqCOMe9SyM2zAPQ5+tRPIZGJI+UDp2rwZSlJ3kz6uMIxVorQVV8qCMjOSTjjg+1PJjQpuByT19PrQP+Pc4GDnK56k0kAYZdyHyPyrPoXYHbDPxnB4PpRApuWWJBzu5FWLWIXl1FD8zyytsWONcszdgBX1z+zx+xDqPiiyg13xchstNdsxWSYWSU8csew5/Q1y18RChG8i1G58t6B4N1XxTcvFpGnXF+yHEgjXIX156cV9l/sseALTwLYz3lzpytrZCoWmAcgMz/d9DgJ+dfV3hf4R6F4S0YWukabbWkWGXAiUkgnr939aS98EWlpKtxbRxxRRKS8Kgglh3Bwfyrwa+NlXjypWLULF+7gg8R6E8dym52XGXA+XtkfhXzT8bPhTDdWFxE0IltnUrvTKvG2ODnvnFfSVirBMoQBjGGJxVzXtAtdd0qSNY1M/l4XjlzxxXFF2KR+avgnxPP8AB/xI0EzSCxYcgqSVGeo/M5HTkV94fDnx7Y61FaSRzebAVjw564I/+sa+cPjJ8G5JhcQQobadW3bpFx6/KT/noK8/+CHxKvPCGuLomoAxQRv5cc8q7ievyk9lGTg+4rvcFWjePQq19j9C9Vs0uYkv7YEsBlkHJ4H8/wDGs6HU3hlhlDhHBJZSuSR/kisrwN40hv7CCPcrbht5PX/P9a0fFdjPDGNQsMTRAAuNuc8HgetebytGZLrOjw+KYxJG6rIo2ZK9cE/4mvmH4z/AhdXtbqKe0W8TIEUsabWTA4+b1Bz+de/6V4wSGVFKsVzk4xkc11UaWPiOGa1lZXSTgrIOe3zD861hJw96JSPyqufBupfDbxdZajY/aZ4bckFxG2RuTlSO3UjnuBX6C/ADVbzVdMsJJN4iIVm3KQQ4HzL/AJ9K2Ne+BFhrUwhmEd5bytiXLMuAOm3j26V6H4c8OWvhHSLaygjVREuxSBk8989z9a0r4j2y1WpdjI+IWgLrGiyGJFWVFdtpGPMPUD8SP1r8/wD9ofw1/ZWpRX8Ja2uUm3RkrgmMqdh9uCf0r9Jbm2dA53jYVOSV3EEjqPfmvhH9quGHTJJIIV+0NJKd0bnDMQW457Dd/KpwWtVWGeRaN+0nr+jeE5dMju2jvZ/klkwCWUHj5jyOgrxrW9Ru9UvpfPlM8rsWaRjkkkk8n8aiuICjCN2IlDEN6/T/AD6VTkeK3uGDbnQHAIPWvq+VLZCbDysofnYjodp5ojtJbueOK0tnup5TtSKNdzE+mKkDqYQrZTHKhVyWPoBX2N+x3+zJdXEieNPEMUtuEKmyspISGf5jkuD0+7kfQVnVrRpQ5pC0PSf2Of2e18H6TBrutoJdaljCmN4gVix/Ao/E5PtX1nFC6R7ISkTnqStV7CBLSREiQRRKAAgGABS+IdbtdI02e7mcKiIejYJ46V8jUm6tS73ZL0WpzfjrxpbeEdAubu4mw6AjAPJI6Y+v9a/Pr4m/EK48VavLcXG4nzmUorBlHPBH1/pXof7Q3xck8R6m6w3MQUFYxEuSwULxn9fyrw9oTd27yMFwDlpCvOa/U+HMqWHh9Yqr3mfn+eYznkqVN6FO4lbUHSSQgRgbVOMDFRNp8okIQkI4yxOMD/ORV20Rp7WQsTIV4VdoOR/nFUpWd9nBJYnagr7xM+RZI0Jgt0hcggHAKjJAPeoUglVRsIBzyatLCxDIxC7eeeuaqK0kMxJbKEHOemKGyLE3lDaSclduHB7mo52MCGXepUjAUckU8n7QNkYIHcdzVNkfzWGcoONuOoqbisTQvlN5Y5zgEcipIZhbIWAy68hiM0x1BUBE2kdQOlVri7Wysi0rDOSQW45/ziolOMFeRcIucuWIl5qFtGhlZWQMPmAwTXn2ta1JdnGDGo6ZPOKn1XVZLpmAkDY5CjtWPa6fcahdxW8MbyySNgRqCWJPevkMbnEW3Cnou59xl2UqklUrb/kJZxNdzrFErO5HChSSTXqvhjwFD4Msotc8QIqXDKJLa3dufqR+WKv6L4WtfhNAmo6l5cmsyR5jjkIKx4PQL+Nec+K/FkniLVTdzykfKFVckKAPb8TX5zjse6smqT07n1UWoWsWfGPjafW79sN5Vuc/Khxk1xM0jK5aMkDOc0+Qfabl3BwvTimuhIIJ59q8Nu5M5uTux4RpMjOcDORUUih2B9ODUyL8gw+0Y5IHNNRVTcdu7+6Pf1pXMmxoUqwIGAeBTR8knPDmlbO9CT8vfHapjGpY4OeMA0rkuQwIJXG7kg/d9aRCJGwByDkkelOSP5iCCCB+VOgtnklGRg9PSocrEOVhDbgyAoTmri2Em1H2tgngY61dsLL5/wB4dqL1NWNjnABwvQZrJyMnIqx2IkwN2D6DpU37qJtucso5B7VN5EisdhBI5z2pgt/KlMjgEn+FuprJyMnMiaHEoBJVQM56URxIN3mqf9kg9auuiEM0gKqR8pqMqDtX+E9CalsnmIGRlZGAbr1JyPaonVZiSiYcHk9Aa0WRigVR8oGM9aVyh7EgcgKOTRcLlJYgzBmG1QMkdcn1pPKYlgfkT+EnvV2GNlmBC4IOVU81K6iQksgyO2OKdx3M5UVVOBx0GPWjyGmLblwmOR6+9aEscabBtIk6gdKQIpkbIO3HJ6U7hcyQoBIAweg9h6082vmI/G7jIPQVoTQjAAABB496UEPGedijg8cH2p3EmZ6WxVc9l7+lEtqjMp+8TzkVdjtz8wVsDurCgKkHRN/XJzgA0rg2U1AXKsvOMIB2Oab9mZFKk88ZzVnLbiQAGJ6nnAqSQeZLufiPGMdCT6Ur2C5SkjKRALg5OMgUq2wiBbPJIyvpVuKH96FYEnsBxTvsLtJnBYHgKOh5pXGmUGTJAU5HTnrTGVeBglx61dmiEk2FITaM7ux9sUn2cBcA7nY9T0ppjuUVDEAhOAcAnvTlhBJdlBPoRyKsyQSRqEYck4BHTPpUps3ZMsQAgwCO9Vcd7GeFyW547ADmmm3CI28nJwQvU1eWJEfaGDAcnjkURwm4mAB3c4IAwTSuHMVY2xHyAeMEYpWtwiA5JPoOPwqzJa/Zd7gZA6jsKWKLzEEkg25HAHai47kTRKsClXxg4J7VCw3IQB8w+761cnt2WFt2ADyGIwDUDR7QCFAbGeT1NK47kCwGRDvzkEdasYAABIyB9KW0JZzuXOOeaCpwMcknA4p3C5HFI0p2YyueoHJpMxbjGQR/snvTmYxKHCbefug5J96UMZiS37skZGaq4XGH5W24JHXI9KYFIdSo5J5Ddx6VLtYqSCSQMFulI0JkQDPKjOR1zRcZDG4d3DDCDIJPGKbHII1K5JYk5OODViYbSNq5LcEEdaHiEeAMnPDADkfSlcBqI0gYRqSnBbj9aimQx4AG4kngdvepF/0bdgMVzjIyPwpZiA2Yzk4yQe1O4XsVyygqrEhuAcetW4wAXXfgKucjqaZ5bhR5gGT37gUTDzmXjgDqOKd7FXIdpRGbbuyeDSNEgUYJBPJ7gVYQ7o9ikFienpUbpNExO3IPQ8Yp3He7GyRbogoYOfUdRUOURc5ycfMRxirXkry/IBAGR3NRsqI4JO7f1IGMUXHoNIbam44PUd8CkaQyIdg3FR2H60oiLOfn2bQQVI6mlUPHGUUADvjvQO41bdFjMikmTup4NMjKgMWOTgA8cAU4I24KrZJOcDtS+WFDhgS3oO/vTFcjjiV22/eReSRwKVoUVT82wDsfWnfIigA4AxgD1pjR5U7ic54zTuO4xY1fGQwPPWnCSOBSCct0AA7VMVCoM9cd+pqN9rMeeCOOOvtTuFxsM+9TExwM5Cjg59KC0SkEHBzgjvTTGrEYGwjqTzinKirISpyMcuRUgO3FJQF+UE5z0pERY88cH+InANCsBH84JLHGf602Ql1KAjbjkng5oAjch2XCcg5LDsKcI8KTtxjoD2pPL2rwcHuB608RE5IclOh9c0wuV5eAMkgE8letDQFBk/MAM59KnknAcIoGOpH4UgZgAFOW64Ao3AiNuxQybDhhwTxzSF0ijAZTuIGSvWpiJUcKT8hAJFNdOHc4BU/dPU07lIjbMZUknb1AFMdDhiDkA5HFSzspaMZ4AyakY7nCqRgDJ460xlcqrKDEcMvJB70sccqxElc45INNeUxkEJhc4IPFSJG6ruYkg847igB+3eAVGAOcZ5ps0eP3mDjucdKI4SXJOQMcZ6UHcvBOCDkZ5pAR7BCQQT8/XNCKRvLEgdQOxqeWQO23III6+h71EImkwc4RSetFykIIyUAUFFJzg9KW5CRKqgnOAOmeaAhcFhkgcDB4zT4yZNwwMAYPsfWq0ArhyD93pyaddSySKMjGAAoAx2606O2YuTkZB+7/AFpzyuCFUAHucZ4pCbIo5TLIGTKN0YnkUBC4YBGOP4hSxLi5Ylwq4GTTy0xn8vhUPPPTFAbkcTlcFQSMYI9aWRScO52gnhcc08jZkYyQc5HIIphVp5i+cYGNvYimgSuIpdZhhvl7g9KljBeYkHhRkKeKjjPlO3G4YIyelK0gG3AIB4OadwsSgMm7BLZGeOwqFJ0CfMuW9R0xUkO/945dcgYCn61VTMrk52t0PpUjsTedkFVct6UqtIgB4yeB6U0hlj3R4ZR1YD9KDuniAAw+eMcGqCwbt7EgtweQemacy5cghiSOAP50yJhESJOR1OOKlAUu3UAjjPrQMbbxBAZCpIzgYNSMnmhiEJAGQB2HrVZP9GkcF8jGVB5ANSQzfuyAcZGDjvUgKWW6wQSSvXB6imYd8kZZR0UngUbRGxbIA7e9N88o2BxuOB6UAWI9srbHGwgZJ5JPtTPPWJmJBKN0X0NIAEJcHnOATzz61ENqZdyS5PANAFmK4XaQBg4OG6Yqsxk8zDKdo5Oe4onbzpAc4JGOB0pZGkKYBwucZNAE8ToVJGVGOOeBTZUSMAsNwI4K1EGHltwcDgD0pI2EsZPOBwAaoVidSnVW3cdR6+lRko7D5mEnUk9BTfLAODhQB2oRDN94YycDAwaB2JvtAjYbT0HfnNPjOI3GMqRkjvUEyLwuQGXoRUjznI2fKQMAelAWsCS7RknC9OmaQygiN8HYDgkd6iaBy23OAedo6mljcxx8j5Qc4PNLYCysomYqGwRzzyaYWPmAqThT1HQ1FJIiKGBy/pRHCXYMT82c49aYEyygMQCuT/e6VZeRJYm3EGTgALxWW29pGwQBnAHepPODKm4YcEgkDqKAL3/LsDnB6H0HvUTOsLHGQSOQec1GWJUxBSV+9luMU27gUKJF3FAMnByRRYdh5bcRwRxnjqKlQgyBJSyhRkkVW83Yow2Q2CF70+QSMyruyAMlfSgGixJHHGW2A4xnGefrUUVqyqQwIBORuNR8IDIDweOe/tSSXIkjBz0OOvNArXPqd5ZY5Ip24kZ8eWOpqw9yt3MA33iflzxU/wBgili+ZvMC8kAnNRraQyA728oqcBScGvjD5CxE8LXbNtcKFA4PU/5/pUP224SGKDyjuD4BB+8PSrX7u3uJYBlHIBQHkmn3MAkAJYDgZAGD061pFEtXFgA8tnYhpFGQqjioJ7eG6kVkDb+Mrnv6VZgT7OizCLeAcMD6fWi0tlHmyspUMSFTvmk0KweSYomAb90pyQRk/nSW88QZg0pDNwCc4z/nP+RTY7ieCIxqQwY9xmmJDJEFM6AO5ICis7DsSfZ4CAEBcscMwbrU1vAkdxlUL9sHnNRtaxpyiFZCMkZ6e9NWWdInEjYDHGAMHFOxnYsLbtKjOAGIY52jAA9P5UxHxcDKh0AzkdAfenQRhCwU4AAJGetLCrhTtXdg5IIyRUtDsE0gLopkBGc8A8fWpiGcFCSpIyMjj61XijVJ8ZEhJyFA5BqSObym8xyCc/dx0qbBYkEosXK4aRQMk9zU7zb8InVun19KJiksLMhHlYyXPAAq7awQiBGZN79QynAApNEkJC7kQrJkDc+DxQI2njNuiMJc7gQcAD1P+e4qxbRLBI8kaOzOcspOcD/P9Ka0k09y01uSCvY9KVhbkMwMJA+8ExnbxxSsjyKrMVBJ4C8ECtyCSIwNNImeMHHPNVvKhkKM4+8TjAxiixRBbyJ5BRidycgtyc56/SoVZJA0hJ8zocHgVckVC0kSrvO3Ax1qSxiS3UwKiuTzjbk5/wAioaJH2molI2VoCxIwD3+p/KnXF7KMiJVwBnB5wfeprRI543IXyWAIy5561XhjeSGQyOrAnCoowSfT/PvWdjSw2YPMY5Hwm3klhx9ahtkN88rKGQJyWHAq4RO2wmPB4BTHOKSzkjRAejI3zIOPwotYiSQWu2SMxuNpzx2JqOSGVLgKMFzgLxTwskTeevTkYxUyxsEeaQjgZOeCBVIhoo3t4jyiV9wPChEbB4/ya0X1O1wj3Fs8oXkKSMD3qlb2VveyPJHMIh94M2SpPp/OmXlr8rbCXOMDB6e9MpCeYlzcsqKVAG4Y6LUyzxW0Lx+YGRuSWXJB+v8AnvVe300RYVpMzEDoe2f/ANdXGtvPlIaIqqDAx/EcdaTEV57zMQVE3x4xwOagXVS2IgrRqOAH5yalSEZkkVs4GAo6A80SWxZXaOJjLtBxjrUhYU35lbyiuwEfeOMU26kDQhFJJXkkcbh6UiW1zdlDMqKgXaABg0osZUICJuYHJzjj8KWoFVbmVVG1GG3JYNycVKl5NMzRklhgEHsDViSzS3Z3ycMcAkcZ9qe2llpQpUovBLdABRYCOzuCwMIk+Y5AJ6fSo5PtSskbIdhJJk6Z9v8APqKfJBHYzkjcY+BtHVvYUxYZbmMmNyp6/OSRTt2DoL9oWBl4L7Two65ok1fzM8bVQZ2gYNZ8MJaUlwyEnAPY1ZkRChMRDFcFh3oRSsWE1V/MRslEPBPpU8OqQgE7Gdx0OePrVGKMPN5YBVCBknnFPxHCkpCnPAXPOaTKsaX25prZGZN2WIU+lVTNI7eYzDahJAXjtVNfPa3CFGPJIjHBHvSo/lIFMTkpknnOKVjN7k5vD5haI7d4wRjJHTmnSXMxhDA7uxZeAPeovLR4XlBAmYYUAcGmJDKilGAORkMvTPpV2KQkVwJJmUNgZwTngVJNKbcjdLkkfMBwQPX/AD6VUuIXJIRSCnJI+nWo2ZkImbMitgcdAR2ptDsXxeBiEV9j8YUjINSm+klhlCtt42nHGKpBt0bPEhR8YDOMge9QQidozucOD/EvAzRYaLQunnXYxw464FT24OHCgorDa7E8CqlsqwzI+/eucHJ5PHT+dLLLKjOMEIxOATyT6VaVkKxbjZIJ1DAgA8NQ1958yrGhiJbGW5zz1/SslblvNWMqWkJwGzwKvyNKsDnABQcjAzj/ADipCxdgvIlWUTMEAGAx6pz1PtVOWd45SSwYdQD1AqrOAMEnczDkDtUElyFDeWfmxjJGQD6VQrGjcO0s0fORjPy8dqhmaWKUrENhYYJbkD/D/wCvVexuwA4Kk8YHPekMhyPveZz1PA98UyWSXIcRggggjGB1qoszSbolUvKvIJ6VagLSxEKm8g/MB1HvUc0qxKTgKV5JHb60C6iSzPEqq0ewkDcPSlneZhFGTv2/MPbIqGORXiZGBYucBjyRU6WQt44suXfJPXgiq6AMli+xxtJIxIIyAOMVKLNlhUD5ycMSeeDSOwJG5S46bR3x2FSvdLFbGVj5QzgBuaSKRnXBjkDMuYyvHzHINVVgwC8jbwoyQOw/pV23EdwpOQ8e48AYJ5qURxxsBnaDyB1pjuVWZrpAqoUTOQWPAFRyqwCjIfyzkMo4/wDr1ekhaSJooxww5xwar21q5QoJFJU4PHOP8/yoFcox2xd1fDNg8gGop33bmCYPTHb61pSpEkDxAOA+VL54z7VThtsXJUAuAOnXNVHUoikidIgysAMfKrdWPtUABm3Bgcrzjpmr00SsI0Vh5u44JPH+etQCF7aUm4BMZH8PGR6VoMimDQmJ8cZ6YzTLmQS+UQuCrZIx19quiHYN4yUX5jnnA9arTQ/aHLAFUB5C00SVFkuXd1XkYzgDp70CEvlWkALdQTnFXUikjDKg+cDk47djVRVfDu2AAO3U+1UKxCbUAqhQuy9T0yOP8/jUM9sJZdzkRxDqB1q2kxhlD5DLjnI5FQsGuZZGUbRjBBOce9VuMpww4iZWG9TxzTFPyHIKIpOC3QVoPZ4BYZVMDqMc1S2OVbPKdcjjFWmaxMTV7ZWidCevzEetcdck6fckRgvgbth7e9emTaebR4PMUEPydwPGR1rnPE3hoP8AvYAyyN8rID196+myrMlSmqdT7z1aNdfBIwbe/eaFnXCrkblY5xWvY6jHCgKMwwQWAGdx9q5F4W0+5mWJ2c4wQRnHrWnYzieNMOcD07H0r+hsizSnWp+ynLVHh5lgEn7WGx22nXa3MM5VhC7/ADbSOg/xr2H4FfGJPD2qLp1/N5ERwqzOx2qAP/rCvELaLaAGfazr94dDTrQlXcsiSNnAzyDX0mIoU8XTdOezPlaVaeHq88N0fqx4B8VxatbgGdE2jorbgRxg59+tdB4i0SPXtPe0jLF9u4NtyRjp/M/pXxH+z/8AGltOittD1N4k2MY4pQxLIMdDntwcema+yPCfieHUY4h5wkGz768A56fz/SvwfOcrqZdWatoz9byrGrGUlJ7nyv8AtA/COO6e5RbCRDxlo8kZHVufoTXwZ4+0K78OazNBIqCHLCOReQ4HcfmPzr9o/Gng638R2bB4CX8shHjbDNkdRnj/APXXxB8ffgh+5lkMTXLwKQAkZGSF43dTuP8AQVwZfjHQlyyejPbnHmVj4PWI3CEyE4ycEnIFTsklrbAFmUjkKVrpvEuhP4c1CS3ePYEcquVIyBnnB6dK5t5TLNMoyARjnkg19fzHAVCQcNvJPbjih2ULwGJ6HHQ1LFEzIGYqEDFSRzUkqweUpUHeeMA8fWtE7isU5ISwRkUoG7npn1qe0lmtQ0kMskMwG3zIWKN+YpLiRpwkaDG0/TFQbwPlY4XPGKsaRaSeNgXnbehJLlj8xPfn14r9Rv2YVtdI8GWFrG8SnyYwpVcbvlGT9N2/86/K2VikgQcDsCOvvX1d+y7+0J/ZLDQdZuFimjH+i3UpIUg4+Q+/GB25NeZjqM6tP3OhrF2Ptv47R6hc6V5dpceW4jYoqg5DbDjjudw/WvGf2fNB8Y6p4nvXu7qW40yFw5kkiIOCD8qnoe2celfQujeIrHxnaxI4WQEAkgnBPrmvQNLhgtrBViCogALEqMge5r41px0ZvuiKxjGk6aBK+xFyz7jwo9c18X/tb/tG2WnmfSdPdrkvuEUSPwRkZdunXovsCa9S/an/AGgrDwR4YvbCCQGUxt+8hYsVPPUfhn8favy18W+MNQ8UX73V3KxbJchwNxJ9f0r1cDhVWblPZGcnbYxtaup9TvZLqRy0krEux5OarNPLEgVSfl5AqXepgYk5c+hwagVVb7/PYkcYr6tLQxuRSzi7clkPQZAOOaahIYAjgc49qJIxA+I28wZwABzUsUqxyNwcY7+tPqIQSBtx2kEdc05CTkqAR1NDRAgOCAT1B70pUrGHXgA8j1pvQNRsjl+WAUgYGBikQ5+QjI70sjpMqDGOc5HekRSJDtGT6+v4UriHlF3FskdgD3NTQ3Rto8YDkdD3qPbwCCCc9+aEwvysMHrz6Uritc1LfWZAy5coBypHauu0bxS85PnAyofvFcBhXnwZSwwePWraSNagNHIQDxwa9nD5rUorlnqjysTllKu+ZaM9bg1WH7FmCZg2/btzggccn867bwV8SdS0iNDZXRjEPBTJ2sPfkZ/OvAYPEFwoiDMD9BXT6X4njt4Dbg5Mg+Y46GvoaeLw+KhaX3HyWIy/FYablBfcfbvgP9pWG9eC2uJWS8/1UaFd29uOOP0r3zw78SLHVNNVzIEIBLpIMGPBx3r8xrHVEiUOXBIOQCenvXYeG/HeoaMhktdRmtkckGXzGGPY89K+XzPhPCY+LlTVmzpwudVsN7tRXP00ttViuMvHIHKjavIIB9/zq7DfSyRNtIVyMDIyBXw74Q/aZvdLmjS+aSfau0TxYYEY7qeDXuXgX4/aZrllapDIHQkjLna3ufYfWvzPHcH4vCJumro+rw2cUK1ruzZ7JFmMMcFnJwxIJx1/+vVzTlXcXfcQO4XIz6Vzem+LbLXIkeOeIoAWLRtldo6knsPet6PVIryJVgcuF4BwRn6V+bYnLcVQq81WDSR9HCtTnG0WbchCI+8AsBkAcGudv5ZLy4T5/LQHBVQBV/ztyAAtIAMZzzn0qhOrxzYA+ZhnGK58fK9PlsXTXmSW0ELt5YAyCSAB3/zmtOKwjNqM7ht5ypAz71RtrZQytIcbxgA4zWpPcnyyVIBUc471ngqKjS5pIJvXQyNUMNvHCsjgbiSvqfaqel+cmdqYVsgE84pl3aRzTtJISSMHlulXNMUshTDJk8E85H9K81rnr2RV7Iu7pUhDACQqRgHnvVK7UzFcsFPLAnvn0rbJRbUsybQvJIHH1rm5j5jtKd5Oc5zkD2r1MarUrIxjuWLTZbyjP7wDkY6jirn9oB0KqCD03A1VihRSrKDKSMHB5+laDwkbcIkcY6jaMmufBwkqbHIxpd7sxCEnGPMxxxj9adpyoQXclXPrwRiluNRiEot0Ukk4LEYA56VOLUYU54P3sdT+NcNHWsadBLiZI03MCTjIHas83CvKu4EDt7H0rav7WO2t8sAVEYY4OcDHXNYtuBJMFVQQeSSKvG350OGxqWt+iR7nA643Dpj/ACDTLu4iuXLAYUAUsFslxkMu5QcAjjFSXcEdoojVcOwHU8Aetehy3oiT1MmSIQyCQHODuO3ggZq/b3hvI32KHPRQowT+FVYYMz7pEABH97vx1rUgtQjIUBwDkleMe9cmFi3Jq5UjLlhZgcgK3Ug8cU2zg80GMsU7kg4NXtVRASFGcjFVrZ47fCr+9ycnB6VlXXLWJL66bulGWZx/vAHHr+orL1rTYZYwuQXByGIrpIVJsiCGIIzhcE/56VjXONzGRdhBzzxiu2rCPs1IlMr6LY+TcLvUbSO456VsOs0ZJiwAxIwapWO5QZHkCliQCADxWlLqCGQLswwPysMgNW+EScBNGHKzLMWkJxnAyMYNXbSZpFAcqDkE7RjI+tQSRSXU8hCE8luenWphaPFGnmERKxxvc4FRGjKVS0UDkktWXppkjzuOQVAKj1qiUNy+MZA5AJxWHrHjnw14dQf2hegSj/nmwclc9Rg47GvJPFX7WmjaXFdxafYTS5+SOeQ7QWz2HXt9K+mocP47HtKFN2OCpj8PR+OaPb32xCVppRbxp8xJBIA+lcZ43+MnhnwJayzXt4tysaj5rVgwBPbPTP8As9u9fIvxA+PXiXxaZUluTaxbcCKElM+m7aa8xm1ee+QyX9zLPMQSQ0hKD6DoOgr9JyvgOMIp4uXyPlsRxFHmaoq5738UP2tNX16KW20ryNNtXVVUKv7wjOMkjHOK8K1PxRqmrzTzXlxNKxBXdO+4kH9BWRHAsuXmlVYhyxPpWDe+JrW0kn3zeYACVI5BP1r9NwmX4DK4WpRSPmq2KxmPnZ6m3dMbqAKUyO5J6/jWBq3ijS9NidVeQ3K8BFjyo+rEj9M1y2qeMbi8VMOqFB8oC4A/CuYup3u5nkcnPcA8GufEZrFO1JHrYbJZSXNWdvI6DU/GU+ohgQsIwBtQdRWGyvISykKoOSfeoUJZQhI5PIA5pJJONqnI9q+brVp1pOUmfVUMPTw8eWCHq3kIDw8memOAKiLlyNpwTxg+tI5DIMZGOppWQMAYyBx1rmZ1km1ycEbyAOnQ1LBm2V1dATIMAEdKjVHABD7OeSehq7b2NzqEyRQI0srELGApYkngcVm2oq7ZoiuRuVV4C5OST0966/wH8JfEXxAung0ewkaPGWu2XEUfIyxP49P8a9/+AP7E+s+ML+C88UEadpEaiSaN1BeXn7ij8Rk/WvvHwz8MtD8E+HE0XRLSPT7LawCxrhmOO57814uJx6j7tLU2Ue54N+z3+yTofgCS31rV44ta1KOPCSPEBHGf72O/U9favqyJNtvGyqoVAAVx1UYAxXB5a1unhkyHXCsBjJFdNo198wgU5ULxk5P+en5GvBqTlUfNN3NNjbXDphE24bAUdTWVd39qZpIJ5EimTJMYXlfr9cVwPxi8daroelzRaKiidtokkGQ6JnBx2zzXzB4J+N+qWHjKWx1ltzmQmKYKcOpYgBz/ABZwfxpRVwR9h6tbrYILmM5gY4KkjK//AFv8ap6X4it1kQqyyh8EyHGSM8Y9AATTPC+r/wBtaaxJWeGRSoUkYPPT2+vt7Vw2vX0mh6tcLkRQO5MZkOSo9CadxHdePPDMPiTSS8DAshZhlN4GeuR+FfDfxu+Hpsrp7m3iaCdG3r9nO1Afr75OR2r7Q8F+MbXUwqPMCW+TZkg5H1/D8xWR8UvAEF9pbzRWouB8zMoUAZOc+2cf0rppVORi6ny5+zx8X7q11ZNA1ObbeRDNvcFsNIu04yDxn3r7R8I+KLfWLFIpFdpQTGxkwR9SPx6/Wvz7+LXgq48NapFqelxNIkLmUSRrhlGOp9D1596+gP2fPiYPF1qJAZIp3Uxtbytko698+nANbVlG10Jbno3xJ8MXnh/UFurJgkD8YV2Vh9PyH5muK0T4my6dqT2cqPHKeApkAJ75GBnvX0Hcaf8A8JBos8ErZQxEjzOgfHTP1Ar44+OnhJrd/tMMjRTBdxABAjBJwGPtgk/hXJFXdjVI+q/Dvj21vJhFK5UKgK71yRnv6kda7Gz1aw1LIjuFMiKCQ3AJ9vWvyx0b48a94ZEtp9tnnt0OFt3XKKQTknnJBx3zXZ2n7WeoWaXJ+yC5jZQyHzipU+3Xmup4Cr0FezP0E8S+M9I8L6TPe6jfQwIgJId8EEAnt34r8vfjr8W38c+KZvJDPYQybo3kQAnggfoefoKy/iJ8bPEHxEuFbUbgx22MG3VsAcdf8+/rXn1xMJEZQ6kHjgdK9DB4B0Z89RgpXK1zciaVgkg5HUjBz6UixrcBxKoiIXiR+gx3/SnjTB8m1g+7GSBj8K9r+AHwDufivr0G8udMRyspjTIdsdMnjAz+gr1ak1SjzSegtzY/ZX/Z6u/iLq1tr+qWTPolqwMTyoVWQjHIHccfjX6VeGdHh0ayjtfKzGqk7FGDjB4/lVHwX4BsvBfh620qzH7iEAAIu3Bx1/z6VvP5aI7sC/BIUNgmvlMRifrE79EDViG5kWyUtIu0KeSTnAJAH8x+tfJH7RPxx+1Ry6Pps0n2VSxd4+PmH95gfrx7Gu6/aF+Oq6Po8+i6Wmbq5+Se4GS0Cq2dwPrla+O5NRl1TzI3LuZeP3nT6/oP0r7DIMndaX1mvH3eh8dnOZezXsKT16mYfOuEF2QDIRncRnj1qwb1byI25bkgGQhcZI7UQW8rMYgoZOgYHAAqwunixPkSur4ywYLg4NfqEbRSSPg5O+rKL27R23yqUwcZUc/SqSKWnwUYD+8AOtbrN++RQfMRlwQOoqqEgt5cq4fJzgnJH+NVcydzPW3VZmMqkE9Nx6n1qGeJLpyI0yVGDt5zV+YQXIEhGARwo60RQPbwRtGnlEkkd+9O5Vuxn2o8qQYiYhTwBTL+YM37uIozdcDn610Mk0aIQ0QidlBdgME//XrndW1a206xM0sqpITiOLHzE+v+fasalWNKPNM3pUZ1pckFqUdT1T+zrPeo3Tjqu3jAH/6q861XXJr+4LSFScYwvA+lampX1zeRM+S4OWwKh8LeF7zxnr1tYWUBaaQks23KoAM7j6DivicwzT2t1tFH3eXZZDDJTmryK+g+H7/xhqsFjZwbrq4IjiVB1P8AkV6/ptvp/wAItNcTQrNrbAYLYOw5HX9f0q1da7o/wOhitdISK+10x7pb7eCUYj/x0Dt9TXheueJbnVbuaZ52LMxZi7Ekkk8/rX55i8S60rR2Poti14u12fW9ReeWVic54Jz1/wDr1zU0ruFYjnpg96as4djk7gOc5ppIKjk5BzXmMwZaCeW4ypAIyKJcEgKPcHqKrrMzsOcYGADSvKiD5Thz6dqki9ySMJggnjk5HNJ5ZUFgxPOQDTY2HmZxgdWHrT/NQQtsGffNTcgciB8ep7UkkhHyD7w7DqKZGY2U8le45xmprSJXZlwd570myWyaHBJ4549yavQx/MTt57A9SabDEYgqLgFTnkdTVz7UModmR6j+VZNmLY6FWCY8wAMMMD9adE/70jGB0Gf51XOLhxklXHQGrJIjVmcYwOPrWDdzBgkm9yuCB1BHenHHmF+HAA4B4FQvLsVMHcevHFKWTaFUgljkgdRSJaJTcEfeTkjoegFOG2TYsnB5II7VCzgSAYyAMmpRJH5pDfK45APXpSsMnjBthgHknvTpIWOGDKvGMEc/Wqjy+Xggk5OTu5FTiXamX5bqB6fWlYBYZNm5duXxywpd4ZHJYA5x71FLOpkVIlJJHJ6U9pAsJwoLtweODTQNBDKrMT1YdAetLIxVlKptycFTyaikZSEBG1+hI4xSZEuVU7wMgAnGTTFqOjgkYGQAhFOSTzToioypXeG59gaa9wySpCDjOMk8jFShyu7ABAwAMZJoBDwpVyDg4GB65qGTPmqCMEdRjrSmZmlVlyxABCjio5JSJncc7vzFNj17EoXGemW46dKbLCUjXbztOGJ608IJ4RISVIHJHFEkqICCTu4P0pAJA5LjdxjgbqJ55IpNqg5zwKc8imHnkfSpFmRzkDBAGM9aAGTRoLcbcFsEtx0FRLEA8Yc544wMZ9qlhwbtnJwgXGP61D5hlZiCQFPegoY8KwtJt++ORk5GKhWUPFtOcE5571N8hychixx1yQaYgVCA3AzkA9frTYyLyCXTaDkcn3FSwr5czEtgHjFTI+ZgQwJI4I61M6xTKSAVI6GpZJEzMyiB/uu2QoGD/nipJEiiGMqCDg56VVfd5kfLAg8H3qdkLSOSVIwCMjrSRSGyP5oCqM9iT6VXlUtKIcDZ3Y8VbRQqEscn09KrSgxuSDz2JHSqKJ1sUct5ZIOOnTn2qATNbuIo1xjrnnNTQM/mA7t5PYfzqN4wHeRjz1IHGKoCvGvmThlHyKMtnsal8pGVmZMIBlSeec08BZApQYA5JPeptpWItIhaI9geRQK5nfZywIwQRyD2NSwxSEHauwgZOe57VcDB5ASv7rblcmh3IBAGAOQaYyjJGyEMSM55GMmiWNnljYMpwQQB1NXVG8E7VL4xk85qIQKGUk4fPIPTHrS6gQzwFyAAAUOSKZdrsIHBbAJYDjp0q0zLGG28O3DHGRio3ifALEEdiPWgCnLE86jjJAyMdqWFFhDljlSMcir5jCqAHw2Mk4zj2pzzeYgIQSEnBbAx9D+VMaZRitRufbksQMAdaqCGWV9wZiAcDJq+AqBwmQ+cY7j2p8cO4ABSe5KnAFBRnwqQpRyQOuD3+lOWDLggAjoG7VfMRYuAoxnk44PtURGyJjtJ5xii47lOaELuAYErzuFCRbmDg7QeBnnmrIQEHpluCCOaci+SxU/OAMkDt707juVCiKCckEDPHc1HAjFiQxyeuOSRVpozJcoF4Rjwx6Cn+QIwQoyoyAT3pgUpIAGHltu9x0pMGLDMct2BGQDVyG3L5wMgnIOcYFMaIebu28KerdM1SGVifNcfKwIOcnr9KPszSzFgMIeCat+RvYuGA9MdKQpJEFJwO4HXimIpi3a63RqCpBxkdc+lPAECGMbSF4OeTmrioMGTdu45296bNbAENjoM8daAuQtDKduYxtKg/N1FRzxLyHTCHgsOMGrbr9wglgRjA7Go9uWIYkZ4wanYLlFP9GYJGCwPXI6CnQQEbufmzyKvx22QFAwQcYPJpsqGPI2EHOD6g07iuVHi/eqxiycYOBgCnFsA/KFOOPpVhZhGjB2HPJ96imYSxjABZSccc4ouUmV+XKsecdqcId2TKMFhgA9qcI1ijDrkEdc/WrLhWjBYgY4yBzRcaZTjt42kAYliDgD096eIo1G3PzA59iKkQDacDD+ncCkkiZOBgtjJJ6//AFqdxle42+WsmzKE4OBTkCs4JJI6BR39qseSk0DISYyvOGHBqSJEaIqUC46E07jKRl8xxkEpnjHAApgjXzByQGOBu5xVy0XBZGAO0nkjrSnMzBiFAQY6VNwuU4oAtzHG37tXOPMcZAHrT7uAQHajiVV4LIMA1PLEJiGyRs5OeKY9uyoGyWLHoOgouO5Rjh8ssxOGxkAdD7VIoDs6hSOMDnrVncvmbduwIejDJFSllaNlAAB5JAwau4XM85jUoVOG43D1oxvQjBVgOSTVsRozoSSB0wPWmvD1UDk+v86VwuVHgjZV+bkj64qaWAvECo5AxkdAMdamFrEzDYSAAByeT9aEbyY5E6gjafzouMqR7lXI+YgjntUkkRdS2MbjjC8CprqHaiKrgjGSRwRUSMzR7s/KDjnuKLjInQMTG3THBB60z7PsU7SC3UAnNW0WMoXGCgGTjrUS7SGOc8DaAMYqgTIEiPmKpGDzknoKdHEIZDgBh0BPQ1PBblgec4OTnt7VLNGv8JGR0z0BoHcpuoiQKpy3U+lMO5vukZ68U4xqvJB3DnjpS7ACHLYx6cYpp2FcY0ZhBZgHzgkiljmYzrkZDcAAZIqR0OVKjjHJ9TUsflDcdwAx0HU0XHcgZVG5iocntTEVwSyodxGMbcAVOUBLEMAuM4I5pIvOGeeMcHHb0pDIWRWYB0zt+YN2pHKMobbuEZzwOvtU4DbtwPI6g0KrMSMd+SBxSHchZycNgDGDjHFKqgglgCRyAKmNr5hKhMEDJYnjNNaFnTg4I4Pv7UwuQiNjIZBjp0PamYIU7snJwM+tWbeIM4VjtPr2pHgcXQUOsq9sD26UE3K5XAUbduBjjvTSm5lVWwe4HOanSJ0aQsc8YBPSgRvG6SMQMcqw9aQrkdwqhBsJDelJbOGyHBwOAe1TqFiLlwSWAxnsadLKAApQHA4KjFVcu5V+7KCFyAevWms7mViCBtPTHNTeVLuwU5xkAcE1K0YkhQNzLnggYH0phcgVsgMGww5J9adgsCeMdeelOETJKB8uOpz0zTXRpHD4wScY7flUiIsnJJxgDGQOKRQz8h8nHAFWHAKpGqE84J96a3CgIuNvU+tO40QRBjI3mKQcZx0NWYpY4bR49jGUsGDAdqXy2aZWADLjJ9qSWFoplJ4XAJBFMREXctulJHv2IqNjmUgElQM4B4zVppVYgOMkHIB6YphIaTlAgPAx0NBRBHnB34z1CjqKkMgjZiPlBH8XJNOEKRkvgkngg0ska7SvJYYIz/OgegwgghNjMuMgjoKRADKCVyMY49asRRlUbBOSMYqFUEYAPTrn1oEfXA2CL72wk5Zs4A/wol8t4QM47qxP61nyTCOKNpQdzH+Ht71FNqAZHwMBBnBGa+OSPjbmqflLOU+dAAD0zS/bFlAEy+UvRs+lYkl000KNIzImRkAkA1YSTzIxuDBWIAJrRaAact5GlsEiOUJOSTmqbyI7EtIVAAwMnNQBdrBQ2IehPp7/AMqq2pRi0Qy+wknPUim0NGjHdefPE+QdrcgcZqzPdBG3Mcnpgdc/5/lVBbOF4mCnYUORzyT6VI671iIBLqSX9l9amwi2LsCAyZ3AHHynmle8EmCTsQYIDDNUUIDsoB55B7Gki3TpINjEDjjt70mhGk12jTpGAULjBJ6CrNtfpFKvzBn5BXGABWSlsqQopYPJk7V/i/z/AIVLHCFkKkkAck55HtU2EWpHdLkxgYX72/GDzVmKJBmN23jrx3rPkZvszFwQqkknIyRVm1k82NXEqKqDdk9/r+VFg2L7I5s5GhKgAAbOmfSpo7IXdqsUdyYlx1GeD/nNZkd3ucDORjGR92riXBVQVILAYKjpUNGdy9a3bRHap2xkeWzOeTViznbzWVY/nAym7kMfSs+6ieVo3jcFGADLjGDUlq3lyKWiZkU5JU/5/wAmpBGos5hiGV2gHOMZyaGuLe52Ycqc/Mvciqs8yJsKBmJ/gIzmiS1lXc23aSuVPAzQhsuFbdWPkvuKgFlJyRUy3E0fzqEDp8xyvOKx4mjRRJJn7QDyQeAPWrH2iQRNyFV+CSMk0rEWL4meWdAoyxOVYjIJqdf3kwV3Cc9uKyluZdqqeAeU45JqzGHe2y3+tUk59aztY0L7zlwYw+3ccbsZxUUlrHPduEOWwAT0FVrK8CEI4UF+AT3P+RU8d2sMjSbdwA5BPWpE0WIxK77WTmMYUdiaaY5lYs6FHbld3IJqy2prNlxF5ceOee1MGrSBCrqGQcjjkUCaK0Ni0UAjjgIbOVyPvE0z7OqI0h3CTupbjPpV2HUkeEj5jzgMO/sKhWH7UoSJSTnJzzkVSJsNAhuPLEseQnJdTg49KnniAGQ4RFGdxJAB9/zqeCxSK3MbFd+cqc55qJkhnUK/yyg8DPH1qWNaaFeC3a9lLgbIjwwUYJH9Ktw2P2aMOWDqWwP9kepq6iC22k5GANqgDB4q59igTJjYuuNzDuKhgZYtLYZYPgJyRnrTHhjMomQEjGBk8VpR2ELpJ56MYwMgIdpzmpVS1jgER5PU56EUXFYz4lgFnK24BsE/NyB71lo088gCqUyeWfhQP8/0rqJNMFwjqjxwoqZwV5PP+fyNVDZwrC8WcnHDU0x2MCKyZ/lk4OflyetPXTJMMzDI9V4z6VqOgZ0AGSAAfU1LHCszFC7KAMj2OaBGC1sIlClcbuh75qothN5pSJBvJzu7D3rplgxNv2ZEfOTjBps1vKxMohOHG0kLjPSlctGG1i6MWf5ABk56j3qQaVFJEZROCpwCoHJ+ldDBaNOu6ZQHAwV4yPen22nrgQRRYGN+49MUmVY5v7E9vtOGMOeW7/SogFCkg8g845J9q6RtICvlUYvwNpbp+FRXOjp5qJIQJeuEOMfWmZ2OcezeORSg3KxySOABU8sEQlWCQHeRkFTgAVurYJFF0JDEj3qM6Wsc/mKwBxjLc4qrlI526sZLQkofvDBY8imjTprO3SIREOSG2MOSDW/Nb3Sh9qqVHOCOTVG+MkMyMWyZAFAHamUUPIZE8ggZkONp65pEtYnyuTEyjA7irN4VjRWkVhL0AFQNeJll8ou7AZcdBVDsKIQkKsEAEZPBGc+9V5bb7UJfL+dAM4HVT9atRO1ynlSOoC+2BimxxvGXjhwYhySO5piM/wCwunljgleRgc5psnmeYUALMfyHvV94pCjO/wAmeB7e9VZkMNwhYlT0JPTHrS3JZT8lhKd7AAHIanXdn8rSRqRGPvk88etWIbcGVmbLnGVXpk1bt0NzZyPIAuOGA4xzT0uQZdvAsWVALDGQSakFk1yzhsI6DLHsBS3EYQCKMMhxjkkk1YgSS3U5O4FfmPtT0H0M+3Bjd8HBxksOBijZEd6xKzscFmOSAf8AP9KtpbKBJtiYxtwRmoYIvkeNAfMPVhyAO1FhFK4hKyIEcADkcdT/AJFWlaOJd7tsKjI3cg1NIsaoyygrKDuVu5pWuoLdSwjDkjAZhxR0F1KUxMcyMzYjHOTwKnlUsse8bgSCARTd6BAkgBUk7c9ajuLrPlMSYlHClu9BSJ5IoiSUIiAGcVXYPFPtkwoADDIOcetNlbMZJByOcDgkf0oaUSKMsC68hcdvWhjsEkgz5m4nHAAOAfao/MCyA7Cu77vqafGzQTFyAyYyQB096jd1d/lQjJ4B6ihK4WDy4yRuOec/T2qFlGWAbYf7wPSpkhXzGyjBeoG7kn0FRQSKrnzFVlHO31q46ALGscUSMpDknDMeamuYlj2GXhj6ms0KscxGDgnIwTirvyecBnJABGea0HYgdwsjv3HbtinhfJAfg7+MDtT3lhIjL4MitkoO9NlmjLhSmI+oPpSvYRWis3V3laQvGDkgZz16UTRRMwKkqQQSp5zVg3DXMEkcIMSLzudetVBIVCggFzwfShMBC0SuNoDoeMcZzVBZIraV0RwSxyOvFW5kBieN/wB2Schz1X3/AM+tQRW8QzlxKT1IGD/nitkJkbvcKpRRvLc4HPFRrAYIxJKQgzxGOSatiWNSqBSD0BJ4+lRTFGcrIC7gZAXqaV7GiZFKVuGSRcgDuef0qC5TauXUtISAAOwq7GojKxsnPUDuajiVFLmRtwc4B9DTT7Glzh/EGhNDdGWBN0TDO7vn0rjgj2N+FIdYicbSODXsd3ai4iEe5Se2BwPr/n1rhtb02aB5CEw/YsMj8q+8yLMlSqKLdmehTlGrH2chbW/EmzJztHU9hW3p8lpBMX5mUDII4B964rSZ3ileNsZTjB710dpfQG0YIodwcEE9ef8AP51++5TmcMTT5Huj5bMsulSnzwWh0mkXN9b6lFe2sK25EgdV38kep/rX1V8Cfi1JeQi01EhL+EhTJEeDFjrj1/SvkK3ui3/Hu+2UHgE811Wg+I5/Dt3ZXkb/ALxW/eqq8ng5HNdOZYKONp+zaPKwuKq4WqpRlZH6h+HvEKXVrEVKSwnjJ+YAnoPyx+ftWT8QPBMHiyzdYyonIAZCQFdeevfOcV4b8E/jNbeJ7R03hLuNtskWOS2M9F49Pzr6M0bVEvbdJRhGbjafvdxj9K/Ccxy+pl9Zwmj9jwOMp4ykpwdz8/fjr8Flu7h7rPkXKnADKAAcn7xwOCMfkK+WfE+jyaPdywywrFJGOm3GRnr79K/X74nfD618WafchQqXDoTh167R06c5zXxB8Z/gve28F/JFFDHLGu0edFtJOCVGR1BycV0YPFySUajN5QT2PjOfCzBYXJ6EqBUXnGTfwAqHnjpWzrWnnRtWa2ngaOZByf4TWchRw7BAUJOVHU+1fTxZjYrSwyxxK4BBJyp9ajVB5Zk6MOSDzUybViB+ZsHJBPOKYJSyMvGD1rZAV2Yy5KjkdKsxTPajcDh8AkqelJHbKucAlhyD2oykRAHLknPcGrDY+nf2ff2nJ/D1rbaVrkzxw4ZTfSMXCL2DDv0GDX1T8QP2udK8A+EVdNRt5r68jwFhO5xF13gEAen61+XSsryAGTa+eNpIxSz3EyFsyNOx4JZixA7da86rgqNWXM0UnY9A+LXxdk+JOptK5lSPcZFDNg5Oev4E+3JrzmYxnHTLDvyajJjjUlhknt3oZkLM2AeMADjFbxhGC5Y7CIXj8sliNqgA4xTsq+4gYXGDjpQpym0kE5IINKqB8qFYBeSfaqQrEO5dxZVyemKaByQASc8mpxHgMcjqBjvTYgWLDHbnjoKVwETgBehz1pJieQXAA7etS+SxboQo5LelKtupbJ+cHk+uKdyrFMqdq4GBnOO9TQMI1Lc88c9qka3MoBxtGcAjpTkCqo4yCcVFwsMRVWQFskHoBTo4i8pOf8+lSRozBsD7vJBGCBV/QdOl1rXtP09ELPczJEAGC4yQMk+nNRKahFyfQOXsVUtC3BADHJ57intpTW8YkkcfexjtX3h4H/Zb0WDTbW8ZIrp1XcFlj8xS2B9444HP6VxPxM/Zyht4rswqsE6RNIkQDMCB3Ar4Bca5a8V9Wvrex3fU6nLzHyMfKhOcndjO3uRT7O5AuEKjawOT3wK1vFPhW58K3Zju4HiLEYkZcA/5waxJogzkodqAZ3Hg59K+/pVYVoKdN3TOOcXF2kjXhvVt7kycSHsT3rodI8S2sswS5jYzEYAjHyiuPgIuCAoCgjBLenrRu8h3CDOBjd2r2sPmNWguW90eNi8toYl8zWp6bY6pDeCZYS0IU5OeSaux6pIlyk9ndyrEuAFicpkj1xXlEd7dQkBZSu6tnT9edFQNuGDztNe3SzWnUVquh83XyapTd6Wp7x4Z+Jmv6SoFoYghI3STLvc9a9k8KftJXthBskigUREFp2Uhj6jrjjn86+QIfGqPOAspjlzgkjjFb8vihHi8lmJV1zmNuD70V8Hg8evfjc4ubF4LVn314Z/aP0fUpf3dxAZx83lM6q0Yx/EDnjnrXf6Z8R9N1OSMwTRFpDhXbIQ+vXH51+aej6hBLayNdSRfaETChm+Z0PGB+f8AnFa+n+Ob7RXhezmkspo3IJiO18emf8a+YxfB2DxKfLud9DPK9J+9sfpvbaxaXyt+/jzkhVDZIwKtoXaJZC6vG/3dpzn2r89NA+OviLSH2zyJOGO6MlsMvXr1zXcaL+1XcrO5e2kcICMeYAJPXjGR7YIr4qvwPiabapbHvU+IKEl7x9iTQOJiqx5yd+d2QM9f6Vdt5nt5EVSMZBJIzgV84aD+1XpV7Zo8v2i1by9ixyKAzYPdiSex9a67S/2htD1FELStEkhAEg+fYPUhc/pXzdThHG0JXUD04Zrh5r4j2yS9aWIJjIUkAkYz/jWQ0DpEey5yAK5HTvihpWqzGNLmMuuRFJuIEuCcgDAx+NbEPjjR7mzJku4Q4OAwcAZz055rwsbk+MS5fZs74YmlPVSOjsJPJiLEBzwBj1q7csZImJIHHyjHvWBZ6/p7SD/SYfLGBv8AMC5PoB1PNTvfWgjlcSHA4cK+4gevt1rgp4HEwhyOBp7SD6le4nRNw+XeeORyKv2TsEUE78nPPT6VFb21tLIJ0lWWJRwDwyt6HOKmtZoZTj7RHuYk4U5IFcFPAYinU5pQZftYW3JtZkaaIxnG3btYDpispiY8bejAAIPWrrmCSWZftKsIuJF5BU+hzQtpDFIii5jxwTls4yKjEZfXrS0iylVgupbswtvbgOPm7jPX2qHUZkiAZQA+MFc54z1/Wo5mSN0/fbN2QvmA4NSXLWqwkPdxLKykgOCCDjjHr+FehHB13Dk5NSfaQWtzOYmViEPOMsM44rc029VIfuBhgjDYP+f/ANVYn22wtVSWeVfKJCmQMFBPpzUZ8XaJZQtIbyOOHcQyJwxI7YqqGUYuMruBDxNLuaV+6ysCgIycEEEg1DFbMpLbBkEHPQEVyWq/Grwxpsc7S3cDtApkaOOYEhccZAyc1y2qftReHYreN7NmnEh2rGwC7DjruxyPwrvXDGPxk+eMNDlqZjhqWkpnskss8sbbJQgAOcLkgeopps/OUZO8tyqkZJr5v1H9riNPtEdvp/2ZNirHLL995O+MdB6d685139o7xBfRlrWZVG8h12kEjPGfmr6jDcFYytHlqaHm1M8wkFdO59n3F3Y6fayPJKgiT7xVs7T6e1cj4i+MnhDw1eGOfUFl2oJCY2zgHt0Ar4c1vx5r2rOHi1adD5nmOAdpcc8HGK5ya5MtwjTyyyhz03kgH3r7DB8CYekl7WZ8/X4mf/LqJ9e61+1jpIjmOkI2/fkPIARGmepwcHp2P4V5D4i/aL8S6zdSsbyK2jJZRKFYyFc8ENnA/LivHbiQRI82VMajBGcAViDWLVCZZbrZFgqVKna3T/CvsMLw/l+DWkdfM8Srm2MxTsn9x0ms6tLfpcO8v2mSQOqsx+Y5J6n8ayJr6WOOJJSHYjLENxjHasG+8aW4DRwoJn6ghsKPx5rm9U1yW7dVO4KRyVOBXpyxuGwy5URSy3GYn3mvvO5vdat47bCzLMuCCwU7gR/DXHa54uWxkKRAsM4VgBjPHNc3d3TzTo0jsXQfL2FUr5xdQhZAcqc4HGa8epnFSelNWPpMLkdKnZ1Xdj9S8QXN8rAyuSDnaDgfXFZb3bmIq3TsPep5h+5J2Y2jPHBqEq0ud2EjAyc9q8qdadR3k7n0cKNOmrRjYijVJGDO2CBjA70lyMviM4jxgn+tSwrtQ7VBJ6ZHemyqVQccN0zWVzWxX2FOh3Ejkikl+XBUZHf61YigDRMCM9yc4p4CPCo2EBf4uoqLhsUt/wAp3DvkU+NSpX5SVPTFJNu27VGR16c06IgqCOCOdvrSK3Os8D/D3WfiJr9jpmj2b3Mk8oUkAhEGDks3boa/RD4Efsi+HfAtnDqeo2yXmsOp3Stk7B2Cdvf8a+Of2XvH1v4T8Sz2jgqb1VCFmyBID/Xiv0g+HniaG9sRuZTEgGVVvmBwOPfrj/8AVXgY+rUcvZrY2hY7+wto7a3RY4liJBGEGCPYjp2qWWDcSVHKjII7+1NR1EZeNd6E5GODnNRi/Fv5jFS4HLY6CvCNzA8W2tvbabJdzSLC8CmQt0JHH9MmuH8NfE7TPEZPkSKzpLsLqu0dccD8Pb6V5J+0x4u13WbG/topXsbe0GGhgbDPjJcE/QAivnL4LfFCbwZ40Om3HmQw3TCSAlspvAPsevH5VvCm5rQVz9EvFGir4l8PsYDkhd3yjJA46/lXx78TPhfeXWsxw6LHLLeu2YnjXKqc5JPQjqfxFfWXw68YNqVui7Y2DDY0kTYD9/wIyM/WuzsdAsftz6kLaGWXIAYKMj6fpU/C9Ck7HLfDPwlc+H/D8Qvhi5KgyIv97HP8z+VcF+0J4cudXjIso5PPMIBaIEK21mxx68c+uTXvLSrcvKsaEOkm3BPBJx/Q1W1DTYbpJEkUl2AEoJJyMf8A1qhiPkTwBqWreHb9YdUYxSSyLGolGFI4PTt0/SvpXw7q0OrRLDcECN+RyDtH9etcv44+HFuYnvbRCGYYaGJcYxjkfmelcRpHiefw1qEUF1IzshyQowrjnkCqvYXU3viL8JE1GW5a1je7ikUBlG0BFPUgH64/AVznwb/Z7uNB8Rz6jfK0EO0N5QcAOA3yEbf94Z+or2Lw/wCL7O9QZfEhCrtJ4Oc101x5cLGRcSyMoVCzELnII/kKLspEkFvFHbOY1KxoOY+pxXg/7ROgebo80kaRsbg7ioGQMghuPcEn8K+gJnQSv/CjAduAa+cP2sPG1j4X0uzheYCWIOxRWy53Hp+oH506d3JI02Pzj8aADxRfqqtEnmFVjfgsAeCPrgYrnLmZUIjTLFTkgHirXijVH1jUp7rY0cruQFY5wMnArIjARiSrCVepNfZRVkjBu7NbeBGkzDLY5A6Cq52SPuwVAGeKi85pXwxwcZBHQCvVPg38FtU+KmtxWkcbrp7AtLLHwwA7fjmqlNQXM+g4ml8AfgTqnxi8RW6xoYdMhkzO+3cXx/Cq/wA81+nHw18BWPw70hNKsrYQW4AISKLYwcdSfrj+XrUPwr+GWjfDvw/aafptktqI4gshjXBz39/8muxRPs5dlBzjAA5Oa+QxeLliZ2XwlIsgm3R592IidrkkEgZrxT48/GS28GaNdWGnCOe8J2jAyWJJ+UfTBz6VrfGT4sw+ANJeNFL3jLu3FWO3r+XT9a+IvEviC/8AF2oT6hNOCGYkRBshB7env+Ne/keTyxc1WqL3F+J89m2aQwsHTg/eM7WdUur7WHuZZhPPcNukAJITjt/n1rPltre/iKRv5cu/hlOD26/rU8k6LvVFVWIwWJ5NUomW3l27MSjkEHrX69TjGEVGOx+ZSqSqScpPVmhdI8EZZpAjsu0AjHHrUN0qXkUMiy8LwcHlqjkupcs0qhzgYjI4FS6fNbLP++hYlBkY4Un0q7EXuVZLbymO2QGRugbjFK1qIxygJJxu759M0l5N/pAk2qwY4KjqBSTSmGPLS5TPKEc/WgaQW9qzNgkFhyDjgfWmyXLi3MQBkbP3iOKckjWytI4b5zkbjwB/kVz/AIk8UxpuWJMZG19vH4VhUqxpR5pHTRoTrz5ILUfrXiQ2cJZ2+dR02521wV3rK6hlpj5oLE8gDAqvqGvmeKVC52EYZWGSRkf4Ctz4e+BJfG05kBWDSoQZLq4clRGo9+5J4xXw2Z451YuUnaKP0bLsBTwcbv4upW0Dw1d+Jpvstmf3Y+Z36Kg7ljXZa18QtP8Ah9osml6Oiw6g6mOWcqCWXGCP5/pVPxj4x03whpZ0PQ8lCMSzhgC4/wA/yrx7Uc3M5kc5JO4c9Sa+CxGJdZW6HrSa6CaprE+o3rzSytI8hySSc1mtvJdj16AdvpUxiDkYBBB/On+VtQrjJ6Z9a85sxcrlKMEAHOBnkVNJIcAAcetTpAVbGwleh9qRosqQeDnAJ6YqLmTZXSRuPl/E9qV3y2VXBqSOIsRkcL1qY27EDAJJOBgdai5ncqiYbCGGCTxipEIwQCfYdzViHTw0u1hknnA7e1WxpSqwPJOeB3+lLmXQV0Znlvv5HJNXoY2GWwQcfeFXJNPZAo2lWPJz6U9bd2XYnAHc9PrWbkZuSIUBClldj6jOKtRStCi7fmcckAdDSvavHAokGSeRgYzT4bctjgg44rJsxbuQpM0juXBGO9TC5zyTksMcioJIZIXdnQ7c/eHSpAFkEfOF6nPaoMxJcqyDGFH8Q6CpHuEjiKgAOx5b2qCdi56kg9hQtsyBMDJPAU80rgWPM3ZZzlVH3umaRLnJLEgk9VYc1EqF/l+62cc9BUe5VmVWBYg4yOh9qZReaZkQyAjk4CkUvmq6gk7Xxxg5FZ0oZZCTlh2A4AqXZ91lBXjOD600MuG9MeThS+MAAcU2S52RDy3w/cDmqkjiFid2cqATjFOSSPywzLkDoenNO4E6XQdSHyGYYHufWraKojGCA4AOSOetZiMSWyMJ2NOVpGwrghezDpii4rF6d4UZ2Ul5AM9eKbHqCNGQ5wOhCjrVPeFXcQCDx7n2qJwI0D4wrjpnJpiNSJ1kYlMhAOCf5UxJA7nsAeR71Ujlym8tgAcAcH8aHkaQKUbDZ5UAHIqWCRpwHdE7GTIzwo4pqBUT94wIHPPWsoSSOxBY46EdBTxNvAXoBwd3NIq1zRacCEbjjnjPGR6U1pDGeVyWGRjp9KzzctHEVKggngn0p32vJDqWUr0weKauOxaF2VJY5B6FehqR5VOecFhwBxVCFvMZnc85zj0pDLmPeRzkgKev1qgsWBIPNV2Gwj5RzgGp5MSLGjADLHn+lZklxhNzDIA4NJ9pkcB88Htiiw7Gs8ixOmFwV6464oe5LysFTGBnNZn2plUvvzxgqafHNudeSdoyQP60mh2LoZliYsckHIwakUl4lk3AuDz24rPa5+Qxg5OcgHvT1kaNsE8D8sUrDSLxbY5ZpFxjkDrStcrMhjIyOmTjAFZyZk3DGEPORzj3p8MyKpBYkdMd6uwcpdgVbaYRocnGQD696JLjaQ7gMOnTrVRrsCVSBkAcH+lQrcRyknOQWzk9OtFgaNFjGwDZ4bkBTx9KW3kJSQkkB+MdaoebFGG2P868getI1xglh8uOciiwrF6FolbbkjjqeRT3kEqsq5KgZJHpVFrkMhYDBHJzTW1VJISEGGbgntRYdi3DNGWfcSrDoB3qFZXBZmJfGRkdRVdpwziUJkqOx4FCylCoxljRYdjV2qrKMh1xn0NQvgMdozk9j1qGC9kkQxMoIBzwMH8aPtKQyBwpPGDjoKLWCw+4lC7QAwI5JH8qeku0pyAoOT3Bqq07Ts5Y4UDIAGCT6UgkDptxtOcbuwNFgsO2yRyShQWA5JHOBn/69WEuGRNocJnggDJx61VilO7dkBBwQetStdKZixTbngAemKLAkPglZnYZJxwPQ/SnO5wdy5AOTjtVd3CyKyjgnhQeSakEuXfshGCp5IosOw+PE0icdfbGPemLnz22tvbB4HakH7qZY2cIHxyR29aWIIrud4T03cEnPT/PpSsPUUERNtJX5xgY7GmFAqkb95Jyagcqsh535PIpwf7OxAXeSMk+gqhkkW/cy9up5wTT2wjxhjuBHTHSq8kuQDgjAwOehoaUboiQcDqQe9UFiw6sNsYZRGpyOME/5xUc6NE5VhyeePSmSXKEna+T6kZpnmHyWbl2PVjycUxWLUm0wAKwB4xt71CQok5cE9MA8molfMCM6454A7UqzRCYFgA+ePQ0mKxamjkZlHCp/e7D3qN4l8s4csVI3EdxSSTKQTknBPFNaRREGU8dDjv7VIiybnDL5CchcD1BqJ5NxbPzOR+dNMqK6tggHg4OeKJRE5XYSWB+/ng+38/zoHYBAky8oBgZJp8cGVKqgBbgEnGKWSRjCsQQAZ5c8GmiQxqpLYccHHp60FWFi2eW8bYGMgg9qgkUbQsa/L1z1NWJGtXhCsGMm7O9WwB+H5/nT42URkIu5B37GgCtKxyhABIGCwGOKmgVEZXfB3Hp1OKSWWKYZ2mPZ0FQCbYxBHAHB60BsWZ4kmnJjYIuOp55qvkLLtGcgcE96bBL5e8htwA6EZyKmaeNVWORwBnKsByfamNK41oXjQjG1271EqD7QGc5OAABwKmZWlk3FyUA+XPXFNSSNpSWUkEdAfypBsMuLchWKksnUkUtvG8rAAFMLkHrmpQyxK8TNycHjpT5JgSsUQyMZyOpNAXKbwMrM4G4k/UmkhIHmHbxjknkYpfNYMT2JwSR2qzLJCNqxgrgZJbnmnsDIVHm7UQc4z2BqSWFU4LgSsMbT2qNYY5EYhxkDJGcUluU+1BpSzDGMA9qeoxyWUjptyBnoRwM1A0XkMismQTgjv8AWr0yh1ChskHgDvUcTopdHBJcAD1BoSGiuYIww+bBx90jmkMTPG4CYVeSSKuIwbfG4COowG9arNIGkaKRyVxjI459KdiiFbPEOQcZORnoaaYwrKGHU4yBVyVAyIoOCODnpimvuKqFG4qO9BAi7YYpYVIw/UlegqP7KRArqMgE4B60/cY8Ky/MDg5xwaSVd4BJYqOy96aYETRIRzw4GQF6UkaLMoXyw2ONvTJqaefEaGJAGBwc9acsiRyITwSM8cc4ouBCsRGMAcHgYyPpimLHGodgoJJ4U9KsQu772BHJwABzRgZJQhnJwR7UXKRE1mkiZR8PjOO2aN4jXDJvI4IXg098RyBydq5+bHQU6BYpphzgk8MO9FxlKRVIIAZQDxntUmxYo1YZJ65z1qWVh9p+dgAOCABzxUxcSBVACBjwSOhoYXsU4Q6TAsMp1yeBTiizIXUYC5JHTNTEMzKHGV5yccU5YHTdvQFDyD04zSAqJGFBJ6NxnuKdANly7JgnGDnnAq0kaPGSvBBwCehNVo1yWG3DjiqRNxJUhSN/lbjk5PTmmMplRQq4HQcVNJb7wAXGfemljGuzP7wjA280luUNmJjBVvlTOAO5qKS3R4GcMA/TaO3vVqYDC74iH4O7t0pyKPKcFBkgjAGSRVFdDP8A3giRzlznAxTx5kqlnGAOing1Mlo0MTHawfrj0FPj2kEFOAMkntQK5WWJpDnGR1HoDT2hYKhBADHGPSrduUR2JOBjio5NrCQ8ggEgCgLlR18oqQuCWPJ6ZqR/L+z7ThSxwGpYzviIxuA5I649akt4kLKrEADnDc4+tILlOS2lUARsfKHBOeKkRVQksM7cDk8CrcuJJCA2F4zjgU0hfnBABI4J6U72FciiVHVixUsx+XA4pphC3WCN8Q6bT0p7qkwRAQpIwQOMe9SR2hlXYpJjU4JHBouVcjuUUy8qQDgbfXFQSqryFt2ExjAHSrZERBRicjgHv9aY0JCkMQDnI46igaIoogYt+7EffHUfjSPbh8AHcAcggc9KsRqUiCtgBj93HWkmMo+VFzjsBTuwPpBkAKlT5pzgjPX/AAp/niJXRosOTw3oPT/PrVWNj9m2huc5DY5oitZOS8m8Mc4x0r4+Oh8andlm3uvs6PHJtODuGRnn/P8AWojqEk5DBSSCRwvBqU2yyQNyCx4BHXNP+yqluG3hDtwR2zWiZSKrqTdCRQWG3DLnFOSFjlo8DjhicZ56VaFqv7rKNhjwc4zxUcOlST3EsTSfJ1AGRx/n+VO472GKWacIwI+XqOM+1TqrPBtyyueFx1J9Kl8qK5iXyziSMn5j0PtU5hjCIsr4c9l4NILlZrgMwUQlXZQM+hqTa8SlIypLdcjJNWJbARRptYnBzz94e9StZBxujGXHBUHk0riKFxDJKm4jywnI4waIYW3KsmQH43dh71bhtpJSVdiJCDtLcj6VIbPbFwGL9GBPapbsQNaHyUcs+YwMMexHtTLaFJoNgcR7TnLDGB61YeJ5hGzEIikA5GB0qewWNvMSbCIOQxHX/OKm9guQi2FuwVAN6/NuIyprQWT92WSIYwMkAY+v+fWnjTQqjYjMG5Izzj1/z6imLYSxoyq2yM8NuJOKTFuPEpEwRFJyuSD0I9qldP8AiX+ajmIq2MnkE1CsIt1dhMrlht47f5/pU0MMkcbNM+MAEKfT1NJitoTQgJGz5+fbkZ5NRzGQIVWRmcjJbJOKkBiMfmkkS7cDP3R7061khuY1cgomTljwD9KQiOLy7qEoCAV/i/z9KcLYq6+e26MEBSpwCauQC2L+TFGIY1bdubnOf51IsSjG2UAscHjco96BMQnYrtCmQoyobByaqzmeW1ALCBgcsQOMVcvokgTy4nJA+Yk8k1SEM7MnmuHizkAD9KkaY+GJ3CAcjsQOtTfYzBGmZBsJJ2nk5rTtVtraBjMwHYdqhby5JI2RTsz0bms2aWESzaZDJv46BAMDjvVSYi2QghiV5IJz+NXX2NKQrlCvZjwR60tvZKy3HmoSQMkseg/z/SlsNohtdPW5QMxaIZyQDjNSxW4F4BHMyBeTzwRirMYjhhMStsCjOSc4qOzzMDGqgliQG9aRDVid41VkwpZjyTng/wCcVNHb/aVYqmSueOhJ9KpTXUi8IVBU4EZHzH/P9DT5b2byg0JCSDueQaWrIZet2KWjBz8+eCRkjmryMHt0CHJJ5Hcn0rPgkS6jWWRvnxhiDgCoobxbCQyM/wC7bgFjwfYe9S0DL1sCXlwGdM5ZCTxU0dktxGXV9kmcYIyMdqjt9TCpKBFsx8xbOSff/PrSLeSoGMYBRRuYhSRj/OKEIsSy/ZFQL80pOMEZFQXSubV8ELJjPTpT4rlLkxsCG7gkdPaoZrmXzBtACZwd3Ue9NICeG1jmBJBD7Rkk4GakSOTagZV4JGRiqsVyDKPMBQHjk/e+lCzZkEYLAZyoz1Pp707FpF2SFVjBPIJwcVISIsSDMcQGfm5/Gq0Ws2025NhRlOCM5qC+1GG7AQ7oo15BPc0WNEi3FbwyMJVYsHPJ3ZHXtST3BWRSrkuDtUdyKrtqMEKeUWKgAbQOp96he7ikiR8/ICc9mPt+lFgsaa3000RZUwVzlyOBVdyhgjkZsybs56lqZp9/5lqztiNeRk9KZEm+J+MRZJz2PvRYyL0FvGoaWQ4iOMKev1qGThRsGW52gDJqt9pgt7NjJvkXqArGrenahbzwmYKUfGNpPSiw0Bhmi3sxGGGFyMhTWDfPJG+Xj3lCTuXpWpfX81wFAICg8YHWqjvF5krBjKSuBGOqmqURoxo7lbqZ45UKO3AY9PrUbRlXJIDFT90AVfkWSPayBGyMAgcD8KryEhopSAdzFSQOCQK0SNUiJJVmmKkAjAzgYJ9vrT4raRWXYwAY4wewpyz5uijopgIHK8GpllETAgg84HvSaJloJdxIYQGbjpnHQ+9R3NrAywKTkg5J74xVqe4BUIUyxOSB1xVGC3ie6IUtknIycgGszJj4NLglzI8hjcnCgn607WbdLNSIhgbRnHerQuIo08ry8ADr3Y1GscczO+GKAYC7gTmn1EirDafaVYkKuE5JpsiJawszDAA5J5zVgRqqBXDBmOF2nAJpsyokaKEbaSck9MVQzOibzZQoBCPxz0pMrPI8YOxkPIHB/wA8VaKOMRiLaQcgnrintZ7YpNp3OwwZB0BoG0ULq3LwqUQy5OCe4pk1sxsSQyEjkjHX2q4SjoYlkLY4bHG049aq3dp9nVCpYgk/KSMj3/z7U+hPUzGt5Lhw4TiMAlMdaJkw3lkZVugxkk+3pV+G4BcKxXYMDIFRCBEjd5A2Semcnb61SQIprbjaxUnAGRnnmporPcqnC4c4Hrn+v/66liAOwggxE4I7n2pLg5IaInGdpX0HrSaKRBcNHbo8e8eYBkY5AOf/ANdQRRPdpuUqWXg7Rjn0q0YWBDYGT1BAOPeo44mjiUx8fN8zdgKCmVmhEmGZiWQ4YL6VUXb5hjC5Q/xDtzWhMfLkOEz2DdjUMlhLIPMzwvJCjmtEIijhaeDcCoIJUe9QsrKzmThAMHPB+orRRfsihWQuntwagkkZLhcANk8AjNXYOhBPbrHIqswI659KjKZkLIwJHG09D7VLHBEkxkYEtnIUng1DeGOKQLHlCfvFugpEkUs8m4iQjYem0YpPNCQghNxDHnuB6VI6qAVIZx1yOMVXMW4cNuAPQcD6UrDY6dovlZkLkfNgfSqQlbULqNI1EQBOCf5mtKKaC1gZJXXzOqg9SfT/AD6GhgJMMQAQPlKjAB/rWyJZnFSrlZDnBzkcYqdYNoaQSKN3GWHOKTjzG8xSr4wDnINVsmRXKk8H5VPc0DWhILllk2sN4IwMDnr2qCSJt+UBBbnb1xUsEaxxs0mTJ3Hcip0gaby/n8o9VJ7+1MsgjeSTHmJgDI3gYAqnfxi5gGE3yDggDJNaMqlCMDnPIBzmmxsphfcQrjJ54zW9OThJSRrGTi+ZHmWuaWInJkQoc5LxnGDVG1YIyDeEfP1z7V3Os6FHqcBdBhc4KjPJrh7myltZ3kWNtqHALdvev0zJM4lStKL16nqc8cVDkkjoobdWRZTJmY87F6Y7f1q/bI7oVNx87kBVPJPtXOWt7uZUJ2jjJ6ZroLGW1ZQMbrlCfLIOAP8APNftuBxscXTjNM+Fx+ElQm2zqfCuvt4WvkuYbloWjdWaMMVV8EZBx64/lX2T8HvjPba9HGrSrBcRqA6ls564/Hp+tfCd3gsgkGCTgsTjBra8OeI9R8L61aX9ldOhhcHbuIBXI4rLM8qpZjTaluLL8wq4Gacdj9WNB1qPXIF3NnbgttH3vx/z2rl/iZ8PLPxPpkqbSWUbiSNwQevr6frXl3wg+J8WvabAwuDBe4AeBWOD74PUnB/OvdtPv4r+NUaRUDDaSeM//rzX4fi8LPBVpUpK1j9awmJjiaaqRZ+c/wAYvgRa20V1cNZSPMrPtniYlCMnC+u418l63pV5o1+Y518sKxAJHAI7Gv2g8c/DWy1ixeeGOQRxcHDbiTxz2r4c+PvwQfMxWK3lurctjYpQygk4Y8c84+mTXZg8W4zSqPQ7JWcbWPjW4eISlUYEsM+2aiiX9+qv8oJwPetTXPCl7otxKtzEYihIAPUkVmGJ+GZSE7H1r6peRz+oryO8GWGwA/KemaqiT5gw+b17VYcCVlCyqAeMHPHSkjh8xGI5wcEjp9adyGQhjuLZAPYCnQ3JgkMmOc9GGQeaGCAsScOvQAcGnbcbWkGfbofrUNgROhkdjjgcj3ohUxvkDjAIJHA96lTdKGJARegxXefB/wCGsfxN19dOk1AWAU5ZiMkjI/8Ar1x4ivDDUpVaj0iVFNuyODS086QEAuwPIXrV1bC6JHkQmQ9iuMCv0U+H37Ivw8hsrV7myl1TDbt90yc/kv1/KvV4PgD4NEKMujQBojmFQwUDjHOFr8gx3ibluFqOnTi3Y9WGAnJXPybl8J6rsSQ2zh3OBGFO4++KiTQZraR3uYX2RkCRguAPxr9am+BPhkTODZRxhwrBRGpwe/PU1ga7+zd4cv7VrWO2jFszs5WSIEPn+F1z+orzqXitgHNRnBl/2dPe5+X0dnEXZcGNCMLu5yazp7cE7WBBHQLxmv0D8U/sb6YdzWttk42gxMQg/DH8sGvFvGv7JGpac7tFFJETIUU7WIU4J6c8frX2+X8a5TmGkKlmRUwc4K580rZIsYAfCjnnvUU2nspLKTgDJB6ivR9b+EGsaC582CW5RM58pMlPc4zXG3Nhd28hhmiaNSDuLDGRn9K+woYyhiVejNSOOVOUd0ZRiKYZTksOR7113witw/xC0SOVFZBOHLsCQuBkcd+QPzNc/NaGQKIyEA6kjJFdV8LJY7PxjpVwZSrwXCMCRwTngfyrmx7f1apbsOC1R+pPgdA0U8KxAR52qF+6AO36jmtfxJ4WsPEGnvE64l2EK4AyP8/1rmvhtdSRx+THgIsYHJ+YEkdT6cV6IqFG4AI4yTX8IZlKdLHzknZpn1NPWB8qfFb4BxapbXK3Fqtwh5Jj27kXBAI46jIr45+JXw5Pg+cRJzFG3y7lAL9MjHqP6Gv1m1fR7XVInglBCyDD7WII/wA4r55+L/wktbtbki1EkZAKl8FkYfxfj/jX7DwdxrKlUWFxMtLnFiMMpq5+cEO7zT5gwCMKAME+1Szg71RdquRhjjg13PxE+H17oOqTbUEQ3khTknGf5dK63wt+zxfazYpfSFiZFDJChy0vHQdcHnuK/o2ea4SFNVZTVjwnRlseKi22wFmO4IeM9c1KqGNcKDuIGQx6V7J4k+A+o6UxO0rEAGTcCST6GvJ9Z0a80y5aGZD53PPTNPD4/DYtXozuZypyildGX5TqXkPy45x70+01d4SV2kDrgmplQBlLgrLjBVjkE1mSK8MpRlwd3BPavXhXqU17rMJ04SXvI1rTXJkmDM5K7s7RxitWPxVGiqS7O+SDwBiuXkhLNkZIHVQORSrAuRtGR19cV3U80rwabdzzqmW4epe8bHb6R4uR7gCYNJFzli2COK1LfxLA05x8pzkOM15kEaJBLkjkgD1qwmoXAVBCTknGOte5HPINe9E8WrkMZO8GepHW2eUrHLjI3BSc5PtVu310ecjISJXAVyO49D7V5fDrksURypEhG0nofpVweKXWNNsQQAEEq2M10QzehJ2krHBUyOvD4Hc9V07xLqOlzmGG5kWBM7Y0Y7QDVzT/AIi6zZb1iv57VEZm8qJmIkB6hh3ryez8WTLvAd2BGByCDU0XinyXiUyCU5yTzkGt/rWDqauxzPAY2itEz3e2+NOu2XlD7R5sSr8jSM2Vb86nu/jprwnDxv5DKqgEsZSpHUjcT15rxE+JreaNmmZjLnClOPwrRg8S2kwKlwwjGQp659Kz9nl0teVENY9K2p7lF+0L4raWIwXi5AGzehCj14GCfoauL+0T4oRil1fyv5nysD8xK/3Rnp+HPvXgv9vWplXe5hxySegHrSDWLR2k8tyYjyAxFT9Vy+X2F9xi3mC7n0ZN+0Lr7xqy3r4KbFjBwox3bOc01Pj/AOKbi3AkuLeR0kyreVtJ9srivn+DWbb5WYgyICFAbFaNl4stYozGZQrscBCpxnvzjH61k8HgFtBE+3xy3bPXp/j94n5M9wglkyBgHKnt8xzVOL4s+JL1HVr91IXKyRoAAcn65ryea/hWKdvNdiq7irDP4frVGfxlEiQrEWtQRwWBOOKI4bAxekUHtMbPqz1ib4j65cbk+2yoFGdyMUY+/FZMnjTUJJog2oXrxoxyrTMy5Pc5rz2fxTbbYHSUqM4IDZJ9eKrXHjSMgLHIHAJ3GMEEj/61Vy4OL0S+4fsMfUWzPQrzV7wk7RvUnJycscn1qjqOoSJFsfKknnJ6VwVx41mRwYIiQnPmSNjmqT+IXmhMrTSSuT0kbJH09Kp43DUluXDJ8XVfvKx6UuprJAHZWkKAE5bge9ZrasqAsswAcnBJB/SvNnurtpDi8ZWYZIB4/Kq9xJMygyOzMDgleDj3rgq5tSi/3ep6lLIZNWnI7mTxhHE6xbZCWJVnBGAM1C3jL7F5qunm8EIrNjNcNJLIzbWVlI5BFdV4G8Cap431GO1sofN8z5DO5+VP655H+RXi4nPZU4OUvdSPSo5Dh4vXUqah4tvbqIQPJs35KrHxtB9PyqCysr7Uo4oIxJcBm+URrnJ9OK+x/hn+xlomm2cVzrN5Nql1JgSRquI0Oc5759Me1eyaJ8DvDujgRJZoYiu1VVSgHPfGM9P1r8czbxNwmGqOlTk5H1WGyanTV1FI/OFPCGoS2plitJg5YqwKkAGpR4I1m2hczWUiFF3ElSSBzyfb6V+nVt8M9FDiYWcS7SVCsoIcYxjmmf8ACt9GkkLw2ETFxt2SDgAdxjHNfLPxQw3WB6Ky59z8vL3wnq1uyLDZyyu2NwEZJX0P0NZy6Pe2twJGt2dGJjH7snDDqK/UOf4NeHy0n+hnz3PzOGB49uP/AK1YF/8AAvSb0IxHmSJlUllUFkPqCMV1UPEzC1JJONiv7PaPzRms478eaoJBOCwHBxUcmlxzAkPgL1A5BFfd/iX9mu2vjczpG0t4wCmFXUAAdGHygDP1NeMeKP2akguG/s55rWVTuJn3GM8c8D0ORX2+C4zyzG6RnqZTwco7Hzd9kjhBy5XccFSOQKpSIsjkHlF4XBwc13Hi3wNf6LJIskLIUJDMRwRzyPyriph5BLKMp9zcwyN3pX2dDE08TDnpSujhnCUHaRE7rGpXBweffNVd7fKegzggdhV3Yzq+8ggDjHUmklUeSGKAcAccVujMgZ8AJjqSenNROo4JAU5xxUzKyxAsME4wfWjyw+OOMDOaaESabdy6dcx3EbMkinKuOoNfdH7OPxft9R0C0N3frFLCNs5lOBvJ4I/Ae5r4Xlx5Y3DDDpj0q3Z6jdafbSrBcyQRzDbIsbYDD3rnr0VWjyscXZ3P0W8a/tr+HdJ1m20Xw9dreXLPtnvWjJWBvTHf04Pv2r2P4feKhrSO9zco5lRZAC24Pk7hz6fXua/IO0u/sjiTzRktnC8YOa+zv2Xfi7Pq2nWWl3ly5vrcvgBgRKh6D26D8q8XE4JUYc0TeE23Y+jvjT4EF7HcXVqqKXVXkLKSCGUjGenb9TXwD8XPCE3h+982MhLgKS2VwCB3A/H9K/Ttbu08UaQ8ckPmpKm1gzZDDjpjGP8A69fM/wAd/hpJd2RaaMW4QlRLKuRtzxz7DA/D3rjpT5NS3uch+zP8bDqlvFpWqz7LxY2Me44VyNoIz/e6fkK+0fDOui90iKLzY7mVCA7RnHXGM/hj8zX5IwXd14F8SpPCWXyZMtA7bVbBztJ/KvvT9n/4lJ4q0i3vLZlQPgTLncUOOVI/E4+vtV16T+NIpH0TruuW3hq3FzPMRGeWRVyxx3/WvnDVf2l31PxGmnzSi1BfdDAVCMvX5m/v544J9K978SaT/wAJToYgcCUqC2UUZ9+nXgnj3r4p+OXw8QSy3UVuY2tgDtcsrAhmH5HB/OuKEbysNb2Psjwv4ri1WzPnssvmcBc/cJA4/wA+teX/ABc+H8VtO9zb+ckQUzrMkhO08/KfpkH8a8p/Z6+Mz38Labfzs+qW5EZWRduVH8Yxx2x7cV9VQrD4i0yS3kXDkgKQcnPqPwq6kXF2Y7anyJpXxdn8F62YL+WU2TFQGJDqrDv65II6ele26J+0foL28EjaoqSOoCwzsC2AeSI2OfyFeS/Hr4e2ej6Xe3V3KlvFDiaJifmJzt6enzdvSvii81ObTb6b7PcGWXeR5hHLf/W5r1MNg6deHM2ZuTTP0h+Iv7Y3h3wnbG1hntrrUCu5I1cOWOPQfdx3r4J+LHxh1H4meIZ9QvpZMCdilru+SMcgH8Qef/rV59NqE8hM2G8wEguc4Bqr5scik4JJOWJOfxr06ODpUHzLVi5myUb5Z5PnAf7yDBOT/n+VI0Pl53BvNP3wTjigqgcyGZQAAM9hXsPwN/Z61z41+KYIXElnoyFfPuXUqZF54U4x25PvXTOcaUeaWwLXUzPgR8DdX+LniOK3s0KWCv8A6TdSKQqr6D35H0r9P/hR8K9M+HugRWUMKwywxIisqgHOOfX1/nVn4b/DfRfhhoUOlaLbRokaqpuFOfMxnnkdOldesIG1ScAkkY9f8mvlcXivrE9PhKWhchKQRKUJUDO7PJIx1rzj4ufF3TfAFqoEnm3c2VREbDD3x17/AKGo/ip8XtL8E6PNAJwb2YGNY8YcfT/Pevhbxh4xm8U63Jc3k0z+XIdpkOSvXn8iK9fJ8lnj5e0npBfieDmWawwS5Y6yLfi7xfqGv6zcSXdy07SHcVyxAXA4ySeeK5a0eOCaSSNWICkooPJNTNqMVpG07HzUJwnHJ96rXiK8aeScEjcoB5Nfr1GjChTVOmrJH5jWrTrzdSb1ZnXMzzSGWDcj42hcZIz3q3bxrJblXJ8wH5ty/MKrWRlEgOfnHA6VLc3LwoGMo8wNncv8q6EjAla88yQqIy6KMkjiqs95JbhGfAEhxgdqYswnkYglTjLEnBNViC7RjhwTgE9BVWLRclhV2WRHJAwRk8ZqS5uvLjiICmQH5g4z+NZksTxXJDNsSP77E8Y9Pauf1fxKUUxxyELg5BwciuXEV44ePNI9HCYWpip8sC94m8WXEeyKEqYwSfu4wcD/AArgdU1Iyh3abexGcZ4z71BeXs135u59+eAB1Fdt4S+HLXFk2t6uBBZW4yIyOXIHU/pXwuYZgrc03Y/Q8HgI4daEXw8+GieKJReavcyado6kea4UFm6ZUZ6cGtrx/wDFC2gtpPD/AIbiWw0aNisSqoBbt83r0zWP408fG8jFraEQ2qfKI4gAK87upTNLhxnHIKjtXwOJxk8Q9Xp2O1yG3UpYuWYyy5yWPOarwfv0IJAJzU0ca5DnJBwDUnllH4GAw4Nee2ZuQQxvEQNgIxg5H60ioqs7ZwTxgjjrTkdoIWUMc98nJxQibyPMUsp54449KzcjNyIy5UMpXKHqQaYIgUVg2c559KsOG3OjJtHTPSp7Oza4QKowee2RWTlYzc7FSOAlwBHyf4j3FaVvaM0SgJkrknA4q9aW/kxMQgd14Ixz/nirMAYgkDGeCMcis3MylMprbqsYZU3uO4FPKkbWCZA4DY61oxRiVAGO3PTjvRJagOAzjAweaxcmZORTEZZw33mPG4jillgwoG0ZJ5YcAVbX53JIAZBgUyeMyYQfM2eAP5UnITkUpYHQEjDFR1HTFIxkcjjgDtxWhJaBUVmPGOx4pgheNAygAYyARzRzC5is64jKEYHXB6n8artA7yhRGBEBnJGM1ca0YoZQcvnhD1FTpsYoXDbc5b2pcwXMpbQR4/vA5BHX6VIg3OVUcryM9z6VomKMShlPfIWohEMM7YA6kDqaOYd7lOGy2SsWOS3IHpTXtk3MQMFTV5VjePDEgnoB1pk9s0TnYeGABz24o5h3Kggj8okgEDn3qo8JllOAeMYFazW6swQ5Df3aU2yxuHKYI4DDoaOYLmZHbu1wsewsh4wRmnT2w5AwB0GOma0o4CXdicDt2qQwfeyAMDJB70+YEzJ+zNKgcFQBwRTWtiCdrjOAMGr5UKMgYVuBnkUr24VySMjsDTUrjuY09qdyjJ3jnA9PWlWzZzGckknnjj61fGAW7kZBJ9KPJcOOpQDJGOadwuQRWyuOXx2IA5NQi1Kt8oJGcDJ6itEx7oiB97rkccU2CFiPQdyelO4Ga0RGd+5FBxlvWoxbFQXJwueDWp9hLF2DlwDwD61NcRpIqDYc4ABAwM0rlmQRuKg9M4NJKSibNoyeQcda1vL3KQYhnoDiqssXynKHGMAj1qrjRURJMqOg74ppjCT4Y/IB1HPNX47UlvmyoAAAHOaJbOPeVIIHcj1qrhoZMgKqVHzDkgdqVXBjABOBzj0rQNqiSeWpDFhww6CmfZVZCuzEmcH/ABouPQqFGwTt4Izn0oBXG4HaeBg1bmswkeFk3HHI7iq4tiYxIRySRg+lFxke1TlyDheQR3NNE7ozquCSMjParHkNkegP0APrT309UA3cFjnce/tRcpFRZiozuKEdxzk07cGC5kAwMk1LNZnzeTjGMKKhitxuI7571Vyug17ghlAPB4yegpXeJYsA4IOR35qY2gfqCe3HQUkli0bbV+U8fe5ouFiASrgKxPmk5z6VIjpE2Ccg+vWmS2qIAzORkgYPeiS28pCfvr1BHUe1MkdIS0mVdiAOR2xUkNwIEH7sMBkgEc5qJ42Kx8gEHOF5NO+z43AnGfTnmgLEIcm4O0spP8I71PLcrF33DpgVWEWxyAN7Zxu9KVIiSRjPOfagdiwk5dAc+WOnTJP4UQ35gbygQ46jAzk1C0LyEKhwQepFMCspxkZyTkCgrYsG6UAsuRJ+YFJDcmTcpfJ6gngZqtGwXG7mQnBI6Yp7ALgqck88dqAJprspGrOBkenQ0kt3vhBYjPp2xUUmxcMzc88AVBLtYqVGCMDmqA0JLoeXGep4zjse1KlzvXEeQRwST3qlw6EgjK/lTVm2cEgZ6kcUWCxcWQyIXY/MhJJJ4A9akF/54HIXHAY85FZrN8xAO49+wqTnHzMMgcADFKwWLLDa4kD4LHv0J9KXzlaVtzBTjrn8xVF5ZEUbxhW6f40rhW2fMFB4yadirFuKYI5+ffn16CpJJWDAggkjlR2qg8g3qEIODyw6UMpywQ7u5Yfyq7BYsicRyAYyo6knj6VL9rWMnYSSR93ris4AlQGTPPDHvUm9l5T6UwsaLXSSxE9GOAFHf3p1s3ltOskXmhk+XB+4cj+may42JUnbgqc8U/7S2T5ZJYjBUVLJaNAYWMAtkMeF74oa4QI6opCjgH0qjuJgOAQ45U9c+1RQyExMHZgxPzDPBqbAkaMlx5MBUjdv9uacki+SRnZJ19apmVgVJ5ToB702WSPpuOPQfyp2uVYvW7JIELSkZbGGoEpjlCgjBPOeRWa84UAdMDOamS7XaFJGW5DYyafKFi9JHsJJOxCe/f2qY3UceFA6DPXGTWVNOS2SxI6DPNFvKu4qTuZRxnkE1PKFjQaUKAScFuCKiOxG3OSw6AjtVU3Bl+XIDAnPqKaJdkB3ksST8tOwWL6hiwZeUOMqKki8uc/vGWILypbPPNZ/2oG2Qh8NnBXvTVuh5YjZgDnIJp2HY0p7kwyAIDuAxz3qNZPMUDGPVgMgfWs8zhcFiXPTIpEuWjR2BLFjgqOMD1pW0BovRzJK7BwSOmR1NOEnlLv3/ODgEdqow3KqrcZ3du4pXuEDjJwDjJHWna4rGglwJlK7TuHJPQUebsypUEkYyf51SQuA75wnQE96jaRoED5Dq/HqQaLDtoXUaMMyOQGPOB1ol6qYwVUADA5zVF7ncg3DB6Bu5pYrrChnznOABxVWCxekdiwcAqTgbabO2yMOOXJ9eRVZL9t7BgGAOQQO1NYu1xuRcxHnZ1zS5R2LjFpGRieMZxSDYjFmGUbp7Gq6uGRXDDOcYPrTbkjdy3Kjlc0WHYv/AGvAIJUk8E+nvUcfzscvhuy96oBgHGMliMkH0pTOGkzgqei96LEtF+PmKQNg7+GJ54pJcmMJymBkEjqKqM6LGMPlc5x3p5kbOM/J1+Y/pSsTYtmRVzg5XABx6+tLI4A2jDgj7xFUTdBFY5zk9ug9qeJztDKQFI6t2oCxPKimFGQ98EqelM2COJSCwOeSOhprSrMCM7SOCBwD70m8qxy2QoyR2p2HYkvWimIeMsEAwyE5yfWnISsRYFQzDA4/z6VWknRpgUGYwMnjkH+tJJNvUuSAQQvHFFhkizCSRt5CkcketXmt/PCMCVOMkZxgetZplVcHy1kzxk9QaI5huZAGJGeD2pgWjgHcZC6qeBnFI80skYBDbewz0qjFIJ2y5IA9OpqWNpBhGOVPK88/WpsFidbnzYvs7Dyip5ZumPX+dCMItpByM4yTwKhlAZcyHcV7rxgCp4ytxGFjGTnknpVJCsMZt8noBzk9DT412oZFXIPY1AwKuVQ8dD9acd0ZIU5iIwTnOD60irE058xVXDD1JPAowTCrI5G3v1zVVGkBkUv8o655yKEuVQCMHCg5z1FMdjUMk8YJJUpgfMcVWmR41DBSqscAjoari5W4iYMregapAXNmpC79pI2g8kUCsEMkjo8ZGAB97FIzHzQrjHAwQMUxJTCuSuWIzycUMTIp3ExsOQwNOwhH+eVihCMw5A6cVKibVJUAkDqexqC32LuO/BJxuHpT1TMw+YA44yeKVgLH2eNAWU5LYJ55zUUeIZCzAPIeAMUxSwwchHzgZqN5S0gUD7vU+tHKK1hVAkuWUDJwMAcmpY8oWBbIGDweaXYkZzuCueSx4OKZLL5MzAj5AM5xyadirCygtJvXcFBzn/69SlkMQYA+Z0APb3quR5gKocqwBAzkileURkRkgN0wex9aViiaLdltxJwOTjoaVmPnBck5A3MvAI9KjtW+YKzcMcFu1Ry3a2wdSCwBOT1INPQD6KNzbsPNgDJD12ycketWlnadkj3hHQbgwHBGPSqqQlrcQzACTsQcA1NHatGwCuPMwPmxxivjj4yJchmgi2mRSAW5zyD71IpR5TGAQjElc8nNQWn7pgvEqg8gjINWLe5ilOU+/nAGOlM06EkBcQgsB8pwueRmpJJo5oQu4JNnBOeCPT+f+RWfK5iuAkhJj6k56CmSkzSbAu1F5AJwxH/16pbEuxpLDuVBG4LtxtHGPelVsSAFTuU8MeR9KzkvGguV2yKG6YIyKsz3EkGBs3o2CZFpNgaQngdw8u4ADG4cA+1JbswuQHP7ocjHBNI8bCEK67VIBweDUHmrAwImDOw2hcfc9zWPMTc1VlaUFp4wikkLtGD/AJ6VNDHCLY+YWMgOQueTWOZDJgNIS+cAKTV3T4ZCXklcKhG0DHT/ADkU2xD3WLKPuHDHjqPp/n0qeKSGNUjdgJWYnBGCB/n+RqnE8sUzMqZUkEHGaJ22yGRVL4GDgZIpXJNSDf5uYycHjnkAUlxcpbb42EhPXfnjrVLT71hH+7bYScEv25q1LO91MGlZI4oxzkZJFO4r6EtnPFMQ6RFgmC3Gfxq7NHEX+UkE9F65NVbG7gs3lbAeJ1xnoKlmuRNbgJhjnOF4OPSm2rgiUWipANmGcHODzj6+1JfiKKMKBjIG/wBAKbapM7kIQvQljyAKikjadhGSWwSS1TdbDZNJ5gaHamBwQTyD/n+tNYmQGJIynOWkzxj/AD/SpIFSO28rfkgnGT0p8SzFCnBDcYVeaQmWPtJvLYR4CMMLkjJbHpVdo5GCK4ITPY4JqqjJFMJJgQ6Ejk4AP0q+8xSWISArGpzg9TnvUsB4RppizMqRBQOegxUrKsEsSwnKns3ODQ6x3exEBCFuSeKdJaBpd+/aQNqr3PvWbN0weIPGTvUSgk4Ocj/P9KaXD4aQnKgbscAiodptmfHI+8wY5J96ElYu525UjjjpTsDZPNKAAyqSWGACMk1HZ3Mli7vCu89cnkH2q1DKYRHuUHuc96ZvVJCQpOTkj0FJGbY6RmukaZj5chGRkU22RnlUxupU4B3dBz1pnmC7l8xQUEZwQx+XH+T/ACqxMWj3tsDKACNlNEXJ7iIbyA204AAHekhhw6xzAoc5AbBzUGnt/o4nY/vWYhQTyMf5/Smy5uMsZfnB+YDjjJxQxmw+A2VUgkfd71VWeR7gxqQqP8uAOtZ8aGKZXZpCgGQWbg+3+fan3LPFECh5J3A9azKZcu9QFo5RoiQg4RCFOfU1HPfrOokVSoxymecVRvAb6JZZi5kwFIBwcUrQERrFGwD5zzzWmlkQtya91QwOnkEYxkgjOax59dka4y6MpXkjOM1JcSGSYqI9wTgYPIPrWfcLiRiV6jnNUo3N1qWLrVAsibH2luhHHOOlOi1iSOcLK+/IyO+KxDH5zMChAOQM9cetEunSw8h8gjkZ5quUux0Uerx3cuVQl+gfOQSPanPfmaEs8igISQQMAVzNrgsRvKAcDnA61ZlOJmUOM44APB9zTasS0acGsthAkvDHLITmujtNbia0w77IgMHceBXA28O+RETbGwbv1NSs5jd4XbeG79QOaTRnbU7UXkFv5qeZvyMqx5UVDaX25MFwEzz2I965v7WDEYxGysFw2DnPuP8AP8qk+bylJJ3EY44BpWFY6Q6i8MZyVG7IUsMioWu4oUk3PiQjIHU1ixSGTaifNs5FRzyM93HEDkE9vp61SVgW5oRXGyNicljkg5wAKs211HJCwD7VGTgjnNc7PJIsoEYI3HByeKRAQ/mPu2jgrnHFUi7mvE6i6JZ/MCnKlehNaSOJLmOKOLCOBlyRj8P89656LzI3X5QitwCeQRWhYXBIZZgQB0bPWk0S2astulrGJGfzHDcgdx6VVjkbzBIwABPAHGaz7m4uAZCzbARjB5AAp63HmxENJtTGATyazsTa5fudQjikEOAxY5XPUHFTx4JSRhkY5AOO1Y5BNyrgZAwG70+6jeJPlkyGzlQcEUhmmxMIPmE+XuIEh6Z9P1/WqlxfKtwkceWwMk5qmpDR8yb1/ujOSaeoaW4Eotmj4x5hIKge/wDnuKpAX59RuhZsoCOr8AheR/n/ABrPae5tgshKgdCOv41PI32WNldwQwyDjjP9KzZtTVzslBIGcY4A9zTBl9b9RE3mDejDnHUe9Qz2iboSXLq5wQDzj0quxcqfmQqeAccDp/n/APXVdLh4QR/Dn5s8kD1oJLsggihKLGQAT3yxNVLOXExcISg4Yk9qbLOXVlyGJHG3rUENwGT94DFzgMDxVodjTukVblDCCScFR15psx2xllVRKR8w9qom8e22FACc5yeRip4WjubhIzLsZuTuPJ602WkPM32hiNh+UDPoPrVY3YfcFGyNc78/zqe6jt5JSVnVJF+Ugcfj+n6U3UZYlgTyUAIGJBj9aQ2VjIXCFTvXsFHX2pHDwEAscnkZ6H2qOzkmW1ZUUK4yQCOo9KGgRrdiTI855A3VojMbJPMQ67ecY57VFOpgZdw+YDcSemKcfMCFXILAZPamW6PK+7OQoByegFMrcrSrHPGXy4OeVzg0yR1kQp1wM7umKvSD7JcjdyVAIVR1qpMQ0nyxkFzgRjrmlYBEWSMhZTlFGemMDH/6qjER8xwOIxlj6inmRY1wobdjBXOaU71CuybVkG1l7kUWBkEMETzsdu4nkk8inSyrEhYcomSRnrUksiQ4CkKg5xjJqrHGu8o6nbnPBPrWqQiSJTIQ4XAbnLc8UPa7keTOwYxxwM02S3MTiRJto6BTSxyNHbuTICmcknoKokqiZVkIB3vgD2qxHIJJC0zCJQOF9Kg2sZDICCvqFqOWWMsfNVgp4DA4A96Bome5ErM6MADwOME1XXbKQWJ2559c09o0aLGOnTtk0yRY43hyGRj1DHg/5/wpo1Gi2jdHHzksScg4GKwtU0zzcKpO3OcY5JrYmDHKI/zE8D8all2fZvLc9RgMBzXVSrTpPmizSEnB3R5lqDNayu4VYwOB7VNbX0flKxcqRjLjufWtPxFoLv5uCCj9wOlc7bodOVknO6PGBxyPev1zIs0lQjHXRnZVw8cTHU6aeQSW8cMJcsjbifWtaePz/KjWTfGOSBwQa5vTbuRwCGCgEgg+n+f5VspOtvOgjkMbEZDgbsgjpzxX7RRqRqwUonwGKoujUcbHaeFPFWo+G9Rtr7T5JYvsshKKGycf/XzX2V8IvjjY+JbK3jlmFtPCAJWkYEHsPfOSK+C4JBcCR3dzIDgjHXFdN4W1e50a/gvLeUh4/nWI8b/YmvHzXKaOZQakrS6M2wGZVsvqJwfu9Ufqhp+oRXsUS7gWxuJHTd7Vzfj7wBYeLNMlzGFmjQhCQCckjoe1eN/Cz4tWeowWwlvxHJFt+ViQATj73Qlev6V9B6Nr0d/EcFCpXIYYINfimNwVXBzcZo/W8Hi4YuCnE+A/jl8BvMvDJHHHbzwlsfK370Y6kY74HI718deIPDV9pVzNHKrMFcg4UjIB7Z+n6V+1XjTwnYeJrbFzbAuMYcHHfpXxt8bv2fIGvL2ZYMM7tNGwi3HkfMvy8HgZrbCY+VNqnI7Wkz8/EhFxKUPDKOeKdBEm5lO4AcHnGK7jxf4Lu/Cmp3IuLOW3gR9oklABf3HtkGuR+xxkNhy4yct0r6hSTV0c9ilFFGysATkHq1O2/KQAxYd+uKey+TEXZct0AHBxUsWDnHIIB460Esij3SKkTjCg56YP+eK3/CniSXwprtpdWkmZlbDDoGXHQ/57Vi5Cy/NkHsTxUTYjJkC7iDgkH/OKxq0o1YOE1dMFKzuj9Jfgl8X7HxRpcFwLnZiMI1sWy6MFGSAOvWvofRr5LmKLaxdJOVb+lfkZ8P8A4oal4Gu1ns5CjbwzIGwrgH09eOtfcvwf/aD0rxPYxSR3wjmCqRbztg5B5GMe4r+W+M+CKuHk8Tho3jufSYXFwatJn1Aq/vXkUgMoyM85FK8hYAhME9z1NYWleJobza0YHY7iwK4NbCSmdstgZGcryAK/BKkJU5OM1Zo9hO6uieSyLxFmYY4UqexqhdeHrO6jKtbpKM5IYDAPNa5dJiwBYpjkDg1UgEmXAORnjJ4AohOUHeDsDSe55z4i+FGkaok2LeTe2AFWTKZ78Y5JrwD4hfswQXKNItq8D5YnaCxIxwCCenTmvsWVdzJ/sck9BnNR3dtHcEpLGrxsMMHXPH419blfFOYZXJOE7oynSjJH5W+MfgbqWjXBe2SS4jC5BiQgHHXrXB2PnaDeeaoXMTAkSKSCB2x+Ffqp4n+F+n6jHI1rDFAWJPEQJPPqK+Yfiz8BbaKSW4jshEpfG6GLqe4Yj+f0r9/4e47w+aweGxWkmeVPCuLuj2b4K+JBf6NYbHZvMiTcwUYkwMbs/Xd+Ve12Mnmxhg2SBgk18ifAjU73QsabdRiH7O6snryW4+mP5mvqrw7qS36ExqQMDqcjr0r8R4twPssdPEQ+FnoUX7tjeIQQ8JkdeO5rM1jSYNR0+QMMjoy45rSkyqqmO/I6c0CInfuIAYYKnvX5+pOE1KOh0+p8e/Gj4bAyvL9nVUTP71ckAev8vzrvvgjp0UehafbRRFERMb3UEMMYH4HqPw9a9D+KXhX+1dLlaFDKzRsoCnBHyn/H9K5zwBb/AGeGGZ2JMZ8tCuQMAYz+HNfqFLO62LyxUJS1RxumlO51HiL4d6f4lgIkiZJQqkOBuBOMYz19f0r5/wDiP8ALdoTIbJXlIIEqKF6fpX1jp5ItPmkwCQRk5GKrahYQXqCCaJpV3ZVVOMmvncDnmMy6qpRm2u1zeVGE1sflZ8R/hJeeHru5nhBlt9odV7g55Hp2FeVMMOWlDgqdo3DjNfqb8SPhLHren3SLDE8bKTsZNxHGM18Y/Fz4QDS52ms7dhuXcTFl1fA5H+ywwa/pzhni/D5lSjSqytL+tzw8Thmn7iPnqNrzLnG1QcgkYz71oQ2L3jxqqNvY43DgfSi+RbN0EisXMhXB4xjsa+wPgH8JdC1DwrbXl7ZrPc3LMpkdsMMH7o47YHPvX2WbZrSynDPEVFdeRwwpOpLlPkq98P3FghN2uwAgqCMcVngRWToWDE5zx1Ffox4r/Z6064slltdNgclCZVgXAcccHpzxXzX8Qf2ariwvnubPcYkjLETKVy2fu9OMe/tXz+UcYZfmcuW/KzqqYOcF7up89bluQZHBX5vTp71FMAshjyHPUEDAP0rW1DRLi2aSGSFreWOQgsTkH0Iqr9huJFUKuWB4G3k194pxlHmi9DgcWnZ7lCEGFyWyB2APWhd8zZAAJPUcV0F/4L1OzkLy27RptBwy8k47VVbS5okLmB4gAGZHUhsf5BoVWm9IyFySWrWhQkJ8sAHYehI70+zDkNklfXB5Iqa3SO4uVyCIsZIA5b2/z6Vbm06IQhw2MHoO1HM1sTZEFxt8tVyzk8kE8gVCqzQDDMSOoP8ASr1v5tucMVKsMAEc4rU0jwrqXiS8htrC3e4n6hUXIA96Uq7prmlKyKUU3axkK/2hEKuyuOD2H5VMqXE0JUEsqcjPSvYdO/Zb8TavH50rRwSjafLhVmBz65AqZf2btesS0bqS5J8uN1JIOe49DXjviPL4uzro0+pyf2TxmNZR+9AZh0DA5ANG2V3Il3MD1zyCK9HuPgzr9pHPGtu0swyGt4lKt17A1zl14P1qwmImtnAQ7WCgMF4PBI6dO9dFLNsPiFelVT+Zm8M4uzicxDZG2kd1RiMcliTxR5LRnIXGR94jjNbV5C8UBZ4mjaMZI7V2HwU0vRfEnisWettsi2F4snAdgf8AAGrr4xUqUq26RaotOzRw9p4a1HVQ32e2nueACIlJ21YtfCusSqVTRtQIUlS32ZxtPPt/nIr9C/A3w28OG3RorJY5SFQYOAFH9eOtdynwx0VmSfyGkYZyS24nsBz0/CvyPF+JFLC1HB0j0Y4BSV0z8upfC2qwsZHsriCMpuWZ4yq56EDPXHp2zVa20u9lVNtrI5XcXOMgc8E1+pMnwo0uaNNqxwIjZ2Fd6g464Pf8653X/gPpd/C8RtIbuNhu8uViVdif7vrWVDxNwlR2lCzG8ustz83GtURVyfKkbghuma9e/Z78aweGtaltGbJJQg8AbweufxGfwr3rxn+y9pl6lzKLOFMqFkWFGiRTj5SNuQOnpXmOp/s5ahoUpuLRnQhcIjKWJx7jtz6V9D/rPlubYeVJys5HP9WnCaaPrLwV4i+1Wxd1aJHJIVuSDnrn8P8AOa9At5Q1uI9oaIj7wYgj8a+N/APjTWPD8KWerjPkjHmhcAYJA9+h/SvoPwZ48hvrGOSR9xAAyGyHH+PSv55z7Iq2HqSqUfeiezSmtj0RzvIQKPl5APepNhQkI2SvJOP0qtaX8N2gKEbicEHg1OJlySykoRgg9q+AkpRdmdqB8u+cdQOexNJPAqxFmGSORt7n0qRXaVDJlQORk9hUbZcghxtJGD1FSUMVV8psqNrDAPvWVqWgW19AYnVR3JCgnBzWuAMttOQBt4PSiF14Ugls9ewrSFWdKXPB2Ymrnzn8UPg3aT20kjQ5AfIByxP09On618g/FL4XS6FqDXHkj7OWY+WilSh//UR+Yr9RLm18/wAz5A8LDaVYZBrwT4s/B9NRJSHzHSSQMGVlyowRg7sDj6+lfsfCPGNbB1FSxMvdOHEYdTjY/Ok26FyEjZh0YZ6D1pYNOubh2trWB7kXA2rsXOMen5fpX214X/YujjuhqOpXEODJlbfLqQPfGQa9p8M/AHwl4T0uWzstKhjMrFjITl8n3GAfyr9cxviDlmEj7j5meYsC2fmHqPg3VNOtYBe2s0IY5RXUgkH0rIlga1kAIyo5YHrX6f8Aib4H22oCXbHAIiApiO5GI9V29T+Ir558c/s4xwgxpC0chJC71yHHPf8AxrXLeO8FjpqEtCKmBkldHyIJAz5kOBnk9gPSklkWZdsaM23+IGum8b+Dz4TnMMjjLMf3fU4/ziuYiYmXbIpEfVSBgiv0+jUhWgp03dM8tpxdmKsKld4UjA5ya6r4eeLp/B+u215DL5QRvnVj8rD09v8A9VcqL6WMSQ7QVPAYjpTFZg+1gOmQAauUFJcrEnY/U74L/EGHVrCznguVMVxEJCGYAk5HGPxHT0Nd/wDEHRIvEmgXDW6mV1XKkHI5xwR/nqK/PX9mH4syeGtUXQ72eQW0zK9rubIjkLD6YBAr9EfBmsJqOnfZpXyGCggjkE+v5D8q+WxlH2NSy2N4y5tz8/vjT8Nf7PuZL+GNlYERxx5yGAz0/wBobT+Vcf8ABH4nf8IT4mSGfz0sbtsGRW+SM+uMj0PSvuP44fDmyu4Wlg0+MGUklkXAZsdf97knPvX5+/EvQLjw3q7JLEkMcrOmcYOVJGce+QfxNddCr7aLg9zZM/T34d+OBq9vakzqZU/dkKygngdv+BfpVX4veB11m2N9DaC5QJiVQvJXnIz+NfJX7NvxnjuBbaRqjuJo3WNZ3XAlHpn2wevt619u6TrFrqWn7bmUiyxukcttxxz/APWrzK1P2NTlRNz88PHVhqXgTxQupwQBbYsJhsyuRk5U4x1AFez+Gv2r9D0TwW2p3wD3pRhHZrJlldccYwc/hjqeeK88/ah+K2iWmqXWgaIkd1HuRWvWAbYoH3VP4kV8r3t40ufKbYSfvHpXvUKUK1Je0iLmdz074r/H/Xfi5e3txqAaC2iZhFFEdqle2R/TtkV5ULlF+9kljj3pJp54lHPykY3EcE0iqojLbw74ByBwPavQhCNNWiiXqNeQxyMfm2NwV/rRGsbgRghTnI5xmpsGRUj2F5HYKqr1Jz0r6k/Zj/ZLufHOoWmveJoWg0hDuSyYbTKBwc5HfjpWdatCjHmmNK5yf7Pn7Kmq/FnWba61KJ7TwzGBLNM0RHnDnCp65wa/SnwN4B0zwDoFpp2macLJEQFflAJwTz+prW8P+F9O0CxhtrKyitIIVwkaAYT3H51oMsdq5bGXwC244AGe3r1r5DE4qeIlq/d6GiVh8rhELsAhA+bd06V5T8YfjHp/gTS7iNJPNuVQM8cZBbBHTv1yKj+OPxtsfAmlz2lvNHPqMy/Lg5VQOo/lz7Gvhnxl4yn8SahPfXzMfMYPlDnLev4Z6V9JkmSTx81VqL3EfO5rmkMJHkj8RP4z+KV5451G7nu0kJdmMe9s7V7c/TtXMC8jkVFmzK+QQE4z7VDc30U06lFUooyWAwDTJyzFlgXO48Ejp6iv12lQp4eCp01ZI/Mq1WVaTnN6jXuALt9ochhhVJyAM1f/ALQWOCJGTaEzgnqRVU2zJEZWURBQAzE5z9KgupFkdVUtjH41pYxuTWd5G1w5U4dyeDyKYshldsKS24jGOlMgMa5EcYDYB3elNdSkWC5TJJ3L60DXmMdZWkMbkYwcY7015l03aZgwjAz6/jTJNQ+xQ+dM6uV4GehrkfEniYag3yEpFwcA8j1rjxGJhho3kepgcFUxlTlhsGv+J/tFxIluS8Qyu0DBPNcpc3Ut1dRW8ETyzykJHBENzOx7AVNFHc6xIIbKBncHAA4J5r6X+D/w40r4IxDxd40NmmvyW+LSzuDuNu7Edv75Unp04r84zHNZ895fI/SsLhaWEhyQWpwfh34Iv4Q0o654qlSwdEWWOxlYh2JOMkY9xj61yPjn4kS6z5lpZFra0DBfLDYGBx0/Cp/iv8T9U8b6zeyXUsgSSTKhZW27c8cduAPyrzaVCIwAcknJya+Or4mdd3mzr5rKw98TyYDkAHBK9z61OMbTkEFeASO9IkfkqjEYyMnNNNxmQJu2oTk7hnivPbOVsliKpGikgvnn0HpShsFt/IGcYpr7A2QMjIwx70MVkBIIABwB3NZ3Mmxcb0DLyehz2FSQM2RGAATxk8imnZEAV5yOAD0NTRQMu1lALDkY6Cs27GbZLbwuZ8HkdMkZFadrEIvlXgjkAdTTbVDEoZwRu9RxVhV8lhIAGc559qwbMGySBsn5Rgk4OepqVWWGXL4JIwMCoR8xbLfN19OKSJS7EEfL1LeprJszbFb55cB9iLz7mnlnMi8ctzk9CKY5ZI2GQEHQEck56UkLksGY5PAU1FybkkYSZzgFSOCaUrsIwC+Tj3FLGGhLgDJPboae8fkn72SeBik2JsdJAREWY5GB34qEu2ArnGQACOgpFDS8fMQDgZ7mgjLEnOBwRQDFZvlPBJBxgdaSK3MrAFtgzk5olmVCoxg56H0poBYFiSMnA9qBpjAHRXO3BU9+QR61GjEbjnIznPpU8k3lKRgmUcD609FEkblgNpABwcDPekO4xICxyoyMZyvepoYkDFZCVcjgHpUcdwFyEBKjAGOwqQsu4u+F4+VsUrgxn2ZopfMZcR9Aw7+1JMrSgFQWz1296lEpcDJyOwPSmJgQuQ+ACcH39KLi3I5BjGATjnPvSlHkZdqnkADBzmlQgKu4jDcE1JkIQRyB2XqB61Vxp2IGQhTjB2HOPSoXhkmJO4r3J7j8KuxmKQP5Z3N0I7ioppFkeFAORyw6E0XGRnbGgAAxjGccmnME8lODkk9OpolG5tpAPHGO1MMQKlicBeASeKdwFkHlgeUAwbg5GcUihzBIjYZCME46U62heV2RTkKcn2FNkUPP5YYIyjJA71Vyk7FaJGQFwxEY4OfSlVWG5QMowzkmrU3KgDgEf5NRFZPKAXAOcH1xRcq5HswxUEjGOD0qOeAl+HIyRjHQVbjLNETgEjgjuaifdIMsm0dh0OaLj6EEe5nGclEOCw7mkZS3mdyTx7c1fjgRAOdoHJI60wQmRiCAMHOQMGqTC5RUoD1AC8EnvTjH8p3P+8PRR1IpblFgu0AHyA8nrUoRJm3hh+7BJ7VVx3KMsO9RgMGzjA/nUyWJLdeFGSOuKsqVEwZmBBHIHUe9KJGgkBjJJJwd3f2ouO5U+y/aHIVslByOgNKiupCsmXBIyelWH8vPBZZc5IXvR5qi6wqMBgZDHJ6Ur2KTKTxO7cfe6nNMe0Z8SHKuT8y44IrRWMsHMY3542jqKjl3pKkTc9Dj2pqRaZUaFoYyMFwcYA9adgycFdmRgEjJzV6OOIzowJVQcEHoDTLiRXmJU4CnqB+tVcLmZNaF9oYDrjA65pRaiJcsNwzwegzVuNtjvKzbxg8eppTMZMbVDJ/dI6UXFcpNCqyCREIGMZ7Z9ah8hpCBvOAclelaMuxlA2bEUZPqajCbkLxjLAZAPcVXMHMRC2GRjAB6nHb1pqWytM+44RRnp1qyfMdjxkgAtgcCo5C6kkDPA5x1FHMVzEcscUsbup2ngBe+KqraFoycknH44q68BkIlAMacZA70/a0iHyzkgcHHWjmHcoPaeZDG5GOcEqMGmPbpGAFBYngtWkEFvGNysS3BA5prKoYADAPG49qfMO5mxW+XYSDgDg54+lSRaekm9iSRxxVpYVV9uQQx4NK+22nGT8p42iq5guZn9nlJyEOBnOD1ps1oV3pgMcjrWk8KRsWyTxnn1qq6HBPUt1OetVcLlTyXAfcMADB4xTjakRIwJGepPIq+iqditwCMHPOadFiNihGdp5B9KdxlCSHzQDzgDpSLbx3AAxnHpwa1XiVMEIApGfqKrqhjLgkBRyD6UrlXM5rLy5SYxlMcijhV4ODmtWGNWBLHAbggdfxqNrKMyleQQR9MU7hcznbcVQAhOTgjnP8AkUkkasoOSoXkkVfnsmLFNuCOhHB+tIitvG5MgDjHemmFyi21CmSSpGOPWoli8qRm+YH0PGa0PLiJIwQfQjpTZYjIAsjbFXJx70XuJspKGYkg59RT9vkhSwySccVZijzEikDDnG7oRUj2pUg7CcHIJ5B96ARQaTlPm5BweOBULqDkk4BPJ71f+zNM5IGcdR3pGsuQrgYPTmquUVH2HhTx0yec0wgMgPKnOAehFXZLEJKxYggDAC8CojCJnbaDg8AdzTKCJeN2RlR35zUSSKjkspK8gYODTntnXaGztJwMdzT/ALK6hc/KP1oC5WhdvmBJByTk1LId2Oe/3hyBUjwMgHy5RuAfemMg8pgTjPGB3oArTbg2BkdjipdmYQc8jt0NOW3ZtuDtIPAbvQ9s0JBYMcnAOOKB7DBM0cZA5JPPemo7FiG+UenrSkiNhkHae/pTiA2Rj6Ed6egrhvMWDwCeMeookKvAAAxfORnvTGUJgsS2eAopdm6XawIOPxoVhiiY7Tlm6Yp8VyyKyIQyyDa4Kg9wfwqu6SElSuB0BNTRQqwJUFQOST2pgMdzuODlFOQKaZG3YA+X070OihieTzgY/nQsTuHIU4QZJxwOepoHYfEWkzhgBnGKkguljMgfccDAwcYP+c1HbR+UxAJ3HkYGfwqAho5QcbgTyD1zQMsNKNgOCST0HAFPWQRsuZNwxkk9RVbJwTkBgc4xikRyd6unJ4BPBHvQBJJcjzyVyqr0yckmnfaCZAo78DjmoVXaxLDJA4PrQrNOQ23AGBgcE0AWRIGAO3nOAR3PpTZDiQgNx1AHPao5dwwpyBnIGOaPKWLlTuJ4+lBNiWIqSGweDk88U55l3fICwzkDNQqoBJDcY5PaowygEDk+o4pWC1i356sEKnHc0vnfOCwJQ9dvHFUgeMHhBk56Z9qXzGERAJIJwT6UWHYufaFWQRqcDqTSPPuG3OQe49KpxhYwBnqe/NPJxnnH+FOwWLTyNj5CDjqD1FJG5jLOSWJPI9apq7MASMHOOP5055WBOSMY6UBYuBkUlsbAeDk9aa12Nw2ggKcDnj6VTI82Mtu5HOD0AoecEhFQqABnJzk0xpGjG6ukpkfaVXIXHXnpUKXGxsqDtbggHmqobbICx49c05lQZUHOORinYbRbExKDDjaTkeopsUpRm4IAPPORVOLIwQcL0/GnJc5k24JJ9OlIRcmmVlBc7H784BFIrKUzkE9OKrOIyq5dmLEgqQcj/P8ASmRzbmEYbaAeSB2otcdi6Z0hQ8nPr3+lNhuy23goF/iJ6n1rPld3cKxzj0FP83fGEyDjpj1p2JsaLFbhuAxJ43DgUvmrE0scp38YAU8g1nRySPgByD39BRlmZuORyT2osFiyrKwKEMxHpxUgPm4TO05yMnr7VWLAKBnBPp1psr7SGV846Ciw+UtvI0Tncd2BgUscpkcsc8cAVReR3RSWBHXHpTo42Clt2c9MdKVgsaUNxGw3OM4Pfr9abNIpJA+dT0BOeKoyTMxbGAMYH19akiVRBzkSZyWB4Pt/OnYpIsM7RH5MsAMnHYUx7sTEOyYxngdfrUBufJIOSWHp3pWuDcFmjITbzgiiwrFhLk7EXqQcj6U5yHkwCGwcketUDLsZXVvmPVuw96EuZY2DKQSOQwHQ0WHY+oZIgshUtgnGDnNOmkMzIsanzlBB7A1elhcoqmIeduHboKcunXEF0kmwZByDnKivi7M+KasRwh4lG8+S38RYZFQh9rsEURqTkuTyPetF9OfeZWfcuPm3dB71FFGjzAxpkdMnoadhDL8CZoxtwqfMx74xTYLMCFnVmJGdr9APwq3JFJaujBTIpJG0DrVk6dIykpiN+CytnBH+TTtpqLqZ4sg6MqkMMZYsuSKa0RTyk3ZLnaYwTwK05NMdxENxT5suQcAirEWnIJypOXAyqY5NS0D2KGpyB0jllZiEGMKcDA7VXto1ciUESq4wVHX6Vpi2M1y0BwzNwVPYUsOnNZW5WOPe6Ek8c4zWNmQjPsXZ2YYURoeGI5B9P0/nWo0eHVskx4HHYn/P9KILd3ZnfYAw+VQO/wDn+tPWCSHBDArk4JBIJ9P1oZaRF9pDqTGcAHADHIJ9Kgt7iW3nABGWJyT0P4U+8BM7uw2LtBIHGaeLQN5Rh3EkgbTyc0rENES7Vk2AHcDk4OM/5/z0rR2rBCMPvZsEIRyAe9RraSrJsaFlbJDKRyKlWF2by3bzduQNowR9aqxkQrNtAXeBtORuHB56VbW8cqGUx7iNu3HJ/wA4qJbANbK04xOHI2DgY7GnNZO0kEcbBWJzkjp702NX2NXTZoVimLMQOh3dKr+askkgTIVhjHQioooHmlAVtsZyhUjknNWfkhuT5RVQBg7uc1D3LBAFUiQhVU56ckf5FTR3MsNyqwRiRCMyHnI47VXW4ZUbzFxg5EmOCKkV18h3ifc7ggkcY9qm4mrEjyBpVZtr85wR3pTI9/c4ZlwMZHQr7+9R280S27Iyl+PvelHnrCmI7ZiGOSwOTj/P86kSLFrHMzvMpCxR5UlvunFTzakYLYs8RBU5BPOR/n+YqNJWeIuAdgwCq9qpEtcYUnKA4AJ6n0oNIslM7XuJAcqe3SmvetFdFRjygMt27UscJFs8COvmynAYjhKJImgIGwOTwJByDjsP896Lg2OWcxXJCE4IyQec1btJlupHBOSvORwDVO2jWUM4DfLyVH8X0ojciYMi4J4ODjNIhmgtmhJKkoCckt0NOLtGqpGpMPRyemPX/PqKkWUx4BgLnAIO7j/P+NV47OaZiQ5GeoOTxTFcY9wVEfkxFkVicE8n3qaGN3YfuCA+cjPSn2WiRJIGM7E9Wz0FWokV5ZOWjj6Ak4BpaFIpRyFpEiIJ2nI9KSOFpJvMDEbTgDOQDT7fYzvEkTAA5DHnNSW1uRHJmQZkyBx0/wA/0NSVczFeTLQsWkBYkODgA04wKkIIkJJJLYbJFaL2TPGY/IdgRjK8H/P+NLLo7tbkqAgHUE5IHr9KafQlM5+Sd45H2SCQngqBjPt/n3qu8zSyujLuOOg4rRvozHKUZdpxwwGAPempCkpD7CUbjIOCT6VvFm0HoZexiu3GyReWB64pYY2uJXkkcsigfuxwTV9bTEziQEFhgn2qs0EsBKhc7uPMHAAq7ml+hXh08K7zN9wcmPP60ssGAZZEyuMfJwcVct4ZRcLGWBPXbjkirTWy3igiQIFPK4pNk3MK5i80Iig7xyCvGQaEieVhGzhWPHPJNaUlkluqt5gB3EL6VUu5RGib1BlXP3Rg00K1ya3lS3jMh5dsoT1wB3pTDHJbh4mLy9c54B9KqSXZTYEUKTw2RnNWYh5UQYAyH0XsKbAbEzR4GdxByxXg0RyAqysCjZwG7mrOBImRycA7cYJNMkgaEK8i4HU7uw9ahszEMMtwwjKHBxiQDAHvUgs9rqGOBwAx6E+lS5uxamTy8BuEPTI9aaZ/s0AjlPmsedw4AqVILli2hjRZoGBcjkMTjANUbVpFWTPCg5BJ6U2aVkJTkfxMR1xUUtxGu1pFYoTgAcZNUwZoXLxSrF+8A7nP+f8AOKjmt2cspYIhXpjBqk935xBjTA6VK6vegRvLgAYwcgk46VLRVgiuR/C5BHBBqG4eQTIuD85wMnqT2pAv2V48ptGeWY8Y9asX8hhteUbjnHcc9f8APrSHYd5D284TzQMAMO/bpVkXiCIDdvyfmKk+tY1zdRmMBySSMrjv7VesSs9sVZgj44JGKpEMkubhpEYbgeMLkZBPpVTDpb7sqCc8kZH0p0gMbMAwIxjPoaWVcRRxuMluDgdqYugkLLtWWQ7+cAKcA0+YeVHnG4ScHHYUweQkY4OFONo7GmWjOLhmzmDGNrDIP+FHUERbsuFjBB6Hd6f070rxESLLkMh4YenvVkw/Z9jdWZj+AqJpoYs4Yl88qeAKtWLsV44FaQHcSCeAT061JeKoUKgDYOCwqWeVMnZEGBXkjjBqszeQoy4bJyAvX6f596q40hDCxRvM4IwcDg1JHCQWYyDOARkcCo4nXc4kOQ/AfnAP0p8XmyQyMRlAdo2iloDsyBZHQMVbJ59wKdLK0MKMkbPcHoCeM+tRIpgl2lSV4JA61NcRI0URUsoY85NO9jKwkKedGxOWfsB0J/z/AEpJiy2o2AkEkfL1zTIFQO6x5ye2c/jUgl8tOTk8gfWquNXIbdQ74Jw6gE55xTHhC5k5OzJJ9qsllkBZxmTAA2cenNRJIhYhG3Y4bPIz6VJoiO2ZJldlK7VBO488+lVWvfNaTdGxGMDb2Pr/ADqyI47eYyMwVD/D2JpqOqnacbWPBA6fWmhO5WiLiSTzMBAAQ3p9ajWRGJ52jru9Pep3mTcEIwW49vyqBbaKUGQgpgkAE9a0QhLaKKRmJOSDnJOQKgmhWSV0UlwvOBxk1JNIqQsiEBzwccYpLWeSNCZkUbOdyjgj/OKsgSH/AFayljGoONvY0xoUcleGB5GKU3IkBRVyc7ip60zJjYsSEY8YI4FIpD5raUofLdTJtyEA5qvI5uNgY7CzYGexx0pqK800syPtXAGSeOKeJDHIGUBkxgg8/jRcsY0I3RxgMAzfeHr3qZ0SBQGBI7Y9aTyVO2aQkDOMA4qOXE08hMpERXAzkc1aYypcyrcDyyFLg8EDjHpXIatpLRySs6knHykccV2hsljtwkRG8/NnqRVK+tWvCEGUwOdwzmvVwGKdCqtbI7aE+WRwcUr2swiyPLHJYg10unXFqknmStv3LgDrtrL1O3WOAkKSFJBwKpWc5hZAynjkcdK/ZskzaVFqlKV0zLMMHDER5ktTrrS7iyEdXbeCN6rjHvVwvILkOu7jGAOR0rM0u9L5ATc44O4YwK1JSUVZ/LKKTlAjE1+pU5qok0fntam6c+Vo29F1SbQLuPUIrmWKWI5PlsQxPpX1n8IfjaurR2SXkgVwojEZUB+h6+uMiviJr+UzjfH5qK2doOCa2tL1KexvEuLd5EIOWG4gjHSvOzLLaWYUnCS1O/A5hVwNRSi9Ox+puha1FqyPtlDLFhWAxlT6evepPEfhmx8SaZJbFV81VyrjBYMeM88dzXyV8Fvj4J5xb3twttf7QkdwdrI/1z9f84r6j8M+LF1mxt2AV3kBBZRtBIyM/Q44r8QzLK62XVHGa0P1fBZhSxsOaL1Pmv45fs7WUtrMpQxlm86GUqXSNu/0BwcjpzXxb8RfhRP4XvJfKg22xDSq8QygXpwev+GRX7E3mlWur2rpK+9DtAVlyBj/ABz+lfP3xY+BFpqMFziJEtYwWjZUVQAeoPrkk9q48JjZ4eVt49j0+VM/Kp44nVk2ncmAcnOazpGEcweJiOfu/wCFfQvxZ+BB0C8nfT7SRI2DyNGi5BOOq/7PB/OvDNQ0n7EgWR9jpyy9x7V9dSr06yXKzGcGjNnl3vgkZPQHg1GkxjZSMgqe/SpHkG9DsAK89jkdqSPbIzuw2ledo4BrrsYixvIztIADjnA6VreG/F2oeGtWjvLW5aB42DEDgZ9KzY8xRhtuC3bP61CzNvPCkHt3NY1acKsXCaumXHSx9Y/Cj9rWaxie11tIw6plbqTkZz/dXFfWfgX4xaXqkEU6XMQRkBILqFJI6jJr8m5JJNgRDsJ6n1rf0nxfqGh3Cm2umRdqr8xyOOn+RX5HxB4e4DNbzoe5I9eljZQ0kfsPofjPTdZRRHd25lckACQAFR3xnPrW0lz5zhVYKSOOMZHr+lfl54C/ah13wrEUvWOpoxwwiIjbAPAPHI/zmvp74WftOaR4oRBcXMUc7Ha0ctx5Qz7biT+We1fhec+H2ZZZ71Jc8T1qOLjU3PqmSMdSPvNken+eahuDsbaDuLdAOa4rS/iFYaj5ISZxuYruB3AAfqfyrpLHxDb3K/uWScAgEqehP9TX5riMJXwztWg0dnMnszTUnaoxjjnNZ2reHLPWbaSCZFdnBxlsAn0/lV6K7SSVAqthgcgj0PNJcSLvO0AL1znlvauenOdKSnB2aJep4Z4q+Hcmlail1bKYOSWjUDEg/wAke9dX4N1B4LeJQ7B0JwDwep4/z6V6DdQW9yiiaJZAwO0Ec9K4LV7qw8ONJeyXEFtaxDc4mcAj2OfrX1ax9fMafsq0bsiyjqjvrWf7VGGZzvzyGJOastyySsSFUEY7E4rhNF8faVqM0C2F2JxL8obcNpPcDrmuxtrj7XbKyvkE8DrXzWKw9ShUtNWNFJS2F1G3S9s54HJAmXaGPJX3H6/ma880+2g0O9ms0Yq+4SEOcg5PQD/PevSGjUqg7jkntXlfxKuhpesQXKjIucICOAgAPX8R+or0cri51HC+5jUfKrnoWkXcdzCqBiQeQDweOx/KtYnyiNrlGI6YzgV5z4T1z7RGpRwXAzk8CvQEczoXTDxngE85qMbh5YafKzSlVVVaCS263KurgMjZBz0NeQ/EnwBFdQTzRxI8W07w6ggDp/XrXr0a43R4K85LdgPWql7Zi5UxSKGjIIJPbipwOOqYCqqkGaSipKx+ZHxb+FwsNWneAARnJAKkZ5OWHrX0l+zFcpZaBp1vulvY0jADPyQOB+hIH4Cum+OHw9DW8ty1sFieJooXCjaO+TjvyM/h6VxXwJt5PD9zeaYsi+aCojj5HDuWP6j9TX9A4nPI5rk6he7SPK9nyT2PrG2dFBicLkqCFI4/z/8AXrmfEvgmz10Sllw55OBgH/Oa3tDuIr2xikyrzAYLg5FaMkZAbYAZMcZHBNfz59ZrUKrlSlazPSSuj47+LHwGhvJ55HtGBi4S4ViCc+3foPeuF+FHwbsrbXpINVtyksr4EkpLBVGTnb+Ar7z1XQ7bULV0lAw64fHBP0/GvH9c8CzaNryXMEYeISZIxzX6xlnG+I+rPBzlZ23OKeFi5c7L+kfCXQbu1ItYFCTnYzhV+cDrkACsnXv2a9K1B3vCluJowY1lSMKCo6c4znn0r03w0FigQgqDuLEDqM9v8+9dOkkcrOp3HcOw4Br5SpxDmVCq5Rqux0ckZRs0fFniX9lSGOG4NvZuWOWjZcnDcZ5649q8Z8UfAHWNKEqxhrmRFLiJIirYz12nr9Rmv01EKuhSRY2jHOCoP41j6x4N0rVNPuVFmod1IJKqQ3tjFfZZP4h4rDPkxLvH7zkngab1R+U2peGLzTQI5YmRlbHzLghsdP1r1L9nnWYtF1qLTLxYwZ5VO88HORxn2x+tfUXjj4HreB3hs4DEV2lGQBunY7cDtXzf4p+F9/oV+b6xACQKHBAJKtk849P/AK9fqlHifCZ3hpUoS1aOL6t7N3PtnwdJaX9uDKiMXBUoACCOK6yfQ7J3VjFGCwCggcN7Y/KvBfhB8QoNR05JWtvImdcNADyr7uo9jg4+te76Zepc22WJIYBuoJHSv5xzzBYjAV5O+jPWpNNWKFx4I04+ZG0KkSgA5XIHNcfrPwO0vVmBKRyJG5cRSgspHoMYP4k16juiRTtLMRgknGMUsJYb9qFUHUn0r5/DZti8MrU6jNXBSPlfxn+zlbeXeTw6XsYjy1jzuU/nnr9RXiGq/BDWvB1+Z7CJoriJA4YqVAB7YPH61+i09ot1sWQKwzknAyOK5nxB4GsNSQgo7SAdyMEc+mK/Rcq47xVCCoYr3onNUw/MtDxT4W+NGuIbdpsJL8shQtwTjnH6177pmrJPFy6glQV4yD/hXgniH4cTeGNSM8Kt5AXKqAcgg9/yrq/CXiaa2ijVgPO/iyM56/5/OufOKFHMI/WcPuyacnD3WeveUSqgDOTkZ71H5XmsUJ2sDyCcHPpVKy1yO4UBDkMMH6+lXYwSGLEIRgg+pzX5tOEoNqWh3bj5YN6lnAcngA9M1SvfD1nesz3FtEXYbSdgBAx29KtZ8yVGQkbB91m6nnmnsWMLsxIbsAeaqnUqU9YuwNI8m8SfCS0uo5TBF5bjklstkZ6D35615rqGkap4KLrbYWEEhkII7/8A6q+okPnoI5AMZJx0rD1Twzb6oGEkMb5P/LRFYfka+swWf1qVoYj3o/ic7o9Ynjdj8Xv7NWJb47NoAEh+VSc9/wD9XevQ9K+LGl38YZbhJ1x+8VWXCcdcjOa84+JvwtaNjNbQsQ6Y2kcIw7fj2r5q8Xpr3hKeS4gdktnHztIM4A/pzX3OHybLs9inSkk2c86k6W5972/iqy1KNB5wECgs7Icgj0HrWg2s2cQRhPGUwBwwJ+h/OvzZH7QGs6apZ58yFfLKRhVUjscYwTW1aftPeIraAzplb1sKGBygA6DBP17+lLEeGWKetCREcdD7R+i8mo2quwFzGoVclgrYx+X+c1Wa9jDljKoIODnpk9q+An/aw8Q6klykUCxMq5k3SHEhI68H2rsPhp4/+I/xd1WG00hzbafGxa6maIEL2O09fTpXhYngDHYODniJqKRvHGQm7RPs+21dJf8AlupBOAoYYJqdtk21XXcM5Ge1cz4K8EN4UtVgurlrudjvkmZSAWOSevbmurVERWY5IPVT3Ffm9WEaU3CErpdTsWu4ks8bOI/vOgwEA5P+cVg6p4v0jShm/vYoFj52o252+gHNeb/tBfEq+8C6RcfYxhlXDHoxJUkLn8BXwD4u+KXiDX7p5rrU7nYrEbBKTwCep6mv0/hngqvn6VaUuWBwVsSqJ95+LP2o/CWii48q5+1C3JWVIG3sP04P1FfPHjj9rqLW5Lm10y0dUGRuuAA49OefT09a+ZxqhujKTKwDHLbmyfrmsmW4xKy4Kg9HFfumVcAZdl8nOXvM8meNnLYv+JvEs/iW9ee5dpJAcKWbOBn/AOsPyrKeRzKATwRjA4NSTLsYMAGAxnbwaZcxSJGshKgE8464r9OpU40oKEFZI82T5ndjY1Y5OQT0GaUqXAK/ezgrQz7gpxx6g0qXCqm1lxyTkdTWpJYsNQuNOu47hN6TwMHQhipBBH+FfoN+zh8XRruk2TyyqLkbFmDP8wJO0Ln8M/j7V+ee9gxK5cEDr1FejfBj4hXvg7Wyq3UMNpO6eak65ACnqPcAn864cVhliIpdUaRdtz9XdRtX8R6NIkKh5GXKdlLAjjn8a+J/2i/hpHdRTXZtmnueTmA4ZAN38P4H9a+nvhj8QIdR8PW17d3tvBb+Rl5ySI2YZy2eevB/Gvm79qr9ofRXludN8MzW9zelk33FuQwVQmM57nk/ma8GjQq063KlsbKUT5Fh1G58JakHhlKskgZVkUsvXk4r1Dxl+0p4m1vSo7Cz1EwI0YWUx5UuR32g4rx7Ub9tRm8+b/WDnaw61WG84KAEdfU5r6D2MJayWpi9XcfNO125819753GTOQSe5/Oot5IKZBHA4HWliXz7cjaMA89uaYIvLGQck8YHNbLQpaDmUsoyxBI47irOn6NdapqNpZWsRmu5jtVFUkD3P5V0fgP4ea18S9bi0vQbKS7uGIWScITFD/tM34V+jHwC/ZG0X4cWNteXltHeauyjzp7mMOxbuQDwK5cRioUI679jWKueTfs6/sZwwRWOt+KoWku8Ex28oISIk9SP4sY/zivtrTNJtdItoLSJEULGFHlrhQoz7cdKWCII3lxphFYkg8d+Tj3ou7yPTYpbqV1itoQWfc3QZ/8Ar/pXydarOvK8upq7RVyX/j1Te7/u1BJJPQev+favAfjf+0tp/hyKbSNGlWfUwuTIzAiMke2fauW+Nn7RtzN9r0zw26xRuTFJPJ1C5OX59MYAr5P1XUGuJZ7ucNKZAA8kp5POQ3419vknDkq7VfFq0ei7nxuaZ0qP7rDv3jY1/wARXOvanJe3ExeSVQCGkLKxA6jPSuYnmVyVnwAWwZBwAM+lV55fJffaKzFjkls5/CpkQJMSFY7yCI2HTiv1SnThSjyQVkfn9SrOrLnm9STzrOWCWJVaI5+UkZz70sbOtspjUKenmMeopEtN1w+WEY6+o6VG0qyAhZRlDgCrMLj7ZiyvHIGwBkBuhPqKglWMknGBnC854pXkLFEOVTnDL3qJpBArEIJApyAeppDWopLRkKmD2PpVDU73yYiZLhfLXkLnBJ9AKfqN39ktx8hBbLbieB/n+lcRq2pC7lbJIKgAA9K8nGY6nhFZ6y7HtYHL54t32j3F1nxEbqNELfL0IboBWTaW0+p3qWtuvmTyHCKASTVvwn4T1Lx5r8WnaZAZ5i2XUcBR6k9gK+lTo/hj9nLwrZ3Nl5ereML2NjPfSoCLZRn7oPPcAV+dZjmke95dj9DwtGGGjaCPO/A2hWPwwjm1TXTFLrKsklpaEkiPDA5YfT+dcP8AET4lap4+1d7y8kJVGJRFYkdB6k+grI8T+LbrWr0zySM4ZjudmyWOeSfz/WudklViAoZec/WvjK9eVeXNM6nK5Lc3D3EysRwMZGf1pRCZFyeSOi00JkEhSecZ9Knyse0k+2RxmuZyM3K5DEcuVYnAGBk5xT2aN1AfAHPzH+dNHL5wAoOSCM5p20FEPl59SeRisWzFhGgUBC+5CO3Uf4UvlCJgQSUJx9falQCNwyqpHb0q3BGrzDKEcYHcD3rJuxjJ2EhgDk4Xpzk8AVetlaMjIyh4yO341MlpGgC8sM5IParEdoiRnachjk1k2YuQ7y1uWG+QEKAcegpWdGKDkjOOKNjt8qFQMd+ppbdWSYlVBAHGRnnPWsWYgluzNknaucj3qeCXZM2xdwA5YjgUF28gIWAUHPPWlUncSAXIAwFGKgBZI1bYSNxJ4HoaY5VZcHIOMjHQVZLcZK5JGMDg1E7eaGTAw3Ge9SwsRpKXYBiAP7w6fWiT55EKkgDqD3pqusWRjPYg9hTppUYfIMEjAOeAadiWJvYXI4we3uKkfYJCCchhye1VmidSuTlxyCORVl5FmgVMcgntz2/wpBYikWNkGTz29aefndIWGFOCccGmwTx4kjCZlyOT/KmT+bG+QQGwMKw5pFJEkoZ2IWPOMjPSkUqyEKQQBk44pYpAZdxySF+ZQepp6WikEgqImPIHUn0pXAb8gClBsYjBI6Gh0MkagngHvTpUTaVU8DgY7Huaie4KgrggAcZ60LUB4Af5CxAHUjsKF2JEVAyDwPeo0ySyg9eS3YURsEJC5Kg8Z65pgkS+XGVB6EcHPb3psikZIIUY4Hc0jF2BO0L/AHSe9EI3AE/M3Q/SgqwGJkw6nL4wSvAqFA3mkvnHdu4p5eYHavAbkjtTzvYHpvA4XuaAGR7mzkgAHG7FPLoIpABkqeSelRhmUZCZY8Y9KSEyZcbS3c45BoENQuZM5OBgnHGaduJkcqwJPqOaQFVcLggHoB1IoKJBLtIHPII6iqQJj1UsCSfmyAT2AoQcsCBzwM0kkm5ggIx1yBTC+0HcMnr15+lCKQ+LEfR+R+NRTSBgMHD5zkU99i4kAAOOB1Bp6Sp5IUDJJ5IHIplEUkbyKD/Dnt3PpTSxRhj5h37mnfvY9m9P3JPQdqWeRU2lQEJ6+9ADWAckkAKOuaQRopXKkgnBqL7UjqVySc5XH86s78KARl+u7t9KpiuRusVvt+YEk8A9acW8yPzkGQDjJ6Ugid5MtjHQkjqPSnrH5UbIowGPPoakYq/Mg2qMDqTTGtMlGjBzn5mY5GKDKYiVAyGHXsKdExjjyrZbqQe1BSEk3wF9pBUjBI6jnrULYZA2/LdCT1xUltA+HkdhjPGTxTWWNXO0ZLd/QU0UnYGm+RlVAGPU9vrUJhaKXcz7mYDpxipSBI2OVHQ+mKfEQZHIBG3gd/xqguQGJJg+0FQBgn3pI5ZY4WTC7G7kc1aaZYEYlM7hzz096jjMNwpzkA8Y70CIoFZ5CGAIPT2pkgDLjAVc4OOMVPDIbeVQvPYseo96I4lNwyxoWyc4PINFxojVG+0YjVtqjn3qCJWNzg8k9farrh1yVcDJ5YcjHpUZIyX4yPzIouMY6IzhB8oxjHalMEVu6vuBVeSB3oZFZWdRyecnvTrdA5IA5688/jSBMjlYtNuBALdAeRiq7IHZVU7geSc1eu7feQoGD6jpVdrPy2Hlqd+e/QmmVchgjUrLk/dI2k9+akuYk+Xj94OrH0qcrsXcwwAT0HGaApeIuY1x0GTyPencZSSMsreYQDgDJ7Cmy24aAFMMM4OO3vV4IVQkpuDdAO9K0zKjQJGFSUfNxyau4JlEQK20uVU4+U9gaadhQjBDdM+tWzCsMCZYAZwGYZz7UsFsYyBw6ZPz+lNMdyqIXECkj5weh7CnMQYR+52k8AHofercoO44PA4Peoo18tdzAgAcFqQXKcMLRShGyM5yp9PSn3CeaZMSbM4A9RVr7Pu4YcZ65/WmNHtxHgE5p8w7lcx+UQ7ZJxjrxUMDzAuoXJboSMVeEBeFgRgL1JP6Utwm0rsjZSwwCeQaOYbZSmg8tVaM5bqc8gmh/wB5KGCAkLkgDoat2iZcI2G2HPNF9GLeQhE4POfQ1dxNme4OBIACwOMDpUjZeOPDEsScqvUCnyRkOFKEAjlh0NNeD7OQ+CRnj3FPmsCYsKHaYxgA9G7014cIRMw4GQF61IwRAzpkSdSD0qJHEiuGQsTwRjAA9aOYq6I1RfLDkhx1yDTdySoW27COhHAxVu3t1MBRwA38PYCmyWoXBbBA52jjFPmHzFWY4MZYb1PQAdKariR2Vhs7c8YqdhJM4CrzjINN+zsFJz8w45HNVzDTITDtiAJOJGIHPFI1sqxDzD352jk1OYxHGRIQXYdMdKkWZYIcleOvPU0XC5Ve3UPkNvyOAe1RKv7n94fMIJyBwcVcFuGOVbr1GKDb7yAoAI4GepNFx3KyLFNI2EA6HA6D2qJrb96wRQEOMY5OatRRqScLsYDkDk1YjhBcDqScgjgGncLmfsIIUrgDnpzSsrTzBnI3DgE9QKtPD82W5AJBA71BLG5PC5B6EU+YLkDRI0i7ctg/nRJDIEd9mARz6Vejie3tgCF6knAGSfSmBJQXZQXBAJU84o5hpmfHAWUIcbz27kU6K1ZpCehxwpOM+1WHDQgHaA/t1FOjV4wCF3gHccHoKSY7ma0BUnhlOcDNKYNi4ydx5GauMGlO5gM5P4ClQkueAxxgA1fMVcoSW+5UePOW4Oec09YVKEkjeowQR096sqnmFl5DZwABxTmtR5gycN0IHSndDuZyw+YwJBwOOvWpoLUu3B3AdMd/arOIowUJAJ6+tLHC1tGMMGBOTii47lKXdJkkjI4+lR+UyoCRtHfPerzQpMchSADyc4pREAA5AbbzjsKLhczgpWMgkYHIx1p3lsqA4DZ546gVYkgEjeb0GcHA4qRrYRuSVbJH3TwfrTuIqzx/u0CsGUc4HakSKQkL/eGAABnFXBaqCGXP0PSm7QoOASc9expXGVRGUbbkEd2ND8RksBjPGOtWTH8pCgk9fxpMgxrGy4K8gADFO4FATtyCPapj88IjCAuTnPep0hUuOQATzkUPEFUEAggn6YoAqLEwGWPA4444p8VnJOSE5AGSw6CrEkSlhklQecetI1rIkYdSQD0UHqKaKehV8oBxxwOCc8Yo+QMSGAPpUptXfB2Hnt700QHI+RixOAAM/hTuLQj3ea6mMZbpgetKAEZxnDYyMcipFhVnJVdpPBpwhCgsUIPQAnnPrRcRVYl8ZbnOMDtTY4thAB4PerP2dSwQZJPP+NSeQYX4YMcemQD6UXK2KjfuyeeTxQwO5QABkYyOBU7szFi6jOMZAwMUkcZC5YZzxmi5JC6iJgA28Y7dzUiSEg5HbBB4poXymPGR1Oec02JTI5z2yeKLgBcAkHkjn6UuPMJJBAP4D60oi2bmAw59e9SSKpA2nOQMn8OlMsiL5QIBjsM96ZLKVVE5JHpVnYB0TDKMZ9TURwuSBnHJJ5ANMCGRio4JIPp1zTiZRjYcnHQ+lO+ZnXgFSePepre2eS7ijBAeRsKScCmMgDnkOPqR2qVZjgoAACB26ikkJLvuKnYSNoHU0w/IC3QdRUiHFl2sMc+vcUkcxQhTgBeRnqRSpgTIJGCqSMnGcUtxGqXBVkORyD7UAfcMkFrCvmsN4IyNp4/Gons5EtIpNoERYknOcA/5FebW8tzbyunmzRyMpDYYhcfT161Ncw6xHaKftUgLngbjkL2/nXxrjy9T4qStselxW9sbYmeNpQx2lQcZqGe90+G4gEFpIoXgKxGCfQV5vJa38McSNqMqPnO0MSD7GntcX5uVjS63IgxuxQkZNnpF1PBHaFmO05+VPeo7SD7RcySzzYCKGHYYrzm41PULHgy7yx4JGRVmC/1uQeasqiRBkKV4I9Kkep6PFb2jvMjFsAZDM2AOf8/mKmnSK3YLIheRBkbcDFeYPqWsPJhXDhjnJ6A1Zn1nWVCEtG0wHB/hA9x3qCmdmlvJK4fAEuSSo6hexq99pUW21Tk5wcjkV5/Bf6vKyXNwV83pwcA+1LH4r1WFg/2eOSMMVMYHNS0Zo72ARqGYMrMM5BPI9/50qosiAMrZc44OBj/P9K4K98TXhhDSWwRycRspIUfWpLHxhfF2eewleILjIbAp8pZ3fkoEbLBtvTIyKtW8dnE6Sh8YGSQMBDjqa4K18VzSoX+zSI6nI53B/p+tOTxhcBwwtJjk8/KCPrQ4tEWZ2k98BIWVQXBySehFJLes1vtBSNsZG5etcYniYNNiVWTeOARyPc0v/CU75HbBWMfKgYZLEUrNEWOxlSSVE3RFXA+ZugxUZlCz7QpZwOWA6VzUfjolW3I28KA2eQvuRUUXjC0tbhdwkbdyXwcdKNQOzkuof3OMPtOWC9TS3hty6tEd6kDIXqPrXLXGviJFeBo0ikJJEi5bNPt/F9pGVllwUXoFOSzDtUO5aZ1sZEUDKSrYGWyM4/ziqO8NKiAZUnAA4NYMni/927ZA3dAe3tSwa5bmWOWa7ijBwAzHCipbsNs3nlEakRkAr6jNTWTrBbvJkuZDg7iSB/nNc5d67byyBklBTGAQe/qami1KGNXcSgLtz1zz3NK5mbz348pcqcAkZXgH2qJPOktyqQnIyQfSsR9eh+xJHARKGOSynpVhNUnQAqxL46HoKpgmbSWTy27/ADfvUXcwzjNWba0NyDulCEDJDdBWTb+I45pfKJERAAGTnJouNZCs5jw6gACp6gdFHGbGURKnKAHceQauXEJkUSSCONSM5CgCucbxS5RVZgxjXAKr1qpP4klndOdsKnO3OSaoHqdIsyZAUEoOBk8mnpdeXI+eGwCD61ykuswyIHVySSVwhwTT18RPFOY1UOWHBPJB9akWh1R1NDKskaF4+hwODU8U0I82JkLM4Db88KPSuXt/EkRjdGIJj+Y4GOfT9KYPEMkkgUR5DnGR1NTbQpaHZhbezUSbgRjmMD5j7/596sNdWxtSiBC2QcsvSuGj1xobmITOCAfu960rjV7abMsZYkcBVOBn/Of0qWuw7nRNKsJjOCc8spPOKkvLq2RwULIGGDk5FcsPEVtNaRrMQ0qsRhTjAqtd62GkSNnyjH8QKaWpLOnvY7S8hjLEEqf4eprGur1YISlv80SnJYDPNZh1HKLHEdhJ43tyfpWdJeiVFheXaobO0HBJ/wAitomqehvpdQ7BJMrMp6AHGKvJbW06bUznGQepzXMrebJI34ZFx+79ff3qc6qI3WRyw+bhQcE1oymzqLe1S8uXWMAKFwzHt+P4VYXSI5o5ItyhugIGPwrmrLxCkV6MBmIGcgkD6f59vSr154kEjDypVV3GAF4walkthc2sSyRq4GVODuAwPesVrFUn/eKWRmOSTTNRvvKtSWDB85JJ9+tUmvdrwI7M5YhgqnOMiqKTNCZY1LLbpvJ+Vd3JJrUs9OinUFSCyjDY6VnQSiaBZGwjRsenp2qzczsIl8rJGMgr/EfSkyy9b2sMKu5YEITkk8Een4Vbj0qKdFZtxIOQAcAVj3V8PIf5CBgA465/z/OrFrr7xusZiDRGPGAcEH61kzKVjTkt2tRKZcBsAKpHBqhdW6u8D5UyE85XAApl5q099AqSEKIycR45x9fw/nS3U4aPaGAbaCAOorFJ31MyreaM0S3LGVWRhj5RjHvVOPTHt4VdyJUPcDoK2I79BEdjK56FSM1majrSxn5XVWxnyx1IroRepXXT/KIdRwT371Zki3qyxxSEMNpK8ZP+f6VWh1lLpTGSu8chQP8APpV8agEhSRJV3jgegPoaplojhtCcwyp7EHrUa20C74sEBBu3E5xzVqWf7RhmJY4GVTjP0qCCZZbpGYBEzg55wKzZRTvLdHK4iyV54H61VuSzn5FxGBgEdSfSuj+1288bxhShJxluM1UlbCYVVUA8k8jFCMpGJb3EqsBMnyk/Ljgk1O13mRVRdkScgnnJqa5gElwsnlsXUYHpTljtbeN/ObPcjPJ9hVkIo3W+5QbWA3HBYDqacFNu6xSbkfAJHqPaooEYys2fKTggseD+FWJ2NyyK6EyL3HHFBaIJb4mRnCkIOME8AetRyM0yyZQgKA2T6U+6RBMGDKCQMqOlKZFch2IiI456H3p2LKX2hpY0HIHIJPTFOkXyUiD8nOR2yKNQjhuIljwwJb+E4pt47qgXIKIMjuc4/wDrVRNyQPu2hQCQcnPQCmiJ1mLKSqdxn5RVeLDW4YS7TnOT1NPeb90P3oAbI9qAuW4+GIlfMZGSQcEj0oS4ZG8ojKDke9VYbloYwCMknAGMmmG9aQHfhQDggDH+elCJL8rKys6DZxyfSq80rvFk9P7wFQLLttyMMQTkEn9M1F54lRyp2CMZJJ4qgJHvduCqEsuM46Uss2xVIwCeDjtUFvGeCx2pnJZuc+1TedEqoAmEzyT3NMpFYt5hdS5K9VJ55qZGUWwUjMmeD2Pt9ahlkVZBKiBueg6Gq93O7yRg/Kmc5HAHvQmDHyMiKVJYyEn8BUDSlcrv4OPm7CiCVvNbauQo6tgk/SnfYYkdHZyzE/MucA1aYiOdWXDkjJ4471JDF9oKrMdkfXB71MpgjPzkBjwC3OKryyxyjZG5Uk8dz9KonqWQiLOJUGFToh5JqLe0zvIFGD8pyOlDKAj/ADESqMg9iaqecBiNidx6MvFBaLBjeNc4Hlng9qmEOYlWOJjETh5D2H+f6VEjmS3Ib/WL0A6mnC63sEKPnGAF6Z9aTKuRSQNEEy+5NxAGO9V7je2xUUFDwxI7VaWdBFKrkkgcHHX2qOH5UKFxuboCOR/n+lA7jrax8uMJGGJbJJY5IFKIS7McAj7oyOaVLh7dA7OHHQDGDTxcu0ZVUBDHnjJq0zRMivtLgmtCigM5GTgDINcreWNpp5EjkF1YAA8gn0rrUDogZgQMnvzn0rn9csGlD3AIIA4jI4Ne3l+IlTmlJ6HXQmk7Mw21mOVisbKq5zgVfs76drSTdJiMYyB1FclcWzW+SB5bK2SWGR1rQ00xTTRAO3zYBBJ21+6ZDnMbKjVZ52Z4BVo+1jub0LyXjrJGu0LwCR/Wr9xJLOFjVtsjcEsuM1ni/UTfZo4yI05JB5f3qzFeLFvkcOGHA3jBH0r9GjJTXMj4ecOWVjTsblrOZY4LgLJFIC0kakEMvv8AhXtvwd+N15Y3AtNUnJhhHlpMW5cdjz36fnXgFtEPKOx1SaV9xYnp7f59atQ3E0EkiFwnGcrxn3rixeEp4um6dVXOjDYqrhKnPSZ+mHg3xtHrlutyW3pwFZm+Y9f1r0BZLfULULIgkR1ICv8Axe36V+bHw3+K2oeHJYLeSdf7O3Aknjb7+/vX2N8PfjHpXiCCCVLmOWXYM+WpVC38s8H9PWvxvNshrYKfPTV4n6blWcU8WuSppI3PiP8AB6z1uNZbdNsu0KrcAgdSDxyOa+JvjN+zbGyXr2tobK8VyUaQZUnP8j0/EV+jmm61HqUSM2DwPlx09/esXxB8P7TxLu3AmUgrHIx457V8vCpOhPmW6PqbKSPxH1rwtd6Jqd1Z3VtLa3Nu5SeORSCv0rIlPmSBSd3OMDqT6V+knxz/AGczdpKzQM5C7fO2gvFjjg9T1/QV8ZfED4O6j4VuWCWLEhySV+bIxkfQ/wD16+uw2Pp10k9JHM4WZ5StnM0zRqjIRztJyRT4kacjK8qce1XZYXt5XeQsH3BWVuq/WqZvA0pjiXBB59677k2GTI27bnDkkfhUca7mSMkk5696l2MxCF8knknr9M0/YICNxCEHI3Dk1LL3HRYVnVzgY+nNSxahNaSfK7LKvKsrEHNVkKOzlieeh9OaN6oN0i5TOAfWs5JNWauUnbY7bwr8WfFHh24SS21NmQEFkmUOCPTLZI/CvW/Df7X3iPS7NIPscC+XJvVoj1OeeDz+v4V4RpWgz6q2yzhlu5QNwhgQsxFfS/wd/Yk8UeLIbfUdeePQbMDzDFKrF3XJ46delfCZ/HI6VPmzBRVvQ7qPtehb0/8Abc16wvFDadE5YkKRIyEk9uGGPwFa037XHjO8tXittCt43jOUWBmLg+vPJPTv3r33wf8AsmeCfDBjmOmG9ujgCe6kVnGO/Cjjr059a9EtPhT4b0+9jlstPjiEY3KWIbP1yCCPavwrHZ3wzTn/ALPh+bzPUhSqvdnxVqPxj+KXimKT7PpcqTTIWby7cLKAP415xXC6jp/j7xKPtN7HqBJBZlupSqE4+9gnB/Cv0bbwTocBHmadbtEWDhIYkQh/XOD+XT2p0vg7S5opYltE/fcMAq4xn0x/Kuejxjl+H1p4ZL7glhZy0cj8/Phxqni3wtewfa9NuhYO5UhWA8rn7+z8q+wPA3jyS8tE+YB3GGIOc4/ya9AfwDorQD/RIo3A2sVQfOPc4z+tR6d4K02zkLLbBcHA2jkV4ec8Q4LN4WdGz+RpToSpLc1bK8+1WiIVI4zuHHOK4D4zwxzaCWkaJCiFUySGxkbiP0/M+lekiLyWMQwFGCOABXjn7Qms2OlaKTcMIlWIkTSN8rHn+Wf1r5PJKbq4+EYK+ppW0hqeFfD/AOLtta+K59OnnBRji2AlwX9snr14HtX1d4S8QLqNrAUlAixwSw/L9f51+VPifxOtx4quL+1fZIkpaIoxA65BFfTP7Pnx3OqXUFjqEwa6RS7szbWlGcfmOO3ev3LiXgx4jCRxGG+JLVHm4evGE7H3GkQlgZly5HHyngf5xT5pV8uIIvGMEE4yfSuM8H+MILu285ZhIj5UMrds/lXWRXAuYvNjYck5J5FfzriKFTD1HTqKzR7aaktGZHjDTE1/S7i1wse0bgzrkADn9en41803sLaJ4oS7jcJAQAWiG35fX8x1r6sa3DWpEpIY56jivB/jVoP2fzJ40aJypxKeFBxkZ/X8xX1nDuMca31d7SOapF7no/gTWTcW0cHmjJHy5Gd3v+td1GFkUBhlRycdTXy78KfHAnUWxlUTwsISrtgn0P06frX0bouqR3NlEFHO0AoGyc4Fc2fZZPBYhztpIunK61NUKHX5OOcFDzxWZqdgt/BIHy6njAOCDjtWw8gOEC4BHQnBpkuAACmdvJGK+bpT5JqSNXrocNBIdPvmt2TyxgDBHI/z/WujtL1Y5QAp4HHQ5qh4t0/dbR3cbt5xJL4Gcrt4/wA+wrltP8Ri2uskhRGdpV/XmvoXD63TvTOdy5XZnoUpM0mECkYABHQ1bcCKQGNN0W0Lz1z/AJzWPpuqR6pA23ERHHDDIrVRkuGYqc4ABC8Z9TXhzi4PlktTdNMhkjWS3eJlXfzgkZrjvFXw6ttVg3Wx2XR5Yg4IGOo9+P513r7GB2gZxyfaoHQIw45Iyc9K6MNiq2DmqlGVmDipaM+UNa0GbwbfPd26PEiSEEqchT7/AM69M8GeN3kW2jlkVSxJKFskf54/OvRde8N2+t27oYd3ykZYjP4GvnbxP4dv/DWqS+QJdobDKwwy8Z7dq/TcNi6Of0fZVF7yOWSdJ3R9K6fqiXkAaFgc8HHOD6VpRSeYjYJDdB6GvnbwN8ZILp1s5nPnq5XjhmOP/rH8q9k0jxNBewAh2+6CCwwCMc/lXwWaZHiMtlzNXj3NYVFI3WYxOQu4k4Bx1FWeSVZiTjjkYA9qjgu1v0BiZQgGRjkH3qWFtrnP3O7GvBjfsboo6ppttqcTRXMW5ecckEE47j6V5r4m8Htp2+50/c3lnOCRke/8/wAq9UmYAZxkAnaKiuIYDGTnKsuCMZI9q9TC46rhZLlfu9iZQUjwmx8ZnR7h0unZDESSBkY+td7oPjyDUYUZZkZcDGGBHNc98U/ASTsZ7WAEEDIVjx7/AE4/WvmLxN4h1fwDr00wlP2Q/djBIzjtjp19R2NfpeCyvDcQ0+enucsqnstz7ptNUW5WNkYHecAD2qz5rTB8AAqeO4+tfEPhv9p0NqQOoQiCdBvE7Kg9eMqB2Nev6H+0tpE9vZzeejW0rFZ5VuEKIB23fhXiZjwXmOAacY8yYo4mEj36CWKSKORgQ8ZyOccZNSs+3cSu4nnK9BXk1p8cdEaBpHuE8oru3B1HHqOMYrYtPiXpLIJE1GFwxAAO4DB6HPSvmK2VYzD/AB039zN41Iy0TOzvrRb5GgcEhhj5eo56j8q8N+Lfw7N3bThod+UZQ8gyOfb3/oa9k0bxHHqqo8CmWNwQXGAOD/8AWo17w8NU0+dZAGbaSrM2Pw/X9a1yrH1svxCnTfUqpTVRan5WfEHwxc6DqUmIfJjeRhGGU/wnBPt2/OuPieWW8S0lkYZOBjgZr6r+Pvh2OxV5lhMhT+PGQ3JH9B+deTfCP4QXXxX8URQW3+iWSTD7RcHGVGfuqffPXsK/sPKc7p1sB9arvlSXU+WrYdqpyRNj4AfBDVPixqzGdGt9EhIJuArKXG4qQD36frX6IeAfA+neA9GGnaXAltbAABguCRjqam8EeCdO8E6RZafp0SxRxRqMIuxRhe+OvJNdDNJieINlhkBgDn5a/mbi7iutnOJlToytTWnqe/hsNGjG73I2j/eKHdgO3PGKkmjSJOBuPHfFEiF2ZccH7prH8VaudC0Oe8ba8cBBIPQnsP5V+c0KTrVFTj1O4+Mv2rvFIu0u1QtEjvIu5nyw+Yj+nH1r5EmVvmJGC3QnpXrvx08UprfiW5WebzYi23BXaR1+X3xzj2xXjjSsuVdt4PQf0r+3uEMD9RyyFM+Xxr/e2G7wICXTrwQOAahud4lDMoxgdsD6U6O5EsIjY4jRuCeuaSbdvIB5I6t0r7c8whVcKWJySabgyjD5IznFKIsxKCcHP5UeY4VgFBBGM980iRysigqFxnkFuRUcnylAp3Z9Oxp8igBSST9PWo0UoHbJHYA00Ow5WZNy4ySOSfSkWVRcR4U5HcHvSLGJeeSMfjSLhWORyOBgU7DOzuPiX4hk0uPS4tRuI7QII/KEhClR2xmuRe4mZnLuSSSSTzk5oRTJht/A9adtDyYIA45psBmSMPg56881J5xUAYwT2709FaR1ULjnqe9bfh7whqfiXUIrXSNPk1G5lJAWJdwHXJJ7AY5qHoikYaSrCpViMZztBxmvd/gv+yvr/wAVJLS42Naac7B2k2ks6DnA9Oh59jX0D8BP2J7PTfI1XxpbRX18VDw2qjdGjZ5LDg/dP519oaNodpo1usFtbJFEF2quxV2r6ADivm8TmNm4UfvOmFO+5wvwv+DXh/4UaUltptkhYRhuQMs2MZY98dq9FSdAiHq+eR0BNMnAWRlRQMrhmJwT7f59a80+KXxi0z4d6PPLKxNzHxGdygZJ6E/jxXl0aVXF1OWCvJjnVhQjzTdkdj4p8V6b4XtZry8nNvFCuXcrlTjPH86+LPjT+0Rf+M7ufTNMumh01W2NtUpu2nld3B78/SuH+Ivxh1T4haw8lzPNFYbh5dqD8qADqfU15rPEtnO5hkIjc4YNkg5/rX6lk/DcMNavitZdux+fZnnsqydLDuy7lm/uJIokWQh1PyowYkL9fU9KrPayGMurAoR0NWPK+TbOQdw3KRz+NMV3fZldiE7R74xX3aVtFsj41tvVvUZbgPOCMlwOCTgZqTACuXJ81zlQDgZ9BTXeQTSiNOFHX1pLeJQN7OGZBux70yLjA01wuHzC4PEZXDVEtmHk3RsQx4we1WZ5QCJZTgt0ZQaZLMDNGEAQsOQB1qQHz7J1WMElxkcDAz61nahqUeiWZklEbOzbVjKkk/5/rVm816DToJGA8wjABAAPGOK881rW2v7tpXYlD154A9K8TGZjCgnCPxHv5dllTFSU5fCV9Y1Zrq9EhfaCOF9K0vAfgjU/iV4jtdOsSIYJZNsl7IuUgABLMe3AH6iuh+Enwb1P4y+KY7Szie20qBPMvdTc7UjT0X1avePG3xC8HfAfw/L4Y8FW0M87kQzTnLu46sS3vj9a/NMxzDl0veX5H6LTw8KUVGCsjM1/V/C37O2gQab4aYanrUkSrNqDr+8MhBJPoMc4FfMuueKLzxDqNzc3c7TlnZyHGByevH1qDxLr8+uazPfXEjyvIxIVmzisiJmlYrnPJJHr7V8dObm+aT1KfZEahJ5yVBAJOQRx9aeSFAXHQ/hU6/I+4Dg8cdBSqqTnYw5U5Hv7Vk2ZNiLFKzhUO3eMFTxSLuWNlJAGcZPNT5UZz1XPNMkTYoYDKMcDvUXIbIyAiDkncKkXcgVQrAkD5W706NN7cg46ewq1HCBtKhjg8g8ms2yGyOKzYAqEJPUgHJFacMCpGrkEAc8irVpaLg5HJ4x61YEG0iMgEdQOma55SOeTIIsyRkheM43HkU8Y8sKAFAOSc8mp4kZd0eMLjkdqi8sRsVzuHX/61ZORg2KIhu3EYAP0pYsO5ZTgDoO5qSBC7DJyM8KehprRF5CYxgk429SKV7iuMj2ksMYY8460+2Dx5LHJzjaKIIyS5UZI4HvUjQOojWRdhJyDyMipuO464kyuEGW689qqrJsAAOG5zVp5RKwG3gjGRwTUXyibbgDjBbHb0pDITucHccADJ7UhPlDCjGQRlu4qdAJwzKMAEjmnJAJtuTtIySCMg1TJYhuCYIwFUoTgnGCDSRK3mHOAuM7QOSfSnWy5BfGUB5XvQEAlU5JXkgmpKK8blo3O3kcjb1pY8zMGcAkHgjqKsW9sjsxDYI/hPalMKZG4bWzjA71I0DoNu/YS3T5eM1CWIPAODyAOgq18pKxZwCeWboKhkVQyugI2c7jnFAxhi3EckE8nA4I9KbcDgBSCFx1H6VaR13HAwG4JPaoNg2SNsyucbqauFiNAiuACQzY9x9KklRVwG5xzkd6IVQAEOCRyeOMUx5BI5Xgp0Oe3vTGkJAzySN5hGCPl9MU6KTaGyN2eAvcUGAwiMgbueB0yKnndEG2EFmOMqeooHYomb5j5hOByMdabGWlPRkOcj3FTlELEsAOh4oYhiQBkjg464pkiEGZhh8E8EioRE6/Kjkrk7iOtTM5SMAJgA9xzmki/jCjczDBOeMUgFjZFAABY5HJ6UszCZsKnIGfoKcEK53Jg7cqexpkcrYJcYAPYdaAsRxyKoHycdPrTIS0it+73lTwR2FPmuURF2KCc4x602JTCQwJC5zz0ppFiMQTjGff0qZAyRqV2MOQVxgj3qI27RElxxnJz2qXblQQVBU5zTKGSiQlX3ZT9PpUU7ByAxwvTOMVIqtEXMjjngMOg96Rt0kQTYCDwSeM0yRqxqEJiK5UZ56mhGaUNKEKnGDSS7G2ptAHTAqcIkVspwxOcdetNsVhryvITubBAAXPNQ2rbGdHcvk9+cU+UFmVVOwHn3FSbIgwbqy8kAYJpDIAX85wCCqjOammiJ2GNwQQMgjpSEo4bjAPAz3piTLsKKeTxtP8AKgsligViys+wEfKTzz9KgBeFyoAwMg8Z/GpkIz5jNjAxtFHmB0OBh+oBHUUDsR+a2zCgE4wQfSmLH8obcc/3RTlXe5ypYdDtNOLF2+6AF6HFArDGTEKiQ5cnAHQ00lN21z5eOAFGOaADKSGQnadwY9RSpEFuUc/vTj7tUx27iwocMc52/rTtqyRMmTGnUN61JKSok3AAt/CBjNRMcRYUYI6pUjsQIsixsoPGep5wKkRkb5GO0k8t2xToQPKcsdpOMinQzLu27Rhu5HemA2MGNRtbIyQAeSaRWd3+VAvbI4zSyph4ypCAE5HrUHnnzSsikHvgY/CgB7eaHYbwfX2qSJZA4+cMVwcEcGmZ3qCgG/ow9vWmszqwUpg9sdTSAsmQMoiJU8nLelQGVYi8bK3ljn3qTaU3YGJFGSCOT7Uy7ulBVSoORk4/lTYAkqhlRQctxz39qSZwsyLGDjoQecn0qSRUjVWwAOCPUUKq+YXzknpkZA4p3GrDNpIHy7yTgAdBSK4jZf4gDjbmgXKs7psKcckHJx60LGfkK4QE8lhkGqQ2K7puJ3Ak8YAxSFTND95UAPfvTGlJb5ACB3PQ1E7MrjKZGenb607h0J0jki3yMwcAcKOlMBUncnytjgnvRkrGxOdvbHanQQ/aJht3EgZOB0qbgiV5EXDMcbjjHbd61AsheU4G4LyeeR7U7JVlQgOqnPtSmQJKxVfLI+mDTuVYhjSWS4cgBU7561LclyF28uo+YDkYpYlmkLNsD7vQ4wKBcxxTmMDcCvzHuKoRWllJjSMgNjnI6fSpI7YNOCzEouCR3NLIVKhlwUzjAHT3p5uvKiVMYPXkc0XAjRkeVSEDICc57mm2yrJHIoYA5zSSY80xDCknduHSpYh5TSN5fyKMnAzz60XAryQYYsoJcHGe1MliIRWY5yOcdKuhyrqigkkZyO9QyncwWMZK/eyeD7U7lXGRK8YE7AAHgbRioY90ku3kMfUcVanRTAjK45PAzRtB3KzAnHJHr6U0wTK7RyIvIBDHA9KVY4ogqkdc9eRmpS8kRjXCshOB65pfJE6SSEEEHmquFysiKSCwwB0IOBUjKqozohck445I96j2GWEIp8vacjPJNPt38lGWRTk8hR3pXHuQx5kdmxtbH3SP1qqvnKz71+VTk+laHl7ArkkuxyOOKevyKwkAyDggd6dwKJZgXOc5HfoBTzDKUDDJVucipzGpDEDkcBT1NSCHy1i2nLHoAeaZRUi81cqVLOOCCOAKcih5flJwvBHerAEih8xZJ4JHakt0RXeQHDgZJ7UrgUgVa5LucEjG0jHHpU0VuZXZY/lQjv2qaAfa5SroA5OR6/Wo5GEW4xnCg4weSaLhcqvCYXw/ViQMDpSNCqvuIIPGR7VYeRpymSMgcHuKl2hmbdyh4I6E1Vx3sUcM5KghGGeo5A9aSJTLEQXBkXr6kVO4ikkBOS3IyOMU19pddigc/Mc8YqrjuQG3t8o4GT1JJ4pRGUJI5PoeQakkiSV1YjKk44GOakjEUcxYoxTPRTTuVcpzxnbuRcuOSPSmyAgDb8yv2HarQV4HYupBY8kDoMcGo0G1kwAQODii4XIUllghAQck8ZA4pdkjbA2XcH7xqRl3M6nJOcnA7elTKhlTk4I4BJ4NVfoO5WcskTJ1fPGKVYBJBhc7hySOhNTxEIrAJuJ5DY5JpxYnYchACAQR7VNwuUYUcI5IK7ed3Y+1SHGFYlQTyQRwfb9anViSUKnaTnI5NMMaDDMoAHGf61VxXIBEsbEBS2einrSRttyrgY6DPQe9WbddjsSd2R8pHOKnKL8kg2k9cgZBNFx3M54AqMr8sDjrwBTWZ1CqYmwDnOOKm2ZIGMndyPapJlLoVByM4ye1O47kEcTtuZAcj1Paotzq6tjKqecdhVkOUYJuGFGcDof8aWNfOYnoGODjoKOYLkAZiHMaYGcsSMj602SNztbBIYYJ7VYgkdXAj5ZSQVxwR708RnCoE2BSSSeQfajmBMo7EVcoNvPU9acB+6OAMJ1Pc1aa3VXwwIJ9R0qRUV1CrHkEAEZxn6Ucw7mesDTL+6XJHJ9BSiHC/Pz2+U9asqBJE6kbGU4OOhH+c0KihEbPU4z3o5guV2tdoIZOQOCPrUBhwSM4yMn1+laawJI4Z3O3nAB5B9arLbq0p2ktuyM54p3EmVVhBYfKWUDkdDSLAEY9U5zzzirYXbIMg57L2p21SC0gPy85B4xTuO5SMOJcnkDueBSrCUUcgq3BB5AHrVssiodq7mPAyOKZb2zNHnOCeBk4FO5Vyr9mK/KDwe/WkSFjIpLhAOCT2rRW22LhHGB365NRLCZAcuEOcdOTTuO5WkttpPG8dyOlRrHtcY4A6gjNW8DoAQSevb605IgrFpDkkZGB1pXC5Rmg3OHbgdAR0NOBDSqrDIPGfarIieRirA7eq54p0UCCcK5XA7UNiufVSLDbRbLgKFPIdupP+RViODToAJGk3tnIG7gVmJJ9pUggpgZPmdVp2yOS2ZJD5RBI34z+NfFpnwydkX5bS0mHmDDhRlWIqr9ijWYkA5xwKjy4t0jHReGbgDGOtTWsZdwGbCn7rDoDVpoZK2kxSojyAO6NkKeCPf8Az6VctNLheGTDFX9+TVaVsWRjkmjWdSWDAY3L6UltdvFERuBkfCnHYetSytLiz6X91FO8/wATKMAcU1NCWPazvsyeAzZ/GtNRviYi4Rdoyynr/n/A1XvHzhBnC8gk5zxUAysuhLLPuWYtGMjAPBPtV6Szii00siqY84LEDJI7VQkEmwMCUJ4BzwamQPHawRNIDljk44paEIp21sBgA5wxJiIySKsQWCXOVx8uSTjgAelXTAIgVjxvxneeQBUlmlvtLPvDhslg2FP4f57VreNiFzX3KpsIhbEnaXzhQox+FRRQC2cAKFDcFjzV+KC2ur91nLADkGM4A9M1fjjtYrgJn5SeFYcms9x3sc7H4ce8uHZF+Tqc8knPap4NOhi3xmAqB2bBDGte5mitXKh2AyCAOM1EB50jIjjaeSzAkiqQrmdBpXmRshtiSTgkdh/n+dKdNS3uhBNABGVBDcYFbMpw0YjIiKDJz0NQuwkhZZpVWUnOG5JFSUij/ZNtcxFDFu2cgEYP1qr/AMI/pyfOIgFHJzyCa1vNAbaQWDDbheCKJ4pFMS+WZSSMgcEr6VI9jDn0CONAioEhlPVh+lSy+C7Hz43lVyAB8ysQBx1xWtfRG4Ix8pQZ29yPSp7a6Lwg7y46HP8AKpasK5mWnhOxWFytxvweA3UVHdeEoLVgYZioxubdyMVsCzhjeR14HVVBpYpGkjAYZk7IO4qdgsc9D4WaQOIi6xZyXzgdav2/hFF2I13KA3AYtirdxg+X5LsrZIK88j0qs+9pY1Xcz5w3PGasmxBLoMcByruWUk4c9BTRod9MoKXCxKDlgVySP6dqtpDJNM/nTAMThR/j/ntV2GC6ZEWJgBIdpY9KLCRnR2E0khTzACoABAwDUMul3Ko+ZVxyA4HBPpWrMrQFAylhnG4dKV1mIyqFz1wOv5UWGzKg0K9SFPkHzcqG65qJdLvBO6qAZj0+bOTWvLc3TyRywKQiD5jnO2qsd1MzvkFWByWIzn3qlsKxQ/s6+imTdGHZzg+nSpZIb6KVGhjMhHGAcke1by3cygkRgyYyhIwCfSqPmlIw7IwfODg4FNlGW/2lLgLJAx3DIcdAf8/zqG61KaCdU+yyZHUgHBq3c6rK07bFKngKzcgVai1SWdh5wXYeOFwfrU26gupmpfG4tSsduQ6sSWHU+36VHDLEXLTFgxGF5OM/5z/kVuTR7bFyqcsfmC9QOxqhNdw28SmKLzYxgEnrnvTil1JkjK+3hL8I27GOGz0P0qaXzZXUKXUDkOw4q4mqWyXQiltA4IDAY5qW91FC5/dBAQAo/pWnoO+hTkkWJlSWYqQOW3EA/SltL4XO878ovTOajubi2cLL5W/yxlgeQac99b/ZllSBgmeSOAf8KTHcWC7k812E4Bx0x0FA1YCSWTdlVG35fWo5Z7IhSiNkg5INQQ2lreYKSbU6n1J9KVhN30J2vp5wI0cEdQCCc1JHdTQ4lMYDgnC5GapLY2wkKpJtK/MQTz9anNlGh2+eWlbkLnk0Fo1EuDNbGUvtLHDKDgmki1oRB4o0YbQOXP61QSwgEKL9raN1JLEnKken4c1XMUcFwQsrFyMjcc0GlzdXVJJNpdTubA5PH+eagXV9rvvBIXgspxj3rCuLsqwKScKcHmlnScBbqOeN8gcjon1FCRDNuLXp5d/mnqSAw4JFE2tOtszIGL55I64rF8y4SPaJEO7r8vOaa13PsVNylhwCBxSlFEI3otYUn7+Gx0H0qsl0r3B58yTupPWsFpZkLSxAF+A2TxTrSeaO6W5YbZUOVBHH5VKQ7nRveIx8vb5cseCVXgkVM2pK8ZdUOT8uOxP+f51zCXtyiPMVDl2JJJyaamoyCDzEjYgE8HkiqZpdHWx6kQiFSFIOOTkGrP21lVQQAScnnoK4iLWZ9yqLaQDJ3M3Q/Q/561OuvNCpDW8jBepAzxSsO52L38ZkBZ/kX+EcE+tWri6VrZNqkK5wQ3BFcLD4rtRLH5cUhcHJV+TU194iiuGPzEjuoyD9BSsDOmF04nMYlBQjHHanPAq27PJIHAPIPUD/AD/KuVg8SxW6rJGSAONrDJJpIPFNtdzkEMm44OW7/wCf88VdiLHUwSxOu3IKp1+lRyyBS2x+WGMdT9a5d/FVtYzKhlVvm+bHTFTHxHayyv5RJcDIJGAafL2KSsdPK8GAFUl0G4seaoNHI0Z8sblJyT1IFYlp4mt45W8yVfMY8kHjHpVp/EMIgLREEA8FTkZp2sDNlYN1tKZF+XGAT3qOK1RkBwQY/mBY5yayIdZdkKPOGL8qF6n2zUv9qjydnnIXJABHamS2WZoC7lgmQOTjgVGNr4ZEIKHIDDqajtdRKRybnDOv8I71WTVGQyOyjaBk46r71O4i8IMjOfLdeSG9KSaZpQoKgr0Bx196oXGrrAmWO8feGTjk09NSiuZUJ6Yzx0AoVwLHH+pIJU/cAOCT3pq2oiYquQw5OeQRUqrEh81W3AHIB71Ykm3yoIVEmOSMciqSAgto23CM8pkk57VBdwAMih8pnjHY1bmmhijIDEy91HYVV+1WxX9424qexwT7U7FCW9qv2eTLEFOVPYn0qvqMfksjIm4OMYGfTtWtGY5I4tylEzk564pJ3trW4aHeJARlR0JqQZiknaCiMhIxjuahSN8l5VYrzsI4zWxcywLtJYKAevQE1XkdiA6kNEDkHHU1SEyttZoP3kWH5xUNrsifDDAbjI7VelhLbZVfAJzgnIzUun2kbh2kILEYA9OetWJsydrgv5bEuDks3IAp9tbRbS28Fx1+v+c1rZglcqOGHBAHWkhhWD/lmNgOdx6A+tMLlJLdiZMgg4G0HgmmqfLZgQXkIwWHGBVkktdM7sFJGAO+KQxxJEQ/DMTWbKKw+Rck7geAQOf88VE8T5MkbYA4wR156VditXt0DL85PIGM1HMGklDYI9FHc0guVIozM4bzVxxkY6Va/wCPWFmUhgxOMc0kkSwRTPlUfGSrdfrWfFKzNjDF1OQo4DVSuUmSXFyJ8qSSSOx4qtPN5cA5DDpgjrU89oJZC4Vs4xwf0qO4t8xDMZKDjcp4rpi7Bc43VrGWSSQjGwn7xH6VnBBZsgG1ypyQBgg12ott6jIBCHBYjg1l6xpHl4aGHczDkY6ivpMvzBwlGEj0sNWT/dzM+w1JEb5cMccDuK1PM+0LCAST/Fu54rm4LeX7WFWLYoOGyMZ+ldLpMKrFuIzg4wpyPrX71lGc0p01TqPU8PMsrbl7WkixHEI0LIw80HCoOhqxaXCOoe7ICn7oByTVeWJDcxouY164Hamx2SXDsCrBoufRcetfXRqQqK8WfJzpSpu0jSWHG7yzgjlMdK3/AAv4s1nwnqEM9izIikmSPOVf04/EVzSXboFMQKH7pYjNSxXFxBMIwSRKeSegrKajNcskTGUoPmjufZ/wn+PEWpm0hlP2e5n+V4ywJLqDwPTgg49q+i/D/i231JADIoyNykkcg4r8qVvrq0ukMDOoyGAUkHPGCD+Fe5fDL483emPZ6Zq4kvJQwZbpj8uPRh+A/WvgM24bjWTq4ffsfbZZn0oNU8Q/mfeep2MOowOs0IkzztAHHH/168V+IHwMt9Yacw23nmBMmRsMU4zkAc4wcHr19q6vwT8UrfV7VmSaOeLaCScFkPp+Ga9Dgv4NTiijyMMNu0kkHg8fjX5hWw9XDy5akbNH6BCtCsrwdz8t/jD+zpdaXc3MltZbC0m1ol5YjBOR69Pzr501XwxeWEY82D7O6uVIYfMfb9K/arxV8ONO8QW80K2oS4cYyzEgf4V8xfFr9ni3v7l2NszlyFgMK5YnHcdD0746162HzCUUo1NfMbR+bs4kWRV8z7owQRyKsSt5yD/loFGS2Mj6V6v8Rfg1qnhu9lVLJ3iYF45FjYqDk5UnHBGOnuK8vbSZ0i/eo8XJGGXFfQQnGceaLEkyhIqshcEoB3PQ16p8G/gL4i+K99bJawfY9O8xVnubhSAo3Abcdcnn8qy/hN4V0vX/ABHFa65cJDYIyvJv4Drnp7cV+k/w8l0DQ9Ns7bQre3tEjAVVjxknAPzHof8A69fnPGPElbJMK/q1Nyk+vRHZhqSqS1Kvwj/Zq8LfCqCKWK0j1G5DEPPcjJZhnoOw56V7BbQi3bbGiqvoq4A+grO03V7e8tmkilSUBgu6Ntw3HPFX7a5huY2eKdXcHaQGBP0r+O8xzTG5pXdXGTbf9dD6WEIxVolmUZTerDdjIUYORTRgHbFwCBjPBqGOX7QrEYG044p+6NpAYzkqMuM5zXno1JBHukO5eB2PanNsRTwQemRUUU4IMhJkVjtIAJC+36H8qguLxYVDTKyDGV7E/StFFydkrsWhYBQsHYnZ1AB68UpYKrScDIwoHQ8//Xrz/wAd/Grwf8P4N2p6zHv5BtYGBmzjuD/nivkf4sftp6t4lMtl4ZgbTtOyRJdTghiMdsNn6/1xX2eUcKZjmrTjDlj3ZhOtCC3Ppb4y/tGeGfhVaTx3UrXl/kxRwwMCA4HzbvTHT618DfF74za18Z9RNzfzmO1D5gtYm2pGv4Yyeaz9E8JeKfiLNLLb6Xd38rjak0in5gWOWUn8T68ivYPDf7EPibVZ4F1C5Gnw4BeJVIZgR1D9AenFfumU5Xk3CsOfEVFz92eTWlVrqyWh8wS6fcTEbIivOD7j1q7phubDUFijJjnYYjZThgfUfl+ntX3ho/7DegWpX7RcuQQWaUTyEBh2xxj8vxrqtH/ZD8IafGLZoYriLcCWuULvGTjkFj7jGMGu3EeIWSU04qfN8jFYOo7HzV8LPj8ukTWseozIjq4UyhmIOOCSM+x/OvrbwL8R01AARuJWZthjHI6ZB555zVm0/Zw8H2qgNZRRsihVAtUJ49ScnH4mui0P4U6VoE4mgGxBztCqpJx7fWvxniHOclzSLlRg1L0PWpUpU1qb9ncC/wAsylMYGAa4H43adMfDjTIAIkyd2P4sY2+5yw49q9Rs7BLSNmUrtIAGRnivM/j1ex6R4ct2mRlt1ZpDkgA8Dkfl+lfHZHRdbHU4011NKjtHU+EtW8UX3gz4gz3Vp5hBKho2+7IAeVA/z1FfW/ws+KFnrNjZy28gEjxKdm7LbjnPH6V8K+Odbi1PxPdvZgywidz55clcHuPapfBPj/UfBd/tgnLjJaQnkAH09MY4r+nc04bhmeDimvfSPJjiFGR+quk+IIL2OMgAg85zkjitWE8nHyhz1PJIr5T+EPxwtNdtIfNkETg4ZpGIPHG7/PrX0RoniSC/jb98CycEgdR6iv5pznIsTldeSnCyPXpVVNaG9Lbrcq6MnB4zz1rwv4maZPoEry25KeUTIfMPBHr+Ga95Ta6rh/vDghsDnFed/FbT4n0oy7JJYkBjnYchVYct+G0fnXJk1f2OKjGXwsK0bxuePeFfjRbjVjYzzi3mjIUBgWB4+99K9r8P+PrG9hG2dd4YKVHXNfn78XWuPDPiISRuUikyYVhGC5GePx/z0rQ8AftB3Ph2+WC/M+pop2tKpRQBj+nFftuO4LWY4VV8LuzyoYn2c+WR+jyXyeQJQ6k5OQDzn0/Wk817tgXDREDOBzxXzP4F/aI03VgfOvlgynyxNwSfpxnt09K9j0D4kabqSQR/akMpIUKjgn2Pp+ua/G8w4fx+XNqpB6HrwrQqbM7oouwKzqJBztAxxn/9dcv468MxazbvMmVlRQA5G4joM/5/pWjZ69aXdw0UEsZkyAcn5h9fz/WtOXa0QQrvB6gGvMwdapg6iqw0ZckpKzPhf4q6BP4amuru0HlXEDNITtydvc/qK5Xwf+0DqXh+S3S/LGNG3/6OmWYHHXLD3r6c+Mvg9xa3VxBA0qFAGz1RRj8xxXwl400saRrDRsdpGUEWCMYJr+k+GpYXPcH7PEpN9Txq16cvdPsrwp+0rpZgeW5u4bNI494ifhyT+n869J0P436VruDHchIyAA0hDK6keo+vpX5mQ6tuiP2cyLOGwyH0ro9D8R6lY6iq215Pu2ArDExJ+mO//wBajNPD/AVoOdJ8pNLFTTP1As/GVncRqYBvTGNhkVyT9RxWnBrdrOyQxyAYAyW4wfSvib4YeD/in4rvmmgElpZOqhGvmyJBzzk8gDivqrwB8P77Q4GfVNT/ALQlBGdoYKDjoMk+9fhmd5HRyl8qrKT7Hp0q05uzR2l1BFe28sZTzUKkDkAE+tfKfxr8CRyQSiKN8qWkBY7gM4wPXufyNfXCKsMeNoIHQV85ftN6/ZeHbCYvtVlTdKVbDDJAA/X9fau7gypXp45Rp9RYm3LqfAt9aSWWo3kB3OVOApPfNRPqE0ETqgMUXVtpxk/06Ve1CefVNXkmYBBIfnJGAn+cV7b8E/2YtX8fhLzVopbTRhIC0iDazpjOfUZ/pX9VY3G4fAYf2uKasj5qEJTlaB5x4P8AC3iHxzeCDSYbq+d8ReXG20IcZ5r63+Ef7NdzpSW9/wCIdRkubvA3RBshOOmfQZx+HvXuHgD4daR4I0sWmnWCWkCDaMjDuvUZPeukSBXwmMgnHHXHpX848R8aPHylQwUeWHfue7h8L7P3pblHRdMt9OtEgjh8iJDnC4GffP8AnrWhqNwljYz3I+dI13Ec49v5gfjUh8mFVTcEJ4UHkE1558ZPFkegeGrpDcC0nZC252wMD29/61+c4CjLFYqFOO7Z6M5qEbs+Rvjdqs3jrxvbaNp2UkvLj5IY2OCu446emc/lX1L8CPhbp/w68NW8FtAqvyWY4Lux6sx9eleLfs8eBLXxJ4puvFc1vKqlvLTexAA3Fs+pyc/lX1xYwJDbBUXHG0HGAK/R+KMzeDwsMtw8rX+L0PPw8FObqSLoDGMELkAEEDoR/nFDsZOchB78Coo2ESshl3hTknOMCgEY3r65+b+dfkW7PTsSOxCCMDg8bh2rwb9pzx+vhzw1LDFOoljBKoHwHbkDP4kfrXs+u69Z6BYT314wW2gGcFtpZuBtHuSQPxr84/2lviK/iXxNLZAM0dv8zShs5JHQY9Mfqa/TOCMjnmmYRnJe5E48RVVOD7ni2v6udV1C6neRnuXlaRiem4k5rJhZGALBickACrF1MtoipHFgOQTnkn8aiSV87wBgHABHSv7KpU40oKEdkfKzlzO7IdrBSu0bSeSeo96ZIGLIxOVPGR0+lSMd5OGJHpjk+1QEOARnA6DjpWrMWTMi4bORx8rdhz1qIAx4Y898inLMA6hiSQOR61LPtCDaDzgYNSJIYkbvGcjJGTnHansy7CoAIIABAzUbRsjgEEgjkg8CnO20kEAcAH0pjAjEYI4QHt1NPkYb9qIDwMZHNMVVVijhlbgj0+tOWNvOIUfMBkU7lWERMRtkcDr9aWJDE+MggjPvmus8AfD/AFn4gXzWWkadNeyg/NNtxGnPXPtmvt74GfsS6b4da11XxOkGsXcR3NZyg5BI4Ygrtx0wM5HNceIxlKh8T17DUWz5t+Cn7LPiH4qXVvPLE1tpeCXmU4PTp/n0NffXwf8A2ePDPwm0lIrDTojcsA0jumWdvXP4HivUND0LT9Bsbe3022itAibSqgKeT1J/GrqzyqjO3ykHaPlH518picbVxDtey7G8YpFhbUW67Q4w3PAxVWS8itldp5xGiZZi56KP/wBVc/40+IuneELJ7q6nih25CqWGXYdRivjb4uftE3njOTUIbBzbWIBizGpByOoB9+c125ZlNfMJ2irLuefjMzo4KF5PU9a+PH7UUGg/b9K8NPHLelBH9oHKqpJGc4+vvxXyL4z8X3PiJ3lu5pLp5TtIDEIB9Pz/ABrMu5jLECLiWTIyS5zzjp+lZkaGWWRJx5cWMrnoa/YMsybD5dFcqvLufm+OzWtjZO7tHsA2xOoV84/HFOkMfnFYxuixlec4NPW1ihQYcEjnk5BFRM0CM6KQWYcDoAa+g3PEJANyKzsSCcKo6j3omLRyIoH7wEMuR29abbOrFVOYjjAzTpPNM6O2CB3HU1ICwMVuS05xuPCevvQ5jcFo4igY/MSarTDfcnJyuMA+lON0YFaInjHBPQ1I0iXDyRgAhlTk56Vja34htbENgmWUjGVOAvtTdd11La3aOJ1EowcdR2rhLqZr2V5JCAWJO49PevncfmUKH7uD1PpcsyqdaXtKq93t3JtQ1Sa8csMhSORuya9P/Z//AGc9a+MOpw6jOx0zwxbShrnUJlxHIOflQ9CeD+Vaf7N37Nn/AAuPUpdQ1SW4sPC2ngzXeoKSEKgZwmOWPB4H9K9N+P8A+0Npuh6GvgTwJGumaHpq/ZoDC2GPHzM3+0cj8zX5vj8wcXyw3P0OFONOKUUZXxV+KGj/AApsZ/Dfge3SK2SMxvcRtuc+55759O/tXytq2qy3F6bgu08rckytnv3/ADpb7UJb6SSe6klllfli7E5qnDCjSK5OBjAB718lOTk7sJSG4E8wk6EHJA6EVNEgAdhzg5PtSsqeeCOijnJ4pY0COSrYDc7TyK52zmbCG4OHSNMjuT3p3lA5JYI3XgZxU0S+VvLDqMDHGD60kRQZDH5l5BI4qGzJsZKm5VCjJHr3pYYt6MrKRnse1SCP+FScnk1o2emecyLvw2RyTisnIyciC1sRK7J/yz7sfWtiCyjhTLJ8h496cbYR7oCBnp8vWpIh5THgnHHzc4rNyMnIR44mVFi+6Dk465pwRZJCFJwoySakYiRDsQ56DFPijKYTGCBkk1i3cxbuRNbGTKmTaQcn1oiHyttTeucZHXNWZoAAHJKuPyPtU8cokjKBAgAHOMYrNskrRx7kMmw7F4DdATTJcbt6DDnrx29qtb1hhfkljz7VEJI5DG2drdM9h70JiIkiYOoAwCM596csbiXEwO3puJyKsORJPkMCF5JHTNCxednc/B6DvQmNEMsYmkEaoUfHUVX8kxsQy5QDO49v84rRlt0hQk7mHBJU4xS582HbEu0qcliM/hTHcoxxbRGccE8DpmlaERg55OeRTrmMxvGwO9j1AHIoeNSNhLb25BB4+lFxEMUKpcFsFccgdiaeU3yMzHjA2j3oi6mNgcjgZ7VIELQcuAm7pjmlcCFIfOkIJCEc5NLNbP5wVWDHI6dql8yNF3ZwewbqaYJC7IdpDsSB6YpDTI8/v9+3aBgMT0FLIMSFRhs8gAdalkgEwGXABPINRSxYuFjzxjk+1ItDxDAVAkdQw59MVXjUMGhV+XJIJ6Y9KkMcSbwzbyeA3aiGJTk5A7Dj9aYyKD938hjyTwGNEcC4ZVIdskYA5HvSPIQzLnkdD2FOM7xxlYwAxPJ7mncBztGyKm0lhg7gelIbXILggEDlj0AoBAlG4HeByMYqS9RJQoQFMAEgHOaLgVbeISSkM244JGKZLAxmZ4uVxz61YtIhvwT847D0p+7YCARtzn6UrgVt/mKdxyR1xQgROMliRyRxgVLgklVTB/vH0pEVIlfGCTwxHOKoCvtO3lyTnHXNDPviZMbSOpOeaUssbkB8EnPIJpWDgEyDB7E9KBorhQCEUAnjk1aljU/h2PTFRWwHmI0a5BODnqRUsiIM7WJLHGPemmULNeM7pleQME4xmq0wBUJkoTzn1p6sEJXJLZwc8/hSNh1YbdyjueaAHI2yNyBvUgDoCaUSh9isNu05OOM+1ORGAGzkAZ46H2qEs8mWZAEBxuxgD2oYEnlRO5KkZ656ZojgLMWUMwHBBqMKWlHlHOeMAc5p+ZEDyBtv8LA9KLlJEAAEpMhJzwvHT2qV5W84OMYwFKY7UydQhjy+RkEjuaXcY3AC5U55bp9KaKSHvEJY/MxsUHHPQ1DbqqOGI3AH5alkulEahzjk/KBTbaYqC2Ac55YcAUxhPG3mHeuFY5GPSpVYJHtAySDk46VE8hnIYNhBwaFLO5CglVGc+tACJIVQ4BD+vYVEHZRImDK7AEBT0qYSqR8qEjPzHsKTylEyyDJ7NjjIoF1GeZ5rr5hKlRjA6EVIqg5YAhugUnmorqdJ3XbhNvXvmlVvkzhivTng0DF3NJMu7lFGSRwaiu2ZXL/dI6DHWpwARvX91t9eQaSUh+VHPcnkUFIasiTL1AbAJz3pRthjEvDZOFUetRNZqeIyeepY9/6VLZ/6OH8xcgAbc8kmgVyK2by3ZmJBU7iTyBSupZ0kbkE5CnqRSzsjONwAQ9hTQ5kBOMBeAepxVIQSrtXMYI5IIHWnxyEwDglh0Y0huCqHLAgDINMt0/dM0hIABOB3p7APDCWUSK2X6Etzn61JNEjsCxHBycfyqsSsiK8YKjPJ96l8xlbecMAOM8CpZSQ/z4VcNIpKDA2ZwT71Cs6uDnIBPAomuFkG7arAHGCM5okk8yJdkWCOSfb0oSuFiLeFhMrHackDAzT1neQ8NhgBwRU9sqrKDIcoeSo4NV5Z4LeQswIIOCVOKYxzREEHcFMhzz0FC7FIDEsy8huxphMczq2SABkEU1Uw5djx/dFU7AK0kgK/Lg54I5BqZJHkV41Pluw5ZfSo7dgwOTggkDdwM+lPIa1BA53jqf5Uh2GqoiRgQQF6sT29aayJOF3ElAc5HSh5Q4XoQByPanb43k/d/dbqO1BQCQQOFiLMpxgCmyWxDvgbS397uPSrKnCIIguejHHSq0qss5Zxn/aBwBVECWpMDmLcCuM8jIpW3q56AHhiRkgetIn7pWl4cAjJBpWAO+UEmJjxt6g+lA2rFZxCX8wOTjgg8VbMwEYkJIBHQVGRGy8jJz1xjPtUjyiOMnOWyAFxSsK1wDGBTKoJfrtPBqt5atkjchbkgnvUs0hK7wdzYA2jqDQjAQEOd0rHA2/ypWHYbGoDIrDB6huop4ZiPlTnOCaak7bACOhwDjnPpSMHUOTkFRnngVRVhXlEqsuzpgKQepp8O2MeVkq2c7SetRy7PJRoyd45z6GmxNvCNIgEmfwPvRcRKUVIpd42tnOT6U6EmUFguwYwN3U1C8pZiJDx29DTmUHHJAAHPYD1p3DqOjkzjeNyAkj0B9KilZW2HqA340KGt2bcMIRkEjv600skihEQuQMhhRcY+WFC/nM+eM8dv8aatxImdqkEnKt6UgXZCfNfJzkAd6RlypIDbD1APQ1RViwbgzbsqVOAAB2PrVZGKu2VITB9j9KdPJE0KFVbeOD7UsEqRsWOTwDsPWgkjihLuPm25B4HUim7TGx8w4OMbSOKlkKxzbgh2N/DyDmowfJmDy/NuONvpQAkbiLpHk579T9KduYAtwSTkFRwKWZ2OSFEfGAfSo3b91gZLggnHpQA9GQODt68dM1FLHHtCJuVgc4J4Jp7K8SKSC0Y5BUc5NNSL7RIzEAhBk9se1UFxbOJBvGGcY6NTWchDGpAjJJPGDnjv+ApJZWAKRqGOO3FSwCPytu4MWGGJ7VVyiKWWO3DGJzIuPm9M46UkEiCMqF+bOQeuKdMyqxVQCg5Oe3vTHcPFmEDIyCSMZ9qLgSBjH5jFAQRjkcVHLEpKDOW6kjgUGUkJwSq9R15qaOdWIAXaegB5z70xoiePACEnI6kDjFOW3C5kDh3IxgjkVIs/nmQEDeoxgDAPvUJkDttUMQBkg+tBQj7XJ3nYcD7tLHt4KpuOcANyCaQxosYbcGPUKOv0p4ZdyAjcME8cEU7gQLCyTuY/wCI5OTgD2qzNb+YE8vtwQOuaYkTbWVWyM9T1pMMGUAknGC3TJpX1AWFRkoQSyclh2qvMG88hh8g5AHGaspthIw3zt1J6fSlMqliJlByeD607iuV3tlulVVHzA5+vtSxiWGI4UDnbgjkD1qw7rFKOBzwpFRys8yBtpTJIPckUXGmNW1UROxcliMhVHFM2uVAUkHONx7U9VCIdj5wOnORSFWkZCnL/wAPHGfpSuBP9lDRl5SxB4DdjVV2VnCD5RjAPTBp8Dvkx4yCMkg8A+tR3ByyfLgocjFAx6Qb8uSTg4JHFNaNXYYyUz36ipfOd5UfI29CgGKjDvLIfk2g5IA65oEx8NoLlWAzk8jsCaryZDiPGDnAK9Cauo7zRHaDGVOSOnNV7hN8qyFtnY+maYrjordV4kYdOfWo0W3KbWG4E/w8jFTqIZFEao24cEseCKgGLVmAAcrxx0qirjhFE29VKgDgseajWNUJwwcdAew9qbsVpd+4rGxwyjjB9ackwaJykWAhzgjpTvqVcFhUMTyc9dvQVFeD94pRflHAP+NSRqsChi53SYAUA807KlvLEZZ+oHancQwiPklgoGDnsajuFAKqThSeG7U3a002WICk4AHrU8ibQm4gg8AnnA9aAuOFsmxSH4HUA1DKggbIAyfWnrNBEjfKxxwWB4zSSXCsi+Ym4AcFeCKVwufT62iW8pUEs4Gc5yMVA9k1wTnIUcE54xWxcQq0n7kEwdDL2FWzbQSRquMgkYKnGT6V8Uj4UxmEcIQhfNWQbWwamgYhxCSEXgA4wF+tXo7MGYAYRc4JI4qSKDdISIS5Tk7cZP8An+tWmirGeliwcpIVbBJD9cUstpG06BACevHB/wA9a2ZbAgmWM7Yl6bupPcVFOgN15qgYjAOMYzS0NDNeBAWQhgSBluw96jdHVpFJIAUD5uuK0J5HSBJGUAsxAU8EipDbEP5mQUIwB3zUOwMykbagJOAvOTyKArmWOVSJE68cj/69a15aLcwoYwFcEYBH3qW0tWt98SKFJGfnGeam5BSeICPaZPnJ3ccmrEZi+zGMBiecjPJNTzabiAyYO8ds9Kt2OnIYVGxmLcZHXNNMaMm3/wBFxJGCJRyzHn9KYPOlkMjncWOOOMVttYlWwSpiUnewGMD1P6VA1mYpSRwTjCnkU7mcinHbJcRl5SxPTIOMj0/z7UqrIzmJcKe7HsK0reyN3GshZQM4YA4I96fb6dFbSyuriVyMlT1Pt/n0p30IM9bKS/MYMwQ5GTjqKvraQJvgQeYVGfMPBBqZ7KZb5B5eARncowKbMpmIAI8zpleABSbNUMMgtg0Zi818YUqOQarRxG6jKeYVxk5J5Bz0rUiaQ7VLogHBbbTILU24kk3oCTjaV6+/+fepTBlVYop5A8z7CuAR0JA9akuLZLeUlWEsZAyuMEe1StbtHMjOysM5YAYxT2jjaQZOR1IHYetDfYRnzMwEUjrtQnHTANTx27EhghQdRnmtQ26TwqVUOkZJAHQn0qwlmqMrTXCAkZVQM4+tQy7mTFYm5nBX94OeFHPvSppMV1MBlixOSRxtrVW+jtWkgt0yAMlj0B9abd6mLkt5aAKBghOpNJOzBmNLZJHKVGHkB5wOop0iSxTIzL+76gr0zjpWjApijYCMzzE8KvXFWHHmQqzLsIPK8Zp8xKMyaISk/IxlUAnB4xSBWSUiQFHCZGB0rUimtwqOW8tidrBh1GaV4FmuwoBIJAxjk1XMKxjppzsuUBAfI4IODUK6MYp3QnBIBLetb6QBZOhD9Aq9qkUtIxKoBKflyVzmquFjJWySO3QHMvJ5AwPpUUtqGlJMRUyfKqdyPWuktVhMEkbAeWBkAdSaadHZmWSMhmI4UdRRcdtDkBp0JlMflEOTkZOamj0yMZCqCmeQBnFdHJottHM5nl2EjccZxmoEtIYXPysp6kE8fWlKVxJGRDo6vJIj7mXou1uDVW58Mby6mJoolOcA4Jrp4oRFOHYNhj1AwAKtpZqJDudi7c5JyMVKmVY4d9IW2/d7d7kZ4XoPWqt9pMjQqpjIIOfMA4xXot1axQYdwDEex4I981nPYx3AJZGRG+6vc1opXC1jzcaTMJGEGJWY4xjgn0q3L4fnLRRylcsQML0HHSu9j0xbORXWPZxk8ZI96muLKO5L7R85GQccE1VwPOj4bkjuXaJC6ovC5zk1Fa6I3lMjx+Ths5JGDXob2KxRKEw7k/OF4IX+lU4tIEUkpkiZ49ufLJ5HNK4HESaQzspjhkAUkM3UE1VXQp/nffvQMTnBBP0r0iHQhcSOC7RRbcgdADV6fSY5QsLbXTAUBBj8au4JnmE1s8SM0QLhQCflziqf9i3TBXVwWJ3Dd2/z/jXpQ0kQrOksWEUYJHcetURpUp6gCPrkrggf5xQx3OCk8P3RGCoO/gMBgGmjSHgVklJEzKAsY4Ar0a40pYViByUPDNnBxWbJocsqhUcCJTuyRlmHpn8qFJCbOKFhshWNnAfJJPQZ9P0qsbV4nUx8sx2gdfxrvrnw4rRlVC7sA4PWmDw6ZCUVASuCGXgZochXOGt9IuEdi+UQcqzcgmq8dlcvOu99pY4HPH1rt7vQ5LORHdwUzzt6ZqjJojFlkK4BJGWJIP8AnNTfQXU5tVm3kR/M+dpIXIzSwKYrZmxkg4yOldZDpJtl5wwJzwMGkuNJALShVcAAnb0PtQapnErPLfSl1VlZcAJ2qTbeHzAxHzAcADNdhFoUswR/JxzyVGAf8e1D6T5ZklCfNjG3A/P+VWXc4eGN42K7AOCTkZIp7CTmEQbzjIcdRmunbRFVy4B8w84IzVddKkefMYICnO0igTOTaGSaTHlMpQ8dwT71aNgrokgRY5RnjHU1039lFFkZUwerZGc06PSTDtO5fmGTuGapCucxDpFvcbnMDEkYIJ5JqIWkNuSHQqEHXPAro/sbK7rI2GJJCAYJHYVFHawh8EjCnLBuciqTKOeOgxOQxjcnGQVJG0e/5/rToNBMn7sy5JySq9q6CO3+ymNlBAyQM5PP+FLBpcqYlDgSEnOewp36E3OdutOT7QAu4LtwQD1oXTM3MKB2Dk5WMHrW3c2qyRkkeWwON/rR5eEDkcYAAHBNSRqY8lpdtKzQS4YDHlt3OaiutNvZ8AyMHPLAA+ldJ/ZySIJhuLdNw4B9qmZXVfmxuA4GOaYzmIdAuLm0C/ath3EFSDgD/P8AKny6bPEwjil3EcbugroY4WRGfeoQjncOTVExeZclRkZA4PIzT3K1MYQ6gJZP9I/dqMbgeCas/atSW52R5UqoyWXitNNLdG+RgI85O7PBps0c0k0mTuDjaGHAGKVhmWst9uKq4eUksxOcfSm2rX0oaSSNERCQSc5NayRfZ2ChRE+Cdz4I+tVzBKqPIzli3CoowM/1pgRDXbnBhQgxgc46inTa3PNCwSzkMu3aGbgVLDYpErNsBkGCPf2pJ0mfY2CoJILDgCpJbKEN7dQxnzwpPQ9wDViTxFKyYW2ZSBg7uhqWGxaNwSGc5yCOhqf+zGnYS5BI4MYHJpC3Klv4lJjKMBj+Isv3PepG8QGW6eOPGdoA4wD/AJxS+WkMAKJgMcMe1QSRrLslYAqhwCBgj3zVoVi3a6wm1APvk5YEc5pTq5nYeW2Y92GUg5qs6/u2aGEOWGOBzUqItnGgdeW6jvQWi3LOrmNQeO2akLxMDJIC20cYNUzIJPlSNhIMAA0SiSS2+Y4IPAHFAzQbUY5Iliif5sZZvSjzYjhdxRzwN3c1l2cS4McZZSnLZ6nmp5YY43ZgGEpHVmyB+FFiHoWliDOVJ8xyecckn0p9wsCyKVIEpGCBWbO6QeU+WVicMd3X/PNQzO0OWBZmY5BPPb/61NIm5tW6wvGzO4BXqAelQTMv2YsRmIH5iDgYrDMzzyMWDRHHIIxmlRPNDrcylYgchc9+1aJjRrKArBNqhSAVJGR9TUiWskpCrLGyjkhl61nWADyB97OvQAGrTq4vCYZhGAOjHofWtYuzuax0Zga753mncIo5MkKo6gdj/n3rP067W3h+YAHd1XnPtW5c2cM7GV1aWVSTuJ61iXSta5ZMYznAHQ5r6nLsdOm010PoKUlXp2Z1OjtbXJaIw+YUGTgZJNJqNtLaRyyKg8o4OV6Yz3rmdP1G4tzL5TrGWUBmxwRWxpeqm8sShjaQgkMckgj0r9by/GVK1pJ2PAxlCEYtWBLSRZFeJw4Y5bJ4FWF0wCUNE7ZYZbdyBT7WzuZmaO2jRIcHryf8/wCNWl04lJCtwPMZcBc/MenFffQfMrs+LnGzZSuN4DrvGU/u/So7YSsn73MuVJHbI9KvR2LpakOgVlJ3Ejn8arXEz/wDnHLAYxWyWhjsdD4O+Jes+GpiILyYFWz5bsWX0I57cCvrf4VfHiy1+2j3XKxTooEkLSBQhJ64OMjjtzXw7asCzBwNjcFuh/CtKxvZtLuA8bfPGDgA4JBFeNmWUUMxhaStLuergMzq4GfePY/ULRvF9tekvLcRqxO2PLYEnTlec+v5Vt3dlb6jEfPTLk5OOM1+f/w4/aJ1Pw/IllqSLc2h4jlKLlPY19VeBfjHba1a28iyi6EmQqhgAMfxD1FfluY5BiMCnK14n6LgM5oYt8t7Mk8YfBK012C4S0MUe4mRY1QAbuTjaBgHk18l/FX9l7fePcLHLEc4MY4A/wBrj6/yr9ArbUIZ0WVHAEihh6N04/n+VVtW0Ox11TJeQ73CkLImQw4P5j2PpXzca9SmuWLPp1JrY/HXxX8PNQ8KzTPFBcxLgoGZSFJ9m9ab4R+KfijwqkMUd/I8UIAVJ8nA/Q/rX6PfEf8AZ8t/EViYvIVnD+ZGFLZYnjK9cHmvkv4o/s2tp63It7a6SROCTyeCeDwPT26iupVKGJpOliEn6mT5lLmRn+G/2t9YsJSzfZ3mUAxsN6KrDseTn/PNdp4e/bKit7lBeW0sMgGWVCCgc9wd2QD9K+XNV8H3/h3P2+CW2dsAboyuR/Xp2rnyhTzOoI5J7mvEr8H5Pi1+8pHSsTVXU+6dO/bY0q3t1lmMsXm7htkXLHn0XcPp1qGT9vDR7e4E8OnXsoVsKFSNF3Acknd06/Livhea/CIr4YOpJDdfw/nSfaGnt2mRgUzk9iDXF/qDkn/PoPrlXufYPiL9uu9VjJpekKZUYsjTlcsPy+Xqa8r8a/tZ+NPFLJFYajPoCeYJFSyY5B9yc968RW7Z1UMQcDv2FdH4C8Aav4+12HTtOt2LuctKo4Qf5z+Rr0KXDGS5XH2qpJW6sn6xVmzQtBr/AMRNceWQXGq6k4A8xUJJOTyx/A/ka+tfgb+xha7INZ8XFrq4YCSPT4nISI9ct/ePT25NesfAb9m7TPhhaRzhFm1AYle4fJIbA9fp/Ovb4Iyyh8BNuR05Jr8c4n465G8Hlasv5v8AI9ejQ5lzTM3S/DeleGoUttN0+CyVV24jUZZu5J960YvkiUCERhRgeWoAOaFJaQu+0gkjA5IqxKyx4BIAz9MV+I4jFVsVJ1K03J+Z6CSirIhCLED8oyckH0oCBVWQDB755qRY/MVmfsOD0/GmOw2KhB5PGO9cT3GMZTvDM4U54z0z6UoUGUeZkZwFx0JppTziduX2DJAHSvKvHHx0tNJnOjeGoJNf19pGj8qAZjiHueecj9PevUwmBr4yajTj8+n3kyko7nX+OfHumfDzSp73VLlIY8ELG7gFzjIH8vzr8+vjh+0PqPxSvBAkz29mHxFbDkleQM/l0Ht6V9Iy/s7a78Vb9dW8aa66xshJs4xlkb0z7fT8a9H8P/s9eDvDdvDDZ2DSIh+9cneSeAT82Sv1Br9XyXFZPw1+8rS9pV8uhwVI1K2i2Pzq0P4a+I9ftoks9EuyZXKkvEwAPOMnpz9e9dlon7Pviq8j2XejSRZJRo2ABXHdj0FfoxZ+C9IsVjgj06BSgIUsuWI960Do1q0YXylVVOPL2KF/IV7VbxLd2qNLQyWDVvePz98Nfs/eLrK5MsZ8iIDCozFSwz04z7fWvoPwBpfivSrWKPUIwxjYqNikDd6ZOPx/GvoeW2JJQKoVl2kLwMelOht4xa7FjAUHADAEn3r4vMeMa+ZNqrSR0Qw6p7MzNFtbu1tQszEjaCdxz2rO8bw7vDd2GkW3bbuUyAEOcjjHfHX8q6l5I4UWNzguOPQ+1eO/Hf4rad4Q8OBJp42vJciOFVy5XBHAr5LLaFbFY6CpRu7m9SSjDU+Ifjtd79agUlQC21cDkjkj+v5mvJ2uTBPsV4wHJBG3p7/59DXoGp2WqfFfxEXtdOkkuScJBbtksoO3qeM//X9K92+Fn7El7egXHitv7NmAHm2m0sxUnoOm0461/Wv9sYPJsDF4qdnbY+cdGVapaJ8w6VDezSQi1tpZyxwpVSVznua9/wDh38MPiXqCWz2VvJZQowby70scKR6L19q+vPBHwY8M+CLdYNM0qBSvBlnTzX+o3ZAPHb1rvfsMCxxqAWdAdoGAB/n+lflOceIGGxEXDDUubzZ6dHByh8TPLfAfw61jTwg1W+ZnGcBF2bQfX1//AFV6jBFGluYIkI4xuY5JqTOxAMgITnJ6A1GAiyHDhBgbpCflQk4/w/WvxqvWliqnO1q+x6sVyqx558XpYrHw48kiSt1KgfxMOv4BSSfqPWvzs+IV/Y65r1zJaoxRCVdhyCR1Ye3H619D/tN/Fu48R6uPDmkmW6RpPIWOJwCmQATj1OR+npV34F/sl+dHa6t4pIlfPmfZlXKkfwjP48/QV+48PVaPDuB+t4t2b6foeXVUqsuWJ4P8L/gJrXxHZFtLWS2sWHzX7phRz2z1r7P+Fn7Mfh/4d+XdS2sGo6kwG6aeIMV4xnDD0Jxj1Fes6Vo8GnWsUNtDHBFEnlJGigADPX3PvWnuAjMR3ZIADg8Cvis947x2ZuVLDvkh+J0UcJGCuyvbwJb71EUaRsojICgAAdPp0FWghSIAIFTuTwMUzy3GAcMp4I9qW7b9wBj5OhI7D0r805nN80nc7rJbFPU9Uh0XT7i7mBmSJS4VeMcj+ea/PP8AaG8bTeKvEYtLcyPLCSSY8ssp54298ACvpj9qL4ix+GPDs1hbXiLNcoEKBypBbpk/gT+Veb/s4fBpfEd6ni3WEJDZaC3uV3byCOQO2cn8BX7Hwrh6OS0JZpinZf1+Z5WIvVahEj/Zz/ZjXV4rbXfFVs0kEhWRbeZcKq4PBGPp3r650+0hsoY7SKIQwx4VVjXChRjH49auWkYt4o0jhCQhQqjoo47VaW2QB3yAcYUDkZr4TP8AiPFZ5iHKbtDojso0I0Y2ICzJgkZUngntUcn3vl4C84qw6qYiAwwDz61HOIxERuyCMZHH4V8mjcZJIHQAsMHAAxXxr+0/8Rz4g1SLRLeeJJWPlQxBhvIBbOfXkjH0r3j43/Eu18CeD3xeLHcTt5aoM7sYOf5D86+HPAN83iz4tWV3Ky3F0LoyrvADBT8vH0Dfoa/X+DMgqVIyzGqrRS0PPxNZJqB9x/B3w0mhaBZRwomwRog2nI+UAHJ98A/jXqEqo0TA5yvII4wPSuX8GzY00ZBRwxbyyAAM8A4/AfpXRB+A7txnBHTFfnmeVXWx1Scu510VaBPFZsybSvyYBDgj5qjml2RswGAgJ5BwBT5L2BJAhYjCFiRkgYr5g/aS/aZh0O3vdB0G8V7qVds8luxGxfTd0GSOe9PJMmxGdYlUKC06sVatGjG7Of8A2sf2hYjaN4b0SeO5lVitwI2ClCMfN6+mPzr4luzcPet5snmO53Ag+vr71ra/rs2oSm5kcyyySFixGMk/5H6VzU1xJIXwM85PrX9m8OZFSyPCKhBa9T5qvXdWVydZYyHiZyyn+LuDVCRdhEe49cjmpIZGlwMhQDyMck1JcWwdQ6g4J5HfNfWo42Rq3lzBsZyMDFPtoHnjdiw64CnrUQIWAbvvdsCpjKAiKh5zkk1Qhs1siYZciTOMdhTQ/wAxGCW7noKlaQbhx83f0qeO2a5X5UI5xkCpY7EBikUglgMjgdsUjoTiPIck5DAVr+H/AA3e65qItbS2NwuMEqw49v8AP9K+j/hR+xL4i8X+Rca0rabp8wBAQYmHrj9P1rlq4mlQ+N2KUW9j5y8OeFL3xFqkFjZQNcTyE4KrkAetfT3we/Yf1DxXcC98WzJa2IGVsbcnzDjuzDgduPevsP4Zfs4eE/hjZQR6RpSideZbmdt8snPXOML+Hqa9VgghtSieRbkdkKKccdxXg18ynJ/utEaxh3OT8C/DLQfAGm29vo9lFa2yxgjC5YHux49q68RbY1TywpKhsgAdajedLc/M4QMcYbAU+1ef/EP4w6H4NtbuNbyJrxYSQkfKr7sR06mvNjTqV5WgrtilUhTV5Ox3d/exaVA0lwESKM5d2bAUc14F8V/2mLDw9BPb6X+9uoyQGJBGcEZx+P6GvDPiV8e9W8bOFFy9tppj+WFCVEpwMFuTnHPFeJXVxJJP50zvK7ElmkYsa++ynhnmftcX9x8Tj+IeW9KgvmbHjbxprPjvWUvNRuZJmj5TazKicckDPXr+ftWO+pNDbhQqsGJBJHIqGcyNbDylwikHcM4IJps10IwuxBK2MNuHFfpVKjTw8OSlGyPhqladaXPUd2P3ZjUxxlthyBjIJqJpFk+QLjuYzyajWVoImAJCE8LnpT7hSAOAH6lxzj2ra5FyOIrDcgMBjqGIyBUdxCLq6IUE7uAQMAVPGquoDP8AORge4ptz+5QeW/I46YIp3KIVgW3lId8unVfUetSPdLPMCFaM4AIJ6ioIEEu58nfjOTzzUrYdTPK6hEAUkAYxR5stLoQiZFYtIcDOCa53U9citw6Kp2sxA+bn61S17xI0jJHbjBJKk9DiuWlYtdIrSBdzYDMeOtfN5jmEYRcKUtT63LMr5mqtZadi3KXEsr+ZuLfXn2r034P/AAaj8dM+qaw72mgwkblVtrTNwcZ7LyPzrd+Ef7O114ls5fEeuqtjoVmRIJJWKCY9gOnX/Gqnxh+Moa1i8PeGw1no0IEbCFgonUAg+/OBX5Ri8c5Xinr3PtowjDSJ13xm/aIs4dDi8B+DnGkaBZxeVm1yvn8bTlu+cHJ/DvXzXqeoSXMoDOztkc5zn2/Ss+4uGnljkJGM4C44FAieKd2aQFsfLgZFeG5FN2J1jYNuYFvY5qe3ZJgI2QAZJDdx71EiTFFJJck87j2qbZ5TBicNjpXM2YSdyPAEhXuR3qRk3qCowijr601kZSCy8eg609AWO1CNv86yuYMlikDxlcg4wCTSrbl0cZBLEcjrSw2sjJIqjsCCOMCtizslQq2wBgvIPfispMxbIbPSX+/vA2jIXGa0fsDxBN7DJGQQOBT7VQA20HgZx3NPiymN4Jwc5PQVg2Yti2sRDEsOnf1PrUqW7eZlsFfQ+lDuoIjB/dOeSKVRt4Y7h0AB5JqGzJscF3eb0UIMjnBNNWXa24g4xxnvQSWRmY544A4pF2+UQQcjkY6CobuTcsC4MwkTJJABORTYSiuUk+63BA64qNJSy7QRuxySMCmxyB8lhlgCCCKQNjoC4lMbKAjHCse9LLF5Eo2gMCf0pxVtm5SM9Ru7D2okBLAlsnOOOlBJHKHZSoG0dj6VLbRbAUZyZOoJ6AVLwmFBDKOSe+fSmiVFfceXwcAdqpARLJtd9zsDjBU8g1OkixhmC8kAEd8VDcxCREkQHOcE9vpSPBIyLhCQDQUBRpZg3UHgAdak8vORg+YOTzjFNgLiQgDcvTIqVEJmkUuMleCO1Jh0GRJsDxqo3HGSev1qFHVHPDOOmB3p6sYwxQFyBgntTEcuGyu3nJxSAlKxlwzABuwbvSZDklzjaOABj8KSX5gu5gAeM4pixqy7SScHr6j0p2BAR5jsAMDHB7ZotlWK4CtGWJGAPWpAo3quRsY4yaHlIlGGGVGFz2NFihjxeZLswEJPKkY/CnSQ7Lf5BsA4Bb1omt2eNpmf5/T1pkTMFETEkdRnJpFq4scS+V5jLyMFgB2pkkSuGdwRnpt4qRmMMoHUEZK+lRMoMTMytjtjpQCGIh8wHIdugUdSadEmWG84cHHPYetJblSG3KQRjv2p0CO7ESoVHb1P0p2BDDHiTPQEbc01UjjJYkkZxgnirE0SREHfnHOD2ppt3a1d2AAzk4xn6UWGQSwyBioHyMM5B5FReYyRhdvU8mrTgqyMQxAAOM44pHcvubyxkcgEZFMCrGkgYt5ZZc43YqR4vMnGT0HJPIFOWZ7iMsvyFeNh70BzDIGZhlhgDHFA0RgCVyAQh7cYFV2ilhOHX7p5wOcVetFaSRpHTIHAA4NObaylcZJPIHemFynE4hjc7M7sZYjIAqH5pZC/QNxtFaCxPKrbQrA8DgYAoFtDvOMgAYI7/WjYdyt8qShgSRjB6gCmSKs+9JVJjIyMcA1NtQHOTgnBB7VDMkqyjjIwAuOppDEQbCMKQRyCOhonjXyxIGITndznn1pbkmEKFySwwWx0qJUZlDHgdwOQfegpCbVfIIw4AAz3pyqLpwhBjRBlifWl8ks+7B44Cjkmns2/JzsUcHjmmmXcguEQuAMhemT1NSBAINoTI6Y7ketWfJVoyynIxxkVVYncOpGSCAcVQFaVfKkQlSYuMqPWp4t2T8pCnkEelTBFwWY/J6Dk0m4HuwVeeDg0ARLkyMoAUHgj3pWlCK2fmyeMcYNPkUBsbCSeV9KR13dAARgkenvQK5RMYiOcFkxxjgg09S8eCfmzgEEcVaETLGWCblPQn09qQK0RDZUnqO+fagLiPKrkDYVC9m7moE3xTOIzgjJZWHUegqaWNpCJCdjE5AHI+lDQqWjkZCGB5OTg+9A7kYO1WwDvIznsBRc3CrGiMpAI/E0T7TlgSVJ6VIixvy4wQOGPQUCuZ0kyoygjcuevpVhY5PKDpgBzgD0FSCBJCCyKW6YprK4kiwwVMkYbrmqBMRYmYlWUEA5JxwKdHvIZARxznFSnBUqzYPXrwag3rHICevTHrQUiVlSO3AdsnPRR1pHeEFGz8p4IPOaWaZgoGB7ZHH41E48xwNm+XOBjgUmUSLC0rOY2BH3iMYwKrszAlfm8zOAB1xVpQU3OflAGD7VWH7+UOEIVvlDdjT6gRTZ/hjIJ6kHk06HZG4BjBJ67hkGppg3GASRwCvXNNMTW6N8pL9cEZxQx3JXhWNCzAY6ADgAUwKh5XJY9F7mkjtWkjyxO3OeD1qSMHa3kkAqOD1yfSgVyKVyQflzyAMDkU0TK6FCGIU59c05A1yxDqc4/h7U6Rfs2GK/uycBj2/zmgdyEqxmOCFUDuOtJGICjkuQw4AXvS+aMu2AR0waIwNzbRvBHBHQVSEOik2+Y2cAjHv8AWhLxSpB5APORwR6Uio7Fg/CjnPeom8xMyBcrnGBTAZDAJy2WKkk4UdxVhJNiKUIBU4MeM596bCrLIBAuHPJOe9MMRgmAJ5IycnpQWEbGS4YyIx3DOegPtUkkgJViFDKenb6095C1uEBAAOTIOO1RiILLGx+dMZwO9BKFMgeKSTbhweCOh9qqxkxyAsMg5x61I7K8jxgbCBkZ4FJArRsu4AseAew96VhksrLIOFYDsw7U4O8sYWTaQAQPU01iEJwcFDyD0zQFcZAUuj8DHUUxjYC0wdfXgBRgihY1lkDh12rwUH3jTVt1WcAuUA4ODg0CDZKwjyy4JB/rSsAroZd4OASeAOtSxsEjClSR6jp9aS0xCN7HLsMLkcde9VEklSRuDGhPQ8/jTHYtyEGHcwIGcZJ4FQStjH8PYY4xSM0gkUAEA8Anp9alEqxOJGAI6FcdfegYomiEJDoWOcbzjAp0ZKyFAv7vGR70jQy3O94QrKo3EY4AyKYqs2CJAhUZwfXPSquAQQzKXbAA6gGohlLglwCcjIAyAamZMBVZyzdTg8ioYiZLgqxO0nkjqaZI/wA5RMQ4YYHAFOlhS6AGCHUZBqWdEWMBBhh68k1BDJ5gZSwIxglfSgBrJDHAS0mS3GDySaYrMU27dpPG4nke1DCIOytyO2etJKBNGY1JjcYIYck0ATgNwCwVCOVbmqMzgB8fKR/d4DVadQApXIdeueeKreX5hxjeM54oAk2o6A4IIGfTFRu6xxltpAzwQOtWH2ttARgQOueRUQ3M7hmAOB1poBqiORRIFLAnG3PenqioW3j9322nGDS28AiUKvUc5PrUYXeWQg7e2D1qhodDEyzgk5TGc9aa0ADySBxt7YqVInQFgdseOc881HG21ySoO7gDFNDI0PkTI4OYyDuB5IOKmyCSygYIwc8UixAAoyYRjnC8E1G0bqAxQbV4Az+lIpEqRIuTvCf7R5AqWGCEP8jMW6sOp+lOdEuI1XcACOgHP+eKS1VIot/mFSDgnFK4IabneroCEAOSCOTTJVA2bASpHPfFNB3zsq4IxyD1+tSxvsMjICSACSBkfSgRB5kQkljILMACrY4Jp5WMJ8xCZHU9RTLrdMgaJAD0APA+tPkEOCpJYgDr61XQRXgyxAZsgHIPQ1cihdUkJlycZCkdD61TlVdvzHHOM9MVNbbyP3eSrccck0hp2HMjIpmCBicggcZNIjQtDlzsc5BBOOKLZWaUhCxCjJ44FRyRxzKxVG+XOST1HrQUEcsbr5kQKAcHJzmkDHYWJBx27imv5ZhURkKck1KLZmUMjqdw+YZ5FUHUj8pJQTExUYBLMelPRYw25ZMFRg56H3pqxoD5e/JJPA4JPoKjCZUowwQenrQLYnjPlM+cgNyM8j60jRmVMsQxJ4wOAaSN5GTym+UgfKTzilRhASpO4jkHsT60CsRSxyODnBAPTofpUoVYIl3uGB/hI6VAyuJxnORwSD+tSJDuldWbCou5e+aCiFHVWdGUlCcjHU1YY7gU4VMYA7inQRNsaQxsAxKqxHBIAzj8x/kVAkiCQ7037fvDOMigCeC58vG1lIXI3EZFVrmYRkEEEnkEdKsqsEY4PH3iCOaqFIzIdzYBHUc1YyRCU2kqArc9ORTrqJVUENkE8E9MelRRqVhBB3EHA3d6QBSdpBV+p7j60Ax7RZO442AZYdAaeVSIn5Q4zkKO49KgSFmAQZIzkd+ankKsGIOC3AAFAj7Da3AtGj3L5nUuFwPyqp/Z7NHl3GxOSOhq3ParkiESIf4QzZzRBbOzET4Y7cBl4Ar4hI+JYy4g+0xBiCqR4PBwTTorN7ZjK0mXYfKAMAf41cgtHaBo8AnGdg6nmpo7dGtmM/ytGNygcEVQtismZ7aJWcCUOSyEZOPX/PvVaONWlcxn5QcDd+tPWOSGIsfnLMSGIxx6VpQ2aSRCQMEiYf6wjIBpFpsy3itrm2xIeIzkqOWB/wDr8/5FDSRCFFRWY5yCRxn0q0ZVtDNCiq4cZBA+Ymo7bYUACEgnDgclRTAYT57HCkgDPy8fhU7viQhhhWAHPUe9S7FhmIjUkADjqMVXllEkmG4jxg5/lUPQkTYk0oHmGUkD5V4x7UB22qkeUKnPmEnA/wA/4UwS/ZLkw5+UrnAHJz2FOMjo42ECLvkZz7U0CZZkvRLHloi+fl3IQAff/PtVY20suJJCdjHau0dCBUxChRCsiKzHlTwSPQUqxwlHjWcmTGQc5ANWhMdABDIsiKcjhlJ4IqXzxGXfbuUcjAxz6VVtZd5lUnLooLDjBH+RSS3DRR4BXDZADDNQxItJfzOUIBDZ+XNV42xIYpAQXPQHBHXmo4zsZN0nKfNg9T/n+lOlDicvGNynklv5VBY+3EAZo2LLxjBOfxrQMiGCQ9GVcqSKzZZEk3+Y+04yNvBpVDykxk5kCgg+tCdihYI97MZT8g+bdnipJDJbkzqheNxjgYzgVU2ICA5IfP3M9RQZ2MRjDBWByAQTxmrE0XIr+aSIYIgjJwAByafJciO4aUBpEKgFSRx71WWWJMO6l9g6A4A96qySuszSFd5UZwCcD/OaLCNaFo3vY5ydyYwwAwMYqSS5VbgxrE2euRwB71kJq6FdhGWHUrxipmvBLMpjIyRjGec1LVgvc0452jJ8kbypJOOTTndmjHyEsp3deT7VnIzWmZVRsknBJ4qa0uGcFTKDk5Oe1RsikWb3a9sjzMEIPJHGB9avW8xtypUZOOh71lXsitnewXYMgZ4J9apy3bTYALKijBJPAFUJo3I9R89wXAUEnGBinvJHGsbpLjnkdSa55rvyGEaAjcMAsc4PrVm0s50wZJAqnlQxJJ9qb2KSNoagkMr5ALkAgenvUx1CV1jlDgHJAUcZ/wA/0rBUQrcjBIdseYWOfoaLuYtqEEKyggHgL34qWwtc1m1KGRwJiXcHJKk8elJLqEflu42uTwoX+X6VkW1thnbO/k5xU0EapbON6kKd3HUD/IpPUlo1Yrxm8vziPl5ztxgVKl2iTBncMrnaCDgEf41iJcPcAhYmEYHGOSfen3M6eUgUbj0B6AH0qeUaOhvZo32eWNzYwRnIAqCFg0XlyH7vIweR7VmSXgtpIQCAWGMN3NN8tblSGl+dmIADYOaqOg2jXlCRqHklynXJ4BpH1ESYAAjAAAGMGq6MFt0W4IJiOSx71XnvhJchgvyIOCQOPrVXFY0mfzrUSgYySAwHBI7U57oQKhkIAI2DjvWTc37QJEgIEQYsI88kn0qBZZdRnVQMbTuHPtQmKxfN0/mkRthc8KeTj1q4ssCYll3N2CA4NYUt2ySFNoLdNw6AetO+0edCTJIRIvBB4wK0TJN21uYwZGwSTwM85pl2ySbB0cnBK8AVzrzAFt7HaBnIJHFXG1FZIwinAxyf60NlJGjLcRyJGVjPyD5s9D71OircrJldjFcgY6elYbzyGIbWMcgPGRnNSxapsBSQliPvSLxkVncdjVuwjorKAj9CMcYpm6OWRQAFK4ORwKzmnL2xImCIxyd3BNQXF20EsYlH7qT5Tt4JoTFYs3lhHcu3nTrIByoXgiq8tuJBbxr86Rscj+n86omQRzP+9wAMgk9B/n+VSvqBZpIyQGCgrtFVcm1yeeyjmkGwkoeNoqGOz2h8nyz0G7kZqfT7gwx+WyExDncp5B/z/OonvG2AqpYBscdatMdiTyWsN0hOIyAQD0z/AJxTd4cfdKk88jn61Xe4huY1Hm5bONg6/wCf8KsW7q3zEs5XgkcYFO5SKphl3HAGQchiOKbJYhdrRrtXOWfqCatyT4jkeNd4j5OO9RRXRdC/AcgjavQUJiZny2xDoDyWyAR0ppX5dwHyofmJHTmrTXTQKA8ZkLcDaOR9KdOrTxOiMAuBuJH6U7iMu8gEoWRlyFPQcEimW9hE05LKMkDJxg47Z/KrcsLOFSPKMpGWPIxVho/JulDMo3KBgjke/wDn3qrlma2kG9kaGEg+Wchxzio2iFuSrnezDG0dce1bEMH9nEpvyGJJPcg9v8+9RMlt8ruuZQchgcDFFydTJiihMxZgu0DhSM5qwbW2lzGyBRjIGOlXEETneybl7ADGKqq5uN27aoBIx6e9FyNSq2NjR+UylThcdCKiuLcMyM+SmOSOKszEySiPZshxy2efrSgrNI3l8gcAGmVsZd9bysY1EoRF56YAHqadbW7JjzQBKPQdRWgYkVmDHOBkjuaqRQlGBcnymPfrVbFofMYIkAAOepGeTVAIwjLcL3we1W2tlbcQSXGcr04/xqOaRDnI2vwNvSlcaKEkDJPiddynBOOCQabebngK+UybOVI4Jq7K7RbTDhx1+YZFE8EyhOztgknOAKq4XKRg862TeWVgQSBwTUktrNJcKpKoqjOPWpxGBmOUFJezdPofenPFtUeaWbHBKkg4qbhcqkeXuXBVjwAegppWTaIkBMmc5B4rQlgSQg5wByCepqtMY47l1AKy4yOcimmK5C21GKyRkYGMdjRGcBlKAIecYqRkE6uWbJ7EHnNQ+YONzbSp4J6GquUrjhLGv7ogAE5yoxxUKBJGdiW+QnLHpTYma4Z3C4Cng4zj3p8nmNGckbORkd6LlLQguGU4cAqijJYdT7U9XAA2tkEZyR+lNVkghMZBkBJOc8fSkt284MoPznpkcCmJkPlurjnv1J4ApLicpMAwYgDgjqakZZCpIYn1x1zVdpZEcqVDIBktjkfWmiLDgJwCXQAA5+bkkUtxM84CKvKDI7YpIlkujJOxYhVxgHpUds2Jgsik5HUHp71QrFhy0sOWXDY+YnqKjijjlUy8lQMNu6AUkjh5wAC4zgBeMimpZ/6UCAxC8sM8YqrhYfBvCDySIXJONwyMVQmmmSUMyl5Mkbicg1flaRyVbBTOQFGDj2ptrFFBMryHeckIp6Zqrmi6EJlKugYFeMkHJzVO5mT5/wB3kEYrQvl88mU7kaM5bHAxWdJEzK8qjA6gtyK1hNwalE6IycWmjFnkeMjGAq8sDwa3PD1+JJEEZCohwzdB9aguLcbg7ptTGc4zk/5/nWfe3slufJgQRIOcgZ3HH/1q/Qcoxz5kovc9KSjXp6nc3mpM90IROjR4AwgwTx/9asrT7i4iLSwEssbFsOck1zFrM+wSNIXGcbj/AC/Ct2WUz2aQwy5I5OOB7D/PtX7pgpKpTTTufC4yg6U2mjU1PxNNqmxWIWMclQME1Wt7oSzbUDMAed2OlUY9JDgD7RktnK45BFPtmSCUp5wcjg44/GvWSseRJFmeQLMwj2lsZPHBqCLdG5Zozn13c5q5BDAiM6HfuOBnrUWApYqNrg4IJyaLGL0I0nYSyMspREXBYjkH0ra0H4ia54VuftWmXJM2MAhiAD/j71zzeV9mwQQzNzjk5pkS/Zolj5ZDkvz+R/z6UOEZrlkro0pzlTlzRep9ffCj9ou0iazs9RY2znBcvKFEh743dDk55Pevonw58RLaaKKd3DpI2CqsCF9/5V+YsF1MZU5yFAxkZBFd94S+K2teGpSI7iI2ygBYp0LKn0ORXwmZ8MUa7c8Po+x9dguIatOSjX1R+lS3iyzk+YDuJZQTj5SeP5iszxD4PtNYZo7lAyTAGSRVDHaecAZxXzv8MP2iYvEXlw3FzHFPGihhKUjUcgcZPzDnjvxXvmiePba/lcMwLouFVmUFhxyvNfluNyzEYOo4zifomFx1HFQU4SPGviH+zbp+rQ3EkFoplKkR+YhDIO33cH9T344r5a+I37Mc2k6hPPbWckUhBLRHcWQgdcHjHHoDX6XfbYb2JGCeYZTgEDj6fz/MVmax4J0/WWRGtdhPygBsjOOvOfyrHD1503ZvQ7mkfjTrHw81XSFDywsbQt8rFDg+uD0P4GucOn+Sz+Yw2LklQK/VXxx+zta66FaFYJUSTzI1kLDY3rkcnr0/Wvm7x5+ywqXN3PFF9lnUmTzXKqj9sBQef85NerHHQvZoy5GfIOn2X2iV2cLEu3hiCR16190/s76H4W8GaHbSWtzZz30zhrqUyKrI2Bg5PbB/nXyz4l+EOsaNelJoJ4ooTlnwACT2xkkf/XrDF9quhRrFHcTxCFtwjVirY5rzc6wDzbC+xp1OVMdOXJK7P1ZsfGekz6f5kepWzyEEkB+fy681rR65ZNCjPdRxMx2iJyVYcfl6fnX5Y2vxo8QW2RFfzeQVA8rILKw6nd1yf6VuRftF+LI0AS+aOMrsA5J6c/eJ/Svwuv4YYqpO9KovmetHHrax+mw1XTmjMiT5K8FV+Y59fT8zVZtYtJYw7XMIYnaI965Y+ntX5sr+0d45+yC2/tUGJySfNjV2B7bSen6isfUvjl40vnTzNWKRhvmVGJ38dOSce+3FYrwsxmzqo1+vR7H6aXnivTbSENJexxKpwVVt2T6A9M/jXnXir9pjwh4bspme/We5iORbqc5Hr+nSvzu1Xx3rOsLGt5fXE6g9fMbA+g9ea9V+AvwT1D4naxFqOpSSW+jwne5lLO07D7q49z6+ld3/ABDvCZXT+s46q2l9wli3UdoHttl448dftGzQ2miu+geGppNrXIi8mU8/3x9OlfQPw8+FejeA9FNpZWivJJgTzyYZ5T/tevIq54T8O2PhXSbaHTIo7WJV2MGXBbnnge/9a6JZuY/LAJPDFeAOK/OM2zhSTw2CjyQX4nZTh1kIysHCqOOpCgYpJcEKVJBzgZ6fWopXO8NuYyMQDmppCrMVzgqASQMA18SpO+puhLhW3JKRggcUsTsEKkZbI600FghUkMhHcdKN6kgOwjGcKW4GauOrAcYhGCQSG7nPFOeTZEGIUBm2Kx4BPpXLeN/iZ4b8A6OLnVNTiiJLExhgXIHXj8a+Ofiv+2JrXim5+waJnTtMiLYugAcnnn1HGM96+0yfhfH5s+aEeWHd/oc1SvCnue5/HH9qDRfh5Yz2FhML3WwSoiRgPLbHTPt3PvXgHgX4VeLf2hb+LXNblm07Tmm80zuxJKf3VXtkAfnWd+zz8I9T+Jvic6vqcMd7pNrJ5sRmVmWWQfNuY9+3sc195aHpsOjWcVvDGsUZA4VdoBwP8K+0zKvhOFKKoYSN6z6/qzKMXW1exy/gD4NeG/AFmtppdipIPmPcSKN7t9eo613xto2mL4GCMEKcdKYm5ZMBtw6kDvU5wuHU/L0x6GvyXG4/E5hU9piZ3Z2whGCtFEaLu3fMSmOAOCOKZHFtiDs2Tz3xxU+NuQMMCPyqO4ZY4iQuCDknPeuKPZFjMnyVCJvIPBGa8J/aR+Mcfg3SP7Ns2UancMYfJXJZ3+6AB9c5/Cui+OXxo074W+G7rzLyP+03G2O3hkBYk4+XHbqPyNfOXwR8OX3xd8Xt4p1NWFgJXNssilsNu+Ynt1FfouRZLJU3mGLXLTjqr9fM4a1Zp8sNz1X9n34OnTN/iPW83mr3RE7pOoIhzjivoWyhOCpIXYuBk4FVINNSFCqgAkBSQewHArRVNqpuYYHp3r5TOszqZjiOZv3VsjopxcVruQu7nEiYCj24I9anhiMmOo3YGfWmsv2dRzvHUKBikkuHcBskEc5FeEjZak8u1CRnG3864r4i+OLTwL4eubu6kAkZT5cbc5OcA1J46+IWneCNAutR1O7jt0RSVR2ALsO2Ov5V+fHx2+OV78S9dmSG5kSxQZj8iYhc56cYHGB+tfoHDHDGIzqvGbVqa3fc5MRiI0l5mvp0l98d/jLHFcOLmxDBmjwAIlycA+p3ke3FfffhTQrfS9JSBAqPGdgCqAf/ANXX86+VP2Q/AarpcesTDLXUjKjleSAGGM+mf6etfYAsyRHltrgD2P1r2ONsbCnUWW0do7/oTho3XOyzDtUCIEsB8wYmp9gWYgkbSQATwRUbbkVRnJ9SOagkuAA0krhUBxuPSvyhXbstWdz01HvBFFKS78g8joa5X4i/EPSvAOhXN7eSqPKjLog53nsPr1ri/ip+0d4f+Hlo5LJf6nIjCC0BB81xxtb0Hv2xXwH8VfjH4g+I+rpd314xToYImxEhBPT2HH61+q8McEYrN5xq4hctNd+p5lbFwpqy1Nn40fGLVfihrlzdSusNvBIWijXByOQB+GT+YrC+DurppfxI0W8IkLNIYg0bAMjMuA3vhiD+FcJc3jXSlkdRnIAXqTS6RqC6ZqNpOsjGa2cSA7ioJHQZr+oaWVUcNgvqlFWVjwXVlKXMz9XfBF0jaehkcGXBVcDAbpzXQ6nrtno+mTXF5dQ20SDO6Y4FfH2m/tOaL4S8O/as3M1ywTZBG4JL8Z6ggd+a8X+J37SHif4j3rvNePY2RyiwK24lcDqfwHQCv51j4f5jmOPlKppC57KxsIQsj3345ftaQXtlcaP4ReUrECJrsgxpKQedvfHA718Z694iutWvDNfS5Kg5RVAB9qhnmndzI07yOoxy2cisswPcq0ruVAOA2OvtX9A5Dw7g8ipclCOvc8mvVdbVjGZ7kryQAck9sVZeYgrt2qmMfMOajeIR24y2c8E9KZNwqKo4I4+lfWbnLoMueSHQgsOCBTw7SRDCncOvPWp47RXWMgkZ9fWnrZSqzqqMz5wFHJoIZQMDsp447irMNoSQG4IAyPauv8K/DLxL4wnt4tI0q5uGMgUybNqDn1OOntX078OP2DNR1G6trrxFctbRg/vLbaMSD06bhXLVxVKj8Uikmz5I0bwhqPiG9jtdPgknmmbaiRIXZvoBX0n8Mv2KtZ8VXAn1a8fSbB4l/d7ds+e+Mbhjjr7n0r7c8DfBDwv4GtEi0/ThbuOHc/exj278V6TBCsLuYsQKsYQGNducYH5V4NXM6kr8isdCpqx418Kv2dPDPw8sYrO20yCViP3txKu+R8Dqc8dv1NeuQ6ZbWihIYxFwFUA4BxVncVjSNwI3IxtA5I7f0rnvEvjTS/CdsTe3YGCflY5IxyT7Dp1ryn7SvLu2EpRpq8nY6Jp1ijHIQ8As5wM4HH6Vxnjf4k6R4MtFlvJkS4UF0g3AO5HoPxrwT4i/tVtcy3MOiJi3jGFlAGXb2PXv6184eJPHGo+Jb1pr6+llYnGHbLNknjPoM8V9flvDlfESU665YnyuOz+hQvCj7zPc/iH+1Hf3kctrpUTI5OBK2woBxlT/ABZ59e1fPuq66+r6lI897LNLLtDCVjgsM/41lTyNCBAqEYO7cD29Ko3cwlkDMvzAYyOuK/TcHluGwa/dR1Pz/E4+vinepI0Xu3clJGDRqflB6g1VYgxyIoyxIG49RVUx7lCueTyHB5qZWlk+8wwBghRgYr1jz7klvOyAQhwEI4B5z7VAsYGYOsh5Oala1CtG7cYbhQeAPWo5/KhnG1Gxngg5zSYxixgYjJJxwD60KSsrKgPTkHqPenLFGLxS7ZXGQAcD61YnijkMjbsInDAHGc1DLSMrbLPdYyAq9AOpp7bVDNICEBwMDkn+lLBGfNZmGwe3JFSfbo7e3kEhA4JBIyDU8yirs2hFydkVLjUraKNzjy2xz2J9q5DVfEdxAHhgZAHGCx5xUer6t50rRQ4HOS7c1hFJrkiEI0shYhVjXLE/T8K+UzHNW06dBn2+WZSlarXXyIpI2vgF2bXHQZxk19G/An4I6dpd1pXibx9H5OnE+fHZSYRyi/xnd2zjA71R+H/wv0fwNpC+KPGiLLMieZbadMpGeRgn3JBAyPWuT+MHxn1TxrqRgCtY6bCMRWgYEH3bHXjGPTAr8wx2PdaVoH2SgqcdDsP2h/2lJ/Hd7caFoIFj4ctxtUQYU4B4VSuOxwT+HavnC5u2uMxseRwCRyFpqytLKypliW4x0NT20ao5mdS56cdq8ZmLZHb24CAueRxyMg1LgW4QKytzwTzUtwqoq7iVA5wfSoXIOCMAE9B1rNszbLK/Mw3OAf502QHczghuMAGoT8g65c9zUkLjkPkN056VizJgwmZwzHKnA9xV6CESgYUh+4AqKEAgSE5IOMAYxWrCzxbRGmA3B4yaxZhJk0Ft5MTZDZ21chQPGgIwDwG96rT3xmIVVwFGNw4yamSZIo0ZvlJBHXisWYNkzhQ2+IFW6EN0b3pWUyrHuJQsSSo9KpyzO6JgHHUEfzqQXf7o7RzjAJrMyJlnCOOPuHjPTHrUpTJd5DtJ52jrj1qDzExuVwQRyPT/AD/SmktMpbOEPy1NibFudgPK2nAJBB7U5hsKqxyODkdhVMFwmOijoDTozkqDIuWpBylwtFv2quf0zTklVY/3agOSQR1/CqDyw52FySM5PTFTDy4tnJI6kA4JosBY3ZByQAOn1olQnYQpHcjPU1TBJJ65BzjqDUsWXDguVA5DHoKdgsWDK33VAUY5yOaheYK+CwJx1x0FOt5Yy+WJ2ngkVE0UTsSDx2zRYXKWmdZsMgKbRwufvU65uQ9smGyQcErwKox7UXCPu28MewpxUowCgAdc9jRYfKT+a8OGk4Vh90DBNDy+c++NOMAY96iguy7MGCsU7kcA1UuJmdxtJUA5LA07IdjTMgGARsJ688ConkEQxvDDqcdxVZpxIp5yrDBPce9MVUTBzweMnpSsFi1DJknzkOzOcDtUcVym+QKTgngHqBTTK4YIhyh7nn8KqtIN6lFIGSCT3p2C1jTV/KLO2MqMr6E+lQyzggHG6TOTtOKg+0bCjnBOenbFOkwzKf4nPGBRYdi40rW6M0gyCAdtVvPEkqhhsOQQW7Uxi3lYYkknGTwKSOQO3TDdie5qWikizNIG+ZwQTwCP508HEQiJxuGQTVIziUlncAqMBMcmnu6hVIO4AdT6+lKwx/lvFIB1DcY9PepGZ5ZMFtoHBI7VTEjykLyDnOBzxUrNiIsDsduzc4HrTSAWZULHYWZ855PFSsyFAoB3kYAB4Jqo06opPJbGOO9OjkaSVVKEgYBAPNOwEvmG5QZB3DqBwaG82NQ2MknAHrUcYLREseFJJA6mmiRPLBJIIPBBp2GkWLaZ4EcsgDHPynmmuQI1cqHAOSc8GmpcpITubgcHA7VFc3Su4WPiJew70WHYe9wHlWMZjJOQR0pYJCk26NsMOMtyKhyF/eFSwx27U6L93IcHO4cAjpRYLEgjSMFmyz56q2KdCrMTgc9SvciomaOP5d4LnnPpTAcEHJ3Z6A8H2pjJli3l49wAA3ZNG4NsZeGBxz0qOd9kpAHzoA30oiSObJzgkZwTilYdgnkcs4JDA+g6UxEd4TGuAzdM/wAqZHcBCxbCgHAB6n2qRCbh2YIVCjO3PIpjQkZ2ty4XHBB6/WlEJhYS7wYmPIbkA+tQrHvkV8ldvJJOR+VPldPKZIwx39QTn8qLDLKCR5ljhIdCeCfX0qrNJskAcYXPpzRZyBJcSEqjjAI6A+tTXEQk2MxChe570FMISqAjILfeAx1qtckM4+bIxgjFSeSzyAlcLkYIPH405oktpCyuDv6bun4UEjUlZJEjcZB4GBjFSBkRnDLl8dQeM1It0sSkNGZARjjHPNUyFV8h+SckH+VAD0ZpCQw4Xn5eh9qcoQoSqEkHIDHoaimOGUxggYyR3PtTWbysg5ySCAKdirDgQ+flK46knj/61RAzfuwfmAPI6fjUrt5+4HgAduKj3NbucjJwAO4NOwEplDhlCB2zg7etK8IjIRG83jJKg4B9DVceakTsEBLckr2/Cj7TLEy7fkDADkZBoJJUPzEYC7iQvuaYLb7QGZzsIJAxSTfvYiWcmQE/LjpTULW6g5yx5C96ZQ/y/JQbgSc8cdPekeA+YoJAPUk9hThdB4w27e/QAdAaGLbgdpYdyRzigtCSQuGH7xUOOAwyMVDHC8VwCQdmMZzwalMoMzLKQhHQHvUkiIGduXVQCOeKB6kBYlSJASCfurUjKYkRAQB1AP8AKhpUUF8HBAG0YyKfbx87pFA7jPU+woEQNE5uYgDgOcE9qczCYHy2LPnBIPJpszebKHjYlE4KEc4qMGIEhTk+3GKALawstttJB7gA8D61BHNghtvyE7eO1OVQLch5MKDwf6VE7xwqAOR1AHWgCVj9lZHhOCx+8RnPtTAS5wUIIPPoKR5lfygCGHTjrU0GFDuJQB0OeRRsBTkR+QvIPHTk0NAbdgrAkKATjoKnuVj2KYycA5JB6U4oWiLGUBm5+YdRTQDCm4KqH5McA8k1HLCwD444wAe5psaSM3kuOc/KRwc1ZILuU3qoAwCfWmMpyJtVCGwcdB1qR1CMQRvOM5PU1ILbcrCSRUdRke9V0HJcE4zjmgoleESxkxnO7gKf5VXiuSzKjDA5AYDgVeyqy4J2RkcEHOOOtRJbhWJQAr6MOT70AMjRQgOd5P8ACRRHG3mIq8sTkKOSfansUkzjJIGfaqsWIo5WJZmJwuD0PrTAlnkikZ1KFSxwCOlLZyRpk8u46BeQPrUMkf71MsGV+MDrn61ZhjWGblShx97GBj096NB30IWRZBIzSY3HIyOQc+tOiZShQuVI5z6imyFGaRYW3EHPzDp7UsYV5xnAIHAHekIc8rGEhyMYwpA61GrHnagIPXdyaldj5xQn5SM5AqIR/IWRhvBwVB5qkihjAgAkkAE4DdqYwYyIoZctxkjmrkqq8IOW4HQ84NRw8xbpnBJOF2jFFhofEphA54BPGetRTMJHJyGOecccU9iFUKW3EnnjoKeII4wWb5cjGO5FIRXkkEYUlBjkE560yQmNlBbJYZGP5VM0KkqVBC54Dc5NRo2JzHImBjKsecn0oQmNZhOvB5Az6ZNKu84wVQqMlQM5qWSAwQmcoXUEDIHT/P8AWmMWjkJyAJAMg9QMdaoVgEjNDzEHOcdP0qJwVQSFdp/hHU1YVV3Aq5J5GM8GoyxkCx4YkkgoByKCiBElkics2HIzjHFWDH5SAgdByaSa2AkDAkdsjNQSQOUR1LFd3PPb0oAkfLZkPyv2GcA1H5OVywJJ6nsBTZJEhAwCx56dM1Kk6xxKCCWPLAHqKegCNEEUFSx4wO9EClctIQnHfrTWm25O07epHf60JzGefoT/ACqgFUrJvUFlA5OeP/1U/wAwRgsGDZAI44zURYSzEYJJGOnB9qQKIPMOQwPtwvvQBI9yC5LNyAAABjFI0Kyk7W5wDg9aZGFnR+cntmpIkCY+VgMcMeaVyugM23KqOgyKhizHC6tnYxyVJyM017kb8ZwV5I9amjlgL/vQVTHUHqaW4iAyqG3FSqYwD1OKkguHELru2IxyQByR/kUpKJIFCllY4HcCm3GYgVK5BPBHamIdLOrEBZPlXkleuaWVm8hSVXfu+6Bzt9ajjjVIiAeO/r/9emt8o4JckZwD096q2gEcTKJWDqNh5I64FWgoiBKHKuMDHamwCDaxxgng7jzTXjEeEVyTncMdKXqUkPEahhtkxjggdT7VHdTMT8iDZnkpzxSNCuDzh8ZPoKYcHaeRgjIPAIp9Rj44xdMIwAWwMYHP0qxseBXdQpVeCDjNVIw6uGBX5Wwvr9KmMRcOcsOMZzTAZDB5jtJGwRhzjPQ0qRFrdgRvkJPIOMU5VMGA2DuORxjFQQnbMY1bCEnJHUmmgLMJMUTKzAsB164qsr7SzNtcdAfU0oXaxXeGXOTt6iogVN1tQgpnOOvNDAkBMzE5G8jG0cGlG5UJ4POMDg4p6lGJG3aVBAPeiJJUiWQx5jJIVu5I60th6iALD0BAbpnr25/QfkPSpHSGYOMskqKMcZ3GmFTcRhicsDwfWhIBJLtD4J6//rpCISshRskcdCOuKS78opGBwSO1SBlEhByADgAjkmkkjRmyDtdSCGxwtWhivEfsvydR2Pb/AAp6HzmCsuH6EgcmkbcrEhdwb5SB0p9s6BpECFmPU56CmVYjtpFhLcgEkgk8gU9387ACgP1XPSonuBuaM4cngAdBTzbvAUWRDjGdw6UWFax9kxS28DmSTLlRnBOR+VQT3IiYo6uFmOUPIFOM8DkOEIdjgjqB71LGYJ5w0xZhFysa9c4/zivi3oj4tjk1EbSgUrIwAHPJpYnW4JPO/oVB7UxYoZvPOCqbc+XnDAev6VRht2jKLGGcg4Bzyc1ArFz7RAJDECZS7FQqnJ6VNHftcQC1CnZkhcHv6VXawEC+bvUgnn61VW8eCU7wAjHAOMY96ECRpL5HlO7OA44VD1JqCBCImkKlUDZLDv7Uz5LcPJtDueWJ6AetTxagUeONVXPUlhkAVYrEqSRXKOilonHIZjwf8/56Uz7R/wA9yA3QYGMj2/z6+tNeV5JS2AHfgADr9BVa8SOIrGkmbmTqpOQo/wA5pNEAwcXQHmrGQMqWGc1NNMzQqJMBgcnHcVWkt3AVpCGcDnaMHGOP8/WhbNyxickoo3BQcE5pWsCJjYkESnIDD7voPWk+xxxwGQMcr8xXPP8Anr/kVbkWMWuFmwEONhJJP+c/pUEV0ty2zbkjggDBakMLCEwyrO6FYZBtZz0Aqea0E7uCrInRc8E1XW6JcQwsAYzk5GQfapLq88sSZy5Ucqp7UhpXILT/AEfZFje7MQrOMkH3/Kp4b6VbmUPGBGBgHPA561G2pwpc2wlTJPQEYIGO9Qy7mkLBWABJC9z1pWKsWTFN9oW4RQE6FWHQUy58whrgqUK9cDtThfGS2GFIVjtPtjvUlzPvRlDZVlAOBj/PT+dFirIq4j+1xyD5goDHPQcU+7aRxmNMkkgYGBn0qIujxKgYREE/MRnNPkmD+VFG2DnGT3NWkJlWSK5uYjEw2SKckKMZ/wA8UliglceaxESnBwcFj6A1O0pindGz5pXqD0FNkRp4oopWEbglgMdTTsZsEFuZSzLsZe2etW4toXkAyD5hgc/Ss+ZGilQuOCcGTt9KlNzMI/L2bBnJYD5gP84pMRaWZmLlgSoHQtk1Vt4wk0pBYlx8wB7Us5ELq28FiBlfUf5/lUqzRJmQKwBHC5ySf85rNItDZ3ZEZpELADPy8Y5p8VyrQsTE3A3bSQCaha7aYK64BJI5HGKd9uiWXch+7yWIyCaovqSafFcNABMgQkkgdwKmfzAChJOOSo6getVnv5kxEm0yOc8rzj6flSJOhP70mKfOBuP60AQ3N+Y4GZQzhDlhjke9TafdNI8u0qBt6sMkVG7p5h4yJPlYDvToHWL5FQF8nBPc0guXYZ/s5IDHbIMYPI96b9sWzKlAChYk5OefQ/57VTMnlTIH3OM8r3BqyUWYnaNvcA8/hii1xMfHq3lMQFyuclenFNggku5pkKF5DyoBwOaiE8UZXIEjg4Kgc4/zmpDcxwPkSrHM3IHtT5QuOQTykEvmVRtKkZ49f8+9K0TJIkm1mPbnoaWycNC1xjYHOwIepx39qtNFG+eSrqoIGfypbDuPSaYK+4+a74GB0x6fWomuWgYtIrIwHIPGKkuSAkXzeWAeCOBnHeql9NvX5SHQD5mHPFSFwN4sxBlO3PG08Ej2qu7SCZ3h3YAIABIIo08RzknbgrwpbkVZuIGt4xImM85Pb60EjbGR7pJXMTPKBhCTgMfT/PrTLa4eVisoxLnBA4qaJ5pJIo1PlDqAByTimSTRy/OykOpILDjPvV3CxOqkpncoK5yKZzGhViAG4AA5xUdu+15FHLEfLnnmkmuX+zSlkDOBgY6ihspIWBfJVw0u4jseuKaJAxJIxxjHrUPzSyI5PBGDnjNME2yfDAIgPBzmosNodK7KNsStnOcMSSKbHPcLHtDgoDkZGcH/AD/WpZtUYT5hiAA4Oe9VkG6TIO0E5bPQe9OxNiZJVMOCcEkjJ6/WpEMW1wFZJFAIJ6H3qvG/kuNiHZnJ3c5HtUzTLcBSkZGThlbqB61aQ7DftjTF4uU7AZwSaR/MEZVZOE+ZhnoPWiQLE6pkbnOAT0oMwYhAckcFj0qkgsTQxxx2wLj5+SQvBp6XSsUijXYRyc85NURGgUpITk5wAefwogc22G2/Jkgkjkf5/rTaCxoSseQvKDkkfxH0qC1maaUtsIVe/pUMVwA5Ab5Oq7qfPMDnAwX4LjoPwqQsTQzRuxZWwM4LNyF96WQLCpAcYblsdqrxOgOzeFxzg85/z/Sp2ZBgoATnk9QfamLlGvfEnaHBQDAIFQgS3E/7whokAIwOR/ninN5KIQI2KucYB5J/zmm3BZZAYQWHRgvBApoLWH3NxPuMLrhwMoCOQOx/lVaRnOI5F3uuCQvGB61JuBlJUlnC4DdqSIqjncSw6nnkmmPoVykkzG3UlYuu4HBBps1rIjmKCQJGqgneMkmrhG+ImMgsD8wHYU28ZGjQ5y3fbwT7UEWRWjDSfIoLupzgdTV5bPy4XmkbAxjamBzWfBe29szsAySsMKWJwfb+dJNcTzMHmYjjkDiqQi0LFHJcNjAyQTzUFwVMbKp2g/xYyKri5S3Uhn3A9M/eqzEkctu5YmM7cjPfmqLSKtvbSRq7BS7Z+8OBTrt8LtCqURdzHb1pY/O3/unyhABz296c8ZizHjcZOPrQUUSW81UZCgIyOO1SwXRklyh5QjGRkE1bS2hW3cEl5WG3H90fWqyeUhTHABIPbNDJCadnnBcg7RwSKb5nlTxrKhCE859KlR2jm37QMHPOCMUy+lM7xrjdznaO9IRU3ST+bxk5wrDgAf5xUk0ayIMbVfGCSMnFWfI3sSqbSoyQOCRR9lZ5xLjZH0/Tr/KmmBSgi2ws0ibQeMnpVcxwu6xxkcnIBGSa0JwJf9YP3ZOCFODis6R0juEXZvizgEcH6VV7lIaVW2UkECNjg+xp4X92OAU7cZpz2okiQheM8qDjNSS2pkAVGwmOooKuVYYixJC/Ix4Dc4PvVdLZm3NgqASCPUVoMh8lTnbgkHnFJJmOUORhMAkHvTRLKJgIkAZti9ielJ5CCUEOCT37VckJkDNkHHOOgpHh2oVdNhcfLkcn6VV7CM5YyiOoJCtncoOM0gtY5px5bkAAZY85FXZF819gTeoGDjqTUSq6ElUwq84HXFO47aET2zSh1YBdmCrLVYxkzCIyld3DY61pAyspHlklhgEDgVJLbxyRN5a5cAEseoPrRcZRijYFtxBzwD0//VTLUBrlkkOwr0PWrUsWVCshdmOOOtRx2CeafLcgggnPPamNdCpdx+czp5gKOMHjr7fpVKQsrGIuBDjBIGQK257BWiJjbGD0PUn1qjcleVCDOBlfWrTsXsZZY3MhjyegAPUVNNpFvLZmZ5QxU48scE/5/pViJZI4DGsSiLOd2Pmz35/KntpbrKolOwHB/DFehhq8qE1KJtTqcjOd+2wDzIxGFwMAHuKmsL4PsRgkeCckntU2saMUG4Qlg2Qu3gk1zVtdkO8QTYV5YP1xnpX7HkGbyp2g37pvicLDEU3LqdZ9sSFQrqJQ2QCpwcVWgInkPlpsAO1gfvEVm+eu5csUO35Qw/rWhpsrXKOTEpYDb5gODX69RqRqwUonwdalKlJxkXY7lWdo0cptwAhXGf8AP+FTyXKxhdxBxwc9ao7iiIrRBGQ5LN1NWXgM1yhGWjkA24HU1pY4WiN0ALMrYXqARyRVhWgtXEruzuvJUdPpTZ7MW7iMOVl/vHoKYkTTjAUE5wT6+9SRsSzSggMpKLncBUttIlyhieNnjPIY96R7eNIixlARRyTz+ApsszW0QEbh0PTAP51NhEqsYgBHIYEJ52nkfSu08K/FfVvA6COzmklQMG8uSQkg/jnj2rhDIoUvG4JXBAA6nP8An8qmhHnvudcPjJB71lVo06ytUVzqo16lF3pysfZHw6/aU069lgtnu2gugu9rRiWVie6nH+cV714e+JNrq1vFIMASHjyiVUN6ZbucZr8wo0Yy/ut8RQZLKOnPSu+8J/FfXfBU+9dSnltzgMsjbsD2/OvhsdwtQqXnQ0Z9bhOJKtO0a6uj9LdOvIbpkAK+ZjIA5BNQa3odnqlt5dxF5ocnJIBB68fpXyj4C/abtZBFa302yUnEbeYfkJ9zx+Br3bwt8UbXW/KUXMcs7nCFRkOv97jpjkHPpX57i8pxOEk1OJ9vhc1w2KinGRS8U/BfTtYt7gQQEtLGI0iK5UHPXjBP0Oa+fPiB+zFYxsshheJM7RKrKse7+7gjj/PFfY+neJYZpz5U6ROvAIbnPsRVu6gj1Bf3hEqv94sxOfxrx05U3oendS1R+WPir9nK88PWU8qxMZ03y4gVm2p1GfWvJtQ8I63p3E9hOx27xGYypAIPzc1+w/iHwHpGtBkNhEGKAb5CSFP+zXlXjb9mzS9T09YY4S5BLMfM2hj6bVxx/vZrvoY10vdnqQ0r3Pyya3nuAiliCSQoAxk+lFyrKqhn2gcbvU+lfbHjv9lJpoY0srP+yyxKtHHDlQfX72fr2rxTxV+z9rFirpiJFhJUAKSXHrzjk+lejHGwlvoVbQ8X0+4zJG7xtIEIIAGP/wBde/8Aw9/aRbwZaJaLBseBT5W0Ar9D79exFePa94K1DwsPKuIZBMzHESn5wR7GsS5thbMeWD7QzDqQPf8AI1jjcBQzOnyVleI6dSVN6H2xo/7W1he3EKTyqUwC0aoFKk/eBbp2OOeK7e1/ao8KkxO2qQxuzeX5Q4wB3P5mvzzbUy9vtkQqvQ7eCRTEu4bdBJIjsx+6c8fWvz2v4c5ZXbk0/vO5Y2a0P0XX9p/wxJbyzHUbcFJCDKsoKFfyGD75/Cqd1+1r4UiaUpfxSOUAUeYGXd7bR+mRX58zSie3DRbmiPG0sePeqi3m2NU3E+WcEnkCuJeGWVdWw+vVD7p1z9uLw7aQi8sopr5FxEII1KDd0Jy2OOteY+M/20de8RxraaVapo8KDcJUJaYE5/iz2/rXzHNcuVTC/uwfmz0NU5rrfcmRCV7EA84r6HAcB5NgXzqnzPz1MpYurLQ6jxD4u1PXrh5dSvLu9naQkNJKSBk9h0Fbfwu8C3/j/wAWW1hCGe1RlZmxkEDkqQOefX3rhFimvWSOJSzHlSDg5r7n/ZF8Aponh9NWubJor6VWLliMs+fkH/fJB/Ou/PsXSybAynSVnbQmhTdafvM+gvAfha18O+HLWyt4RCkUe0OgCgkZ/wAf0rqGhVwFJBGOT3qKKeGGDdG4dQQNvRsU1dVsluJPNdYioydzYxzX8dY6tXxleVWrrJn0cbRVkaJysC7yEBOFwO3rUYKzsgwQoOTXM654803RRuu9Qt7aLOQsjAkqB2xn9K8b8fftYeHdDt3Fk32m5jOSnnDbwOPfn6fzrfC5Lj8bJKlSbv8AIl1oR3Z9BX1/BbqxaVIkAy5JCgD1r52+On7V2keCLa4sNFnbUr/Zktb8qmT2Y4Havmv4i/tQeI/Hcc1t9pNlYnd8sShS6nsSK8UvNRS7d94bGSxJbOf8/wCHpX7hw54dRg418x1fbp/wTzcRjVa0Dsb7xFqHxK8WtcSvPc3FzIWXz3LMnr/T9K/Qz4R+D4PCXh+OzithF5cUagggKpA+YY9yf096+Hv2XvC6a340N9JEZjbSRsu7hCSG+X36Gv0E0LWLKz01bYSKJIyWAkback8k5xwP6CsuPqjoU44HCx062KwS5vfkdQTEhGH2gjIB5wcdaZDGseNzljknrxXE+Ivi34c8PwSzXN/bARnaxSTcQfp/ga8V8c/tn6HpYubTQ7GS/LLtMzSkAH1zgY/Kvx7AcN5jmMv3VJpHbOtGGh9N3l/Hp0BnuHWCCEFzJK+AFNeC/F39rvw74FsL2DTpxqOsKrCKFUyhbsdw/HrXyF8S/wBozX/Gm+OW7lFuThY42KqPUfT8q8pvr06mwwfLB6qOp96/aeH/AA0pwca2ZO/kebWxzWkDt/iV8WdW+JeoR3mpXUtxggxW4wEiOTz2z1NcfbpJqFz9lVBPKxC7Yzgtmqx2xFQHXHTJ6mpfDRtbPxBYXU5cpBcrKwRtpIByB+n6V+3UsFRwVB0cPGyt0PIc3Od5H6YfArw6NC8NxWBV1W3RYgjnJ475/A/pXrhvobYIFmRuSuNwYqR1z3x/hXw7J+2FFoekxwWVpLHtGEE20OTxhsr2/EGvPfFP7V/izxJGyTSQW77cMbVWTcO3Q/nmv5zxfAea5rjp1Z2jFvqe/HF06UEj7w8X/Gjwl4Gt0m1TU4JQp+7bzoXHPoeme1fJXxX/AGyr7U7+5g8Pn7HZuSokVt3GT349uRXzbqXirVfEJdr+6lu33NIDI2cZrBmdvK3q2Tkj5h0NfouR+HmAyySrV/fl5nBXxsqi5YmhqviC91S4u2upTNPPlncnk89P1/nWVFMRF5W0ojc+YafGwc7ijbwMYJ/WmyOiJ5QO8nkk5wPav1qlSp0Y8lNWR5Tet2OaJEXCJkdmBxzVe4bDkqwDZGSBxVly0wQoBtQY44A96ZLAGlxj5sc9hWlhiRSNIEJfEYPC9yaUtjcd2FByAec+1SR2wVAjLkLzu6Yp8Vi4YfKXQnoRyaopFdN0S5wTk45PWjmUEHAHVQO5roND8Hajr8n+h2ktzEgLYQZ6dR/n2r1fwZ+yv4u8RywTGwNrbP8AM0csTNIo7HA7GsZ1oUdZuxVrng8sJWMebgRY5J45rTXw7fXSxtaWU1y4IHlQRFmA9SB0r7r+H/7C1haWfn+Iy0ks3DQM2VYA9sr8te+eDfgX4c8GLbJb6ZFcsjnfLKwVtmDjlVByPr361wVMzpx0iri5T8//AIc/speJfGc0LvamC0kUEBm/eFj1wvt36V9L/Db9hbw34bjivNZnl1e93s0jTZQKueAUJI7dQfwr6v03SbbT7dFhgijVNxA28g5PNWmjjQGQrknhhXjVcdXqO3NZeRSijk/DHw/0rwrY/ZdOtFtJJl2OYwAHXOQMAAV0xHlOrRnD5A5Ge1NvLm0s/Le5YogyQu4KT+dec+Lfjt4a8Ox3cRu4nvVBC26Zdo/dsDGD9fwrClRq15WhG5M6tOkrzdj0vz0GWmeNFJwZWbAFcl4r+JmjeEA4mnEzgbhsb5TntXzD48/aku9SXbYyoIEbJidPmHv2H4V4nrnjvUvEEYL3jOZJGZmPAT2A/GvsMDwxWqtSr6I+Zxmf0aMXGlqz6J+JP7V/2mdLfSIiscnyiUfdG3jPP049a+ePEXjPVfFd6Wvb15olfdHEzEgdef8AP5Vz9y0sbxBf3pB3MpIAxTY7sXEvlhBGwOMnnPvX6BgsowuBXuRu+58JjMzxGMfvvTsIlw0tw4lIUKckKefrVBfvmWAkx9Mnk5qKeWSK+DFQQxwxJ4p8s4t1CAgIW+6or2rHkehLcmUhWMgeZQCExgYqmA80jtLGYyQSp24FWpY1xt5Yrghh1+tU3mYOVklJQ9B1qkhj7eVWZnk+cooCk9BRDMs6T+Y5jXGF28ZPrSSRxjEUQzu65OMGnyRrI6IRyBg4HH1qug7B5sTwKhDAqSQ5PUelRRObl8nJRT17E+lOaETB4gRvQjBB4HtUkcRVgQNhAwwOcZ9allpEs8qeYN+0P0DBRwKqw3SoZgwy3RcdDUEkoL/NknBOcdqgvdRjtoGkKjEeDsBzk1jNqKuzaMJSdook1G/+x2zmM7WxlsckV5x4i1g3TARg99ysf1qXVvEA1KQkMUQH7pPQ+lM8N6DfeLNZh06xtvPuJc4U5J6H0ye1fH4/M27xg/dXU+9yzKfYxVWt8XbsVtJ0661WWNIYmlLnaNvrx/jXumheAdN+E+kDXfEMUV7rM0ebG0L4ADA8kHrjuR612mh+EPD/AOzf4eXWNWRdT8STISqvICkBI5Xb2xgZNfMfjr4h3Xj/AF19SvpZQ5JVYyx2oMnoO30r80xWPlWbjDRH1KXKjb8c/E/UfF1/PLeXO1NxWOGHCxRqOgUCuEmvhI/JLgdMnJNUby6kcNtAxnOQKhjLKdwPzEY56CvGKk7o0bcqIjkbGHPXtS/ag0fy8FTwvrVCORy4yckcUpaVTuIUYOQcZFI52XiwkDZbORRFL5p2jnaOTjGRWe7l37AgdBxmhWk5wCpHvis2Zmkt7kcxnjgHFTwES4xwD1zWRHM4A5PFWlmkDAKM7h09RWbZlJm5GFVFjL4PLY9ac168YBBJ6DPY/hVJRKETchQ9R3JqzC6RkjBBI7+vrWLMJMuxTCUHJIYHOQcVZDDAUnLEcAnis97mOPOAFLcAMOhpXkIKboiSMcg8GszIvx/uA4Dhscn0FKLpJzx0AC5AwBxVAX/lyvkZyAMKM4pZbvysbEHTvxSsSW2cQhVzhehyasW90FVhtJCjOO1ZkU8csg85vkJHJ5A96HuopJsKSMdxwMUWHY0J5FMSsGIJ4wT0p7gPtZCY2X171Qa/EOxShOOQ2KbLfbmLMDkevHFKw0i7K65JOCcYPapEvD5QwVKD730rKEgkYsSeRwueDT4rrcjpjbtOSB0PtTtYdjUW4Wdd2/aQeAODSfbWtX27hluMMMjFZbahEX2RhhwM56A1CkuWJJLhckMc07BymwLry5DFnPGQo60LMzHJGCBgEcVn/aYZnQoSABnJ6j296We4YSoUfAByT6ilYTRrLLFDHIxfBYAYHWk+0oQoUnr8vpms3z/MKAbeuSSOgqL7QonYKpJ6AnjJosKxrPgOxZuvQL61XLechUkrjqRwaz5r+N9m8kMp7elBuwXJU7lYYIzgD3p2KsanEUYAffjnPfNCXCiYDG7Iyc8gVjSSvjA42nPWpFvxEpY4IbjIo5R8psmWPbycgkjPY1XkmDP8wwg4Azis5b4GQLtZiegHFI90gYZZn3ZG3pii3QLGqriKI5XeT90g96GvfLkXewGQBgdBWc18VKAEAHgg0wlJBHIjbWByC3NPlHY17m5SSDYAxcHJJPFC3CqquRggcY71kG9XBLEhgcE9jSx6gpgJcEEE8eg9anlKsa0UxlbecKR6jrTlmBIVV4BySe1ZlrqReN3aLeg6BeKiW+cx7wCjhuVPUCk4D5WbBYw/MOWJycelJtDj7+QcnJ7VmreF8MG2BRk5PFOe9aJQ+QA/ABxgj1p8oOLLsk6qoBGWj5UrxmnBiwDq3GM98ismC7UbiQUGckHnmpv7SXzlxwmOBjqPSjlFyl2OV1A5ypOB3JNRPKBEVVRt3EEnnBqOe8iTYyKdh6gnkGoWmMhLoOByAeg96fKUkaEbxkAx5Z0xk9RULXCEAKwD5wf8KpRyJEAQxG4fMFOATTBLH9pTaMkfiP8A69PlHymvFIUSXDhw4AwOgqDzyUck5cdFHU1QScxM43cdfYVNc4S2SUblI6Y70cocpZyJXVycccg9QakGNiSKCMk4B6iqUb+dbZI5I6jjipDN9ngyfnIAxnilyhyk6TAkh2wGOCx9KdPIYwohByDnnvVJnd5RwAjDJb0NSKwCcMSoyMnvRyhYlba0a5Tc5OSOpqMSM/AZh6KOuKjWSKSPczkMDgIpwcUxbgrIEQgt796OULE6HbncSNxx161K1yWUKAF2jG7FUrph5wV2Bftg5x7VIkgZhudexwOop2HYstfBeGAUjkDGSTxz+lNMzSFYic5Ocn0qBpV3nO0kcDjmkmKDDjh8gEenvS5SrFyR/KQR7wFY4I61C86RHcqfKoxjk5qIyOBvJHHRcdaRrmNGUMhKMPmOev0o5SeUfuZnR1JyOgzwKlL/ADZkTJ6Ejp9ajEkSuRA4AYdCM0yM7ZHQShwRyCaOUdiUI08yw7jHngDuR2p7b7fMecoOTkZNVHmjgfOMsMZA7UPcu3mSk7g3AB7e1OxXKWGuUgjkIGRIMEgZxTWZpWXDhQgzhh1qD7QVwTDgHkDv9aGmWRjj5T79xT5Q5Sytwz/LkKc4AFLJuSPYh3EdcjOfaqpUgHaMuSOfanxvMitIRhW4O7r9aVkRYnjmBjIYYIGffNRwzfvgWUkDkAVEHBBZjlDxx1qSGSOJiGbG4Yyeg/GnYLDjEu1ijBGznkcGprV5ViC4BduCTyBz1qiVkYHncoOQx7CnAxsIsS5kzk44AosaJWJLkYlBxlwcZNSriTLKCrY5GeCKhnnyFdAfM4B4yDUa3DGbauFLDv2qWh2Jfs7eXk/IQcgnnHvUltIFJV5Q2RwTTWctAwB3kgbl9BUax77mAQIWcnHlkZzSsLlHu3lykrj7vJPemfZzIqurcsMYAxmn3O3cVERWU8FQc0jJIFQBtnHaiwWEVZHBjdCTkcdM0oKIj7lDHgZIyRUatsQgEhlJyzHIprTDCIx3BuCQMc1VhWJYv3U4IUNEOWXqfrSK0bhiqcZyQOmKjB8xMK/lFSSWPGRUYQJGrxtvc9FXjNFh2sSPI33M7QOenWpY7rzW+cDKjAIGBVePzni3SKGBOMDipItpAcAhQOVYE/hTsDQSSJnfzlODg80QuquTKCEPI7H60kZiCEt0Jwe1Ld3SuFjIDDjDjjj0pjSJTEkcbHzAe/PejfBIEDq3BByPWqgw8Umcs4OQPWkkJcCRcqAACPQ1NikTSBRcsinKEYO4805Qyp5gO5PT3qKX5IgFw4cct6UtpOEtWinBXBOD1osBJDd7XMeOCOSR0FIFiETOjqSDggc59qbIysnByx4GOgFRfZhCB2BIyDwfrVCsTbmchgozgFcDgU9bpixMjA4HPHSq4ZI5FOCnOOTxUyHEoUruIPAA65oFYjSaOIFGQkN0OeaVpUDO2PnIAVgOPpTmAfIAyfQcYFNkZYMbgCCMEnpQA11LYOcnqSKSJ4vtKYRlP8We/NSSkwr8mAMZH0piTLIxLqECjgjvQNEsu3eVYkAkgAdR71HABLFLFGmSATk9veo3uD5mQCR2J4x+NPSRmbBQhiOQvegY2LbIhXO1yQDkVYuYgEM4feIxgqepPpURkRFX5SeoGO1OTJIQJuLHgetAmJ9vyCWQIpGNo/nTUWOaRAQUCgnJOCaeip54ZgHIPIHAFPMscDEMuQeQD1oENO0hQd2xT90d6YfLil3sCy9h3zUvmskpkVgBtAO4DAqqSd5Vg20cg9Dn0oKJJJ4VYGIHcQCF6gUA7MSlgSecDqKgjX9wyHGCcBgOTSIgVQCMNkjHpVlWLD3qTMCRgjG7BxmopliLYEh2nnCmnC2RoZWYAjHBU8j3qNfLEIjI+bqGA5P40NEiRbGDsI+FHIPPNQFHaUSNiMDn61ahYlSuMg8bgOR71CWYZA27D1J7UugD2lbkhAqY+ufekiQTFVztBOST2FI1x+7JAXHQAdTTkfy9r7QUPGM4x61SAdLEoKiME4OGwccUkkIBJRSFY8BjkU5f3buowVHP1zUEjFosgFgh+bHWhlWHIsahvm+Y9gMU77QUj2FMqOR3wPWmQsGy2zeQPXH405GVAVkBBz8x7ClYGV1EUuTJ/FwCPSp3t4vJG35kIwc0FUEwRgAcZ2kYyKeNrMYwc45460JCRC4MYCsNipgnAwcUj3ZkX5BlT1JHGKtiWJ4nMnLYABzVO4ykQdDy3TjA7U7CFZ/lB2hVPAx396kWNGAbqmOD3p9vEIGAmIJIBx1xTjEFXzYxznJBORjNNgVnMSkOo3gcAD9aVZ2MYCEEZySF6U+5kRiMRhQeSBVj7OoUNjYAOD/SkikVpDvTO3aCcD3pLhxHIISAUK5BPJPTipI5igKsBjPA6/jUNyqvcokYG8DOWPApjDy0SHCAkg5z6U5pjBGAF80YycVC6mLdwdueWBzUYDEAsWEYOSR1oAc8zN8+3AzwD/KokfzZVZBhycAevtUkQ8/OBuVMndimhdrMxBB4IwKqxSJmKgbiuXxgqh5z6VEyIn7wR4cjDD+6aEjZJ08tuc5BAzk+mKtSlSjEYDA5Oe9HkUkQJkRqxySeMkU+NblCScRgjK5wSR3P6UtyyyWu1XwQeP8AClmiIjRC52OOG6mpHYiYlVJABaTv2oRFRwDkDuR296esaiVXJBZWyO44ouBI927OoO7BAQYGKCbaCSNHC28bmk7E9KjdDcAqpA4yfUVIVWCB1A+Ynq3PNRwI2fNAIUDnJ5+tUkIVEHkMI2yw/hPeq89zlGYrsYgAgdjU7uq71XAJ+6cYyaYkRjmRZEGSckkZx7mmWV7aYBzuQAkdTVma4LlVwzxgZJBoSFYw7Nwh4A/GpbZESSMu+xM5L44A9TVCPruzn+x+UjnzCSQSBgn/ADipLKZllnmAUYOdrYzWeLzIV1AkAOcDrSR6hBLKVKN6g5xz/n+lfGWPitDTWeS5d5FIDtwygYGP6VfeS3QR8891HG0+prBtbpVVnjcMSxzzkEelT/2kkgViQjLxtI5NS0NK5fcxh2C8oxztJzxREsUbMUiMgIwM8gVWaaJYfND7SvOw8k1YS/gWNCxAP9wcHHr/AJ96AsIzABdjqCTgqe3+f6Go7O3jhSaVwWdskkHgD/P9KtCNY08z5dzHIB6kVVwjSlhkAfdAPBNUiBscLlWmySQcbBwQvrTb1DtWeU7N3HI5NXEuhNL+6j8n5cMznKg+v+fWqlxILhggy4U5JJyBSYWGF38kjeDnuRyBUzO7lJFcK44I9PegLJFtYgMAc5AGB9f0pzsrbVYhhIcFl449KTQkrE0duZIpDLiNnHBPA+tJFYi3QzM4LJ0IGAapwzEucKxjQkKWPSrFxNM0TRQoHLcDHY+tQ0FiKVx5hkjxvk+VmA6e9PxDZFDuZ9xwzHnmpLWBIS0MyMkgGcnsfepJ0t0mAb50wAxXgUrFpDZPLuJTMdpVRw2Bjgf/AFqZ5zyxDzAAckACnxM7OsaoBHnAYDH4fyqeyvopo5FEYDKdu5gMHFCVwZVWJ0RWiwd7YGeQDU1sHHmIwUyHG1cZI9/0psi5uC7ZKNwAvFWHuZkQBYwAejEcj/P+etVyiRmRW67XDNmQk4YDABzTt1vGoMj4wecDp7mrszoyFwAHUZbOMfWq9naw3HmszkcZQkcbs1aQdQltwSBFKrvjIwOc+lRGaRHCMobZ3x0qVRJaEStEcdBk/rRZyRp58jcbhyx579KTQipdpLcNuUb8YHHQD1pzKPMJY4GMYPUirJfEgWM7ChD7iMinq8VxcOWC+SQFDDue4qGibFW3tnk3quDgArnrn0qSGJrRd+z5mOMuAR/n/wCtVq4tZMrcRoFhHGF46d6Y5823AaN5UU5BjOAPb9aloaKLFZZDM7BUU4wRgH3/AM+lKC0kjK0I8vqCBjHvVmRFEe9XVUAwysMnFWoV2hZVZXDjA44+lI0MOWEi5ZopdpC4GRkA1JBaSSKRMwdupYDBB9a1LmKKeLlQjKSSw4NNsYGmlmjUbnCj5j3FFgKen2+bsIx2oOWJ/lTUKxFlIMjBj04Jq5LFHFHhVYyDktnj6Uy0zMJHMeFJ2gkdT6fyosSyrE0xcbk2oTwxGcipJ38oNiUFuANvB+n+fSp5bMxW5cMSTkYz0H+TUKQlgFmAyOBgYP8An/PetEiCP7ay7EeNU4z5mB/ntSzRfvEYKPk+YuRnH1qW5tBv+TnYu4ntj0pisssQkaVUcDaFPQ02rFpDru6nleNYwMnAII4AqzaO5kDOmCARkdAPX/PrUJRo0dp0KO4wvY4qS3cugySqr0zwT7VmWrFrH7olcSkckenNVmhiWXk7SQAQTx9auNtUArKqKQMgr+lJcpEXV41LYGSpIJ+tTYl2GQohgJTDPnAGPyqe3jkVU+YEdGJGQKrwIgEbopOWOACevP8A9epF8+aB4cAEscSDIxz/AJ/OkR1JZock7PvDJ344H1/z3qOPyo2LO64Az5e3JP8An+hp0SklkkOFxgNnBPvTopLcwPhN5BwQev4UxlR0h+0loCWQ9B6H0qNlMH7ojzQeQRwRUkF7vDIIQjLxgDipo8E4l+QjOGI6n0potIpy2RuIX8zIdeUUHGaZDpwdFMr7Jc5AbvV57lpCQoBkGB0A4pjhy7hgGGMkdz7CmO5QnhITdIAmTt46j3qH7OyHG8EY47Zq7FKl05URuyoMk46U1o0WZUZchuhzgigm5WjUrwvO3llPXHrRGm6FpACMkg4PIq4bWSWCQbCrrypHVhVNYVhjjYIwJYq2TwapFIa26V2dUJXbhTnoahSEgkyMoPUe1aiyiOA4VSpyBt/h96Y1iu+3uDGybTkjsaYyuwYSRyMM4OdpGCaJYtkrMXIUgYHQCp7sbrjPJBwMDjimyMuJGJwIxllPUe9AkI1rCv7xlDMo+6OBimRW37woDvWTB45AonuCIQyqRG/y5I6j/IqC7u/I8oRA+YTnaPWnoNE81uqb1CbN4wsh5wahjx9lEKvhwc59R6UsGoPNZtEQXmdsAYzjnqKVVeO4ZUAAA5yMke9FiWxSsi24kXIKHOTg1AZJHhdw2G6EDqasRXJKSqRnccA/Q+lNjdUkba29AAWUjk0JCuQpueFCcg5zuXoaasExDZYYJyD3PPSpknMcTx7CIlO7bjmhbgLkbTGhGMNyTQwRHIfssJkY7gM5C5yaik33cUDAeWdxznj8asRoYwQ53Iec9Co96i23PMbYMZ6bVwQKQWGi1MIkDFZSvJOOSM1JHI7MGOBjA5HGKq20zh53crIF4Cjgj0NWVn8ovhc7hgZ521RJDNamZwSAADxxU8Fs6YHfoFPJNKEJjbyiHLDBPcH1qN1lkRgSQ2MDnBHvVXKJJLwFRHtBA4LLxSX1oQY5RIFjUZIPU1UEyxDaULHpjNIGluwoJCCNs8ngj0qkMjkk2zPnJGMh+gFTrteMrgIw5y3OTUhjVydzBVXksegqu05u5NqxFUHAbAANUQPeLIKOMKRjdnBAo8tkiMSNkLyCOuKmks5BGfnzkcDGcU6OzIjRR1HJyeTUCsMDP9m2RLlwcsO5FVUlunkHyMB02nqavy5hYOYtsnQc4z7VHPMYgpYjeemOmKCvIp3sCW7glwJSORnIA+lV4g0RAkQFc8YXmrEwPlqAFIZsMW5IpN4aB13iKRcElsHimmNDJIlVSFJLHkAH9Kit5gxIVgezH+lPWeOVD/eBwQfSmzKUyMhFI4YjqKExlk2yPGCDls9D0H1qrNKsroxUgqcHuAPWm2xaSZxhnQAAY4zVoRKYXkY4ByB7H1qgKihZgDIQh3HheM1HCnnMfm3qpO1x0q00KqjsCCoXIJFVVhMjIVbGDkgdMUBoPgby7l1Uq5AzkDge1EjLHISrDJHIPODTrlwJW2gkkZIHBFMCCR9wAz0+tDY7jp5kijBJwG46YqK0O12dzmJxtJHGBT5yu4xuQqgAgHqTUUyIybI2zxkAdjRcLjpNoDLkkngH0qMqlogQ98knPOfSq7sYSNrHcvOTyCfSmrL9qky5CAdVNadLgnrYslUbAf5e684zVWKFpboF0G/oGA4A96kOoQhQcEyDj6D1qC6unjjMrN8rYIVRgCqTL1LEyRQ5BAyOQoPWqc7xXUylnO/GMAkYqEXK3EgABQt0Y9qlMYjcYPQZDDkitUwEvjNdWY8oHYpKjByQf84rhdTtpreR5A6up4PHSu102OUltpGCx3Fjx9f1rO8QWMUSbkjMoz8wU8fWvay3FyoVEm9DspT5XZnG2eou58pgGdMjnk/5/wAK6TStRitVkziUMAOF5z/k1zdykkQMqxbNpz05I/rVq0vFliEW1omPzcHnNfu+RZxCpajc4MdhY1ouaN5JTcrJJKxVVGSMEk06N5oWDCUqrD5cnpkf1rN0+6lkL+b/AKsNgkdSa1bS4kuVaKT/AFi8KSMAj0r9F3V0fIThyuzLmwXenRpIxN4rHp2q3FDLcAqYQirHlmXpWY8z2ygSqVHQEDGDU1vfSJvyzIhGMjjJrN6HJNF0LB9nKyHChsHPYVTuJIhnymJBPygcg1JIPPXbIwAK5wBjdSRThBEgUK2R8wHT2qDMiVChBRCwAy3tVnf9smVFfDIM9MEn0qVpvKMmUJBySFGBmnWE0SRvIV+fGAuOTQWWGLTQMImKYwCem0+9Ou7cq4/eiRQo+UDH41U8xwXZUJDHBx3q1dGL7KdrBHCjAPXpUE3JLFlhfzAcSryuDxWro3ja+8PyzXNpIyTPwhK5CN6gdutc7ZR/Z87xtJACsTVqQ7cMeHBGMDINZSpxnpJXHGcoO8WfQfgj9pW60z7CNRcW8kSgGcMSH9Tls4r3Lwj+0DoOs+VGL1BKVIESyhi5z14IwPzr4MluVDrHKjFhhiB3FXrfUbvTmlht5VjSRQGDKG9x1+lfL4rh7CYh3SsfQ4XPsTQVpao/TbRvHGn3wbNyqBQSRKckcDGP1rWh1eHUMcgRFWDEkEjI/wDrg/hX5teFvitrvhi7RVvftJJywn3AFR2G0jA9q9j8OftWnR1ia6t5pcZJG4CNCepwTXxWM4Xr0W5UdUfW4biKhWsqisz7IuLS2vrcJNGbgYBADBQ2O2cdK5vU/AWk61uP2QxgdNjYJ/Qg/SuE8M/HrTdVBhgvY5/LjWbESk7A394kAY46/wA67zSPHFrelXWSKWMjzC0b4AX2z6flXy9XBYijpOB9PTxVGorxkeca5+z5pWreZPJEsu87QSgV8DtkcHr6V5H4x/ZEtdQWD7PZGybc0QktWCs5/wBrr/j719gxarb3ih1lGD8x6kAfXFKLSNmmZgC7YKrtypz7VyKpUhszs0PzS8Vfsn38ReLSlDzANu8+QKHI7/w7R7gc151r/wAFdc06JJVgaWQrgoq5VCOp3dK/Wi60KCbAaKMc7leNQPm9/auZ1H4Z6TqgdpYjISx3kMVQ89hXYsxqrRkux+SF74ev7UCN7SWB1faSRwOOprIbS7zR0c7Q6sdxDDJ61+p2r/s26NqDNFHD5tuwLMtwm44P+1t5wR0HPSvM/En7Idrdudp3GclY2Rhww/3geK6o5hFu0lYg/P8AvFAjRyQrsMEDlc+4qqtsk2WIEYAyTjANfW/iH9jb7DI7wW0ySSELmV+MgfeA4H4Vw/iT9l7WLK6UwwyywjasqOuwofXrwP8APNdscZQlopBa54tp8aWV3FcIS2zDGM96+g9O/aov9I0u3hjtlxGqxhyqgLgY6c+grzHUPhD4iEmYrFzEpZcbguAO/wA2MisebwBrVkc3GnzxEru8tuRj1yOOa4MdgsNj1yV1dG1OUobHst3+2T4iEZeO0jQYwgYZErf8BK4/+vXE+J/2nvGmqsmy5itZj/rGt1IZ1xwuSTwK4JNNu5pNi2zF05Cgcjn/AD/kVharcf2Z+8nRklZyibhguwPb/PpXnYbhzKacrqiiqlao1uX9V8Tanq0xnurq4nklIJ82VmOeegPA69vWs7UL9p5Ujd/mx9QBVxkN5bNKYdk0Y+XPAZgPu/Wq0tstvIrPES7gEknOPavpaeHoUtIRSscbk2RQOURnJDDGACMge9QTgSSNjAyowR0B9amnlFpKwRGKYAJxmku7IwCNWDDcN2CMYFatEmt4M8e6p4Jyun3jRlmBLLjk56fp39/WtrUfjX4o1e6k8zVZLaKRRGEQ7VQ5+9x1rhmjRj5SqUbtnuacdNaYBmITHHHc+lcdTA4evLmqQTZ0wqTirJmrqfiK/vQYpLu5nB5LNMSTWFPOXkI3MGHqetXbK1Y3BDsMKcAjv7U65skkucHaAvVxxj6+tb06NOiuWEUglJvVszsvcwjzQDHnjGMg/wCRQ0AgcMCQAfvHoautYCN2jDlRwSD09jTpLMIqxO28g4GR3rpVjFmdMWu8uoCg8AAd6mj2xr5ZUkkD5uhBq+ulrEqscnnAUYz9atxaFLPJIEicrFgt2Iz3pOxKepgsDFvj3+YffsKkCfJnad+MEjvXQf8ACJXc8gjt7R3ZjnAH9au6f8Ptdv7dGstNuL1SxAMagAgHnGeuKhuK6lbnIRNPEDuPynjGOc+lNLy3Ee3Z8qtw2OBXsNh+z74u1e2MNvo8/nMoKltoI/DOePYV2/hv9jDxZdB57tBFF914iCkqEfxYwePris5YmlBXckOz2Pml7Q4O7JAALFeOPSp4NKJIEpCHqFYYJr7e8PfsOrAYPtd60tuR5jExnLt3XOAV+ozXqnhv9jjw1o8jxNEJ4CuSkrGVAx5OCea43mdPomP2fc/N7SfDVxqVyiQowi3BfNCM2zPTOK7XQPgJ4v14SyWelTtJGMs1whROuB/kZr9NNM+C/hzR3DRWkLBkEe0wxhTjHGAuO3pXWWnhuw021jhhhXyh97Yixkn6KAK5p5pL7ER8qR8B+Ev2J/EGuSRG/jSFPLzP5UhPljH3xgZ/Q17T4O/Yv0bRLaCO9b7XIOVMkhKoOxOBhvxFfVdhFbw/dGwEYJIwSPeot0UMzgnaQO/SvPlja89HIWxw+ifB/wAO+H4oYoNPjJUYJC4JP+36+2a6/wDseC0A8uOIMSCSFxgD0/8ArVYuJVjCK0ixJMMrIxwGFc5qHj3RtGk/0jUIiiEqzwsr7P1rFRqVXfVg5xj8TOjkhxIG25wBwOh96a1zFHIcuoC/MeM4rwXxX+1HpukJNBbR7poQ3mAkNvB6Nk8AcdOteF+L/wBpzWNUIhspFNu2S1wWJbH90dBgf5Jr6HC5DjMVZ8tl5ni4jOcLQbTldn2jr/j3S9Fhl8+4hhA4JkYqR+leJeM/2q7OzjMWmxstwrMoMhwdv97kEEccV8lav411fXblpdQvJJ0jO5VRiAPfHrXP3iyRt56P5aStl0yck19dhOE6cHfESufM4riKcly0FY9Z8Y/HDXfFKshvMAtuwhIkH/Ag3T2rzuXxFcTzmeUu8qjacvkn61keZtUshLnOQc4IqaSQRwjYgErDOTyM19hh8FQwseWlGx8niMZXxLvUlcFkXzH85W+f5gDwKj8kDEgBUYxgcA0tztxCHfMp6+gqFphCUXfvUAnnsa7jjHGVgOhBwQxJxVUOzyjJA5+8cinOTIQWHuecA0twoCmJVAThlbPP1p2AsPbiWNkJxIOSWGPxrPQAbi/zHPQ9verstw0yKCdxY4JHGKbK0TKPlOFGDjvTsBAbpmbcXCgDj3pu9TKMjL9SWH6USKgcMyMB154AFW5p0ltEKKqP0B7mmOw1WSdgzpgKc5NNeZDOXUFBjHPPNAlEewSEAEZOOoNRRorOdzlQTgHpzSuUiFAYJC0RLN1DHuKvQOtxYmTzCZmOCT2qBUjOVnbAXgkdc1kar4ggs0aKA7wRyScYqKlSNOPNN2R00qU6slCCux2o6gthlWdTIBlV9a4DUdXkmupAHIyc7AeKqare3E1wWDEgnr0JFb/gLwBqHxA1ZLWwAILbZZCchDgdfzr4XNM05laL9w/RMryuNBc0/iMzwd4R1DxprlvYabB9plmk27V7c9/89jX1Xoun+F/2XNCnu7+5t9R8WpGW3KgYxEg/L74JwP8A9VZeoaz4V/Zv8LW2mWVsl/4puI901zIuHDEHI9gD718zeKfFmoeI9SnnvpDK7/eYsSCOwGa/OcZjXXfLD4T6SXu6EnjH4g33jjWJL+/uHZ2AVYn/AIFBOB+tc1dWpkfIAwOeO4pVCNJuYEcYORUz4ADAcYxxXkGLZVS2GwlXLHHIpUt2fcSBjHB6Cp2BRlLA574GMVLLGQDj5h1GOtTczuURBhgcA45z2PtT5YlzuDkN2B6CrKy+YpYqBtAHQAVG4LsTkHjoBwam6uZNlZYmaVQyjd0yOBUwtWkJ+UjacAnvU1pbSySAlCMHv39q14bQ+Q2Uwc9zWbkZORRsdM8zD7dhYYGRxmr0enJHJkYPH1q5GBDbAbfn9uppIYfLlOUOXGcA5/CsmzJyIxCGypYgYAB61ItqoLZGQehP86spGhiyQcnjBNOhiKlMglM8E8ismzJspPaoQGdeOoHrQBNISkaBCDwxwcn0xVuWFppy4O3jAXtUrKEGChDdmB70rkGRLG1tKrBCQ3B71JJAXULldrDnjkH+lWwcylWYZOMYFD/u3YryOhIHSgCiLVWYlQdgHzf57U1rIRxlgCDnoO/vV1Yxv2qMA88jkin3KbgEAIPrQNGUqvkqGLk8gentTjEc7Scn+daqpHbhgCHYgckVAEywKpnnv1+tBaImstm3eCMjPB6VBHZfOAG/dE9+x71oSq0rrgbUBwc9KjMTLgkELn73SgZRntxG/wArAjJB9/xqARyk8g7MEY6CtdoBHh3XKHheOfxpotjNGApwMnPvQBmhdikIRhBggVFtbad3BHSr6eUjkCMkDgnpz65pBAGyQO/Q/wAqYFVRJHGSCGGM5z0pJfMMRZWHqKu/Z1KSCMHPQg0PbeUkbHjdwDjigDIxJIVZxg54OOM1LslRlwQQOQMZBrTEIMWNuVzySORTXtp1VlKcYyoPXFUVYzIp33uVwRjlTzSRzsvysMHOcGtC3iWPL7ArH170SW+8NIVCP0zjOR2p2GUJvOWQFWxwMNUUkjsrHzM+hxzWituU3CRNxPQ+lRS26smFXAHcDBpCKiStkBgzHoQO4p0t45IRRtCjjPerUkIaIY+6Bgnpz6U37GFiEjjgngd6CkUGkaQE5OAc49akS5UFhycDJ96ufZtoJxnI6AZxUK6c0SFlBJY5AP8AKmkUVVuX7llGc7VOOKla+bYSuD29xTjabWXeMnqQeKJ7RQgkQbXzz6VRRA2okQFM4JPT2qVbjbbgtlu+ahmtv3IITDAcU2IStgnBQDBwOKpIonNwSMkBccg9qe+o4YKhXoOcdKaLaO4f5nwB2A6+1RC1MzMEXO0kZA5pWFbQmOoiRUVzypxuXgGnLd/u2ALKFPAPeqQtRI5BBQHjJ6U14Xi3YYlh1B9KLDsXpL3YFHBBIOTximi5VH8xjucnjbwBVKKDzpBvyg9+lST2pBwCT3BHSiwF83ysCxG/Hp6U6DUCUbD5QjhSOBWXHbyoGbDAdRmh4mixhSdwySTxTsM021Dy0ODyRg88CmvqoSNAx3leACeDWcIy5K+2doNIEP8AcyBzkjjNKwWNW3u/P3F2Kg8DFLLdLEGJk8xj/CDwKyXd4UCA4xyTUT7tyMqsSepFFhWNlr1NqHOCP50sV0rSmRjsPZu1YylpHKE4A5wamjlbcyjJIAB9DTSCxql1DPJnf2B7ZpZWAcPnacYJByKy/tDowyMr1x70kt26ZU4ORke1FirGulypiXHX1PWoo75hIWZGAH8R6Gsr7TIh55zxjsBSNclkCsSADkDPAPrRYdjohqK7VZkyOhIOM1Vub5JZVTKqAc5PSsqOVjne2RjAxUc9wJFChfnzjA6mnYLG3FdpE6nuTjOeKVrtVnZkIwwwD6GsZbgnHGR0GeMULcmKRsAA9wwo5R7Gtc3aRg7hyTkgdTT4r1ChUnAPO08HFZT3CZVm+Z1GQB6+tMlvAzMXUAYyB0Oadh9DdW8yqYIKjgseaYZhI6cAITggdRWRHeqmApyGAGD0FLHd7XJU5A4w1FiTZFytvOv70pwcHGcU57vzSD5oKnIAAzg1hTTNcfOzhFxiljnWOIIpYnPB7mlYVkbbBICMnJx93tmnRyxzs5lAUpyB1zWN9u5JkByvTNKLzyySBuUjnnpS5Q5TWmmNyf3RwoxkDpTW5YcqCBjIGCazJHFvtYPkkZIz1olvCMZLEdscUuUuxsWty5hIUAAZIYjJpQ6jlsMT1I7VkrfLFkMjNIx+VlOABUnmNMp2MNw/hBwTx1pco7GmLpYJgw/1TAA5PP1ovJhEV2g5zkEdayYrkohLAOQMFfWpoLyNuWOWPJHoKXKKxeW4NxGXwQQcfSnRPkABsAHLFu1UXuJNxGQqg521E2oeejqBlQM5HcU+ULGkrgysGcBG6kjimOArLtPOc4bmqsUzhTCGT5gMl+1QC6VZQ2dwXjIOOafLcVjV+QzN8hdjxgUjvEVQo2CpIIHBx6VTiugCZckOOtO82B41dGK5PIbg0+UdizIHKAREsnUkE8U2HzCCyy7SD93vmq0l0LfJEmCedvYilSTzGLZC7hnrxT5RtCq4mQbwQ+fp361Jt3JjAyBgEDk1FukEiCRSowGGVIJHY037T5cjMQCXOMdMClyisTwvhWiyGPr3PtTXQbmCEkY6E0rTwxZkUYlxwOoz61AJhG2WJBbnPYVKQWJ4FIiUtGwDNggHBxSsyGdkUkkjgnkUxLkxsiv86ZyBnmoUmT5kJw45DHuM0WKsWYl8vDMMpnHHJFLcsp7Nleck8Y7VCl2oJBzgDkDuakWbDcJkPggHnFOxNh8bozgMpO4Y55xSYdJyI2IXHBfkYp1wyEBo2Hljg+o9qZgt5RLgqRkHsKLE2GtK8g27vLOcA9806ZvNxFu5XnHXJ9adMVbyxkbSOMHpVdmEasQ464yaTiFizEFfEYHyHue1RQ3IV3RwuMEBSuc9OBSNMVTIb58ZHpSryM7dpxkk9jRYqxYDQO6o5byyeMdQarpM9vI20jIOAGHUU9tscIXI8zOdx6mmyx4iQrhiTzjr/wDWp2FYkEiByMAnAIPoaUs0Kny2DAckAZxUMsgT9yACy/mSe1S2vMbsCN/QgelFhEMCHa0qhtw4UmljfzMh1yTxkdhRNOFUqTtQdh3p0c6QsNiEqQCC3rRYB4IuHKKclRx6YqEzkyhXDFjx0zROHkiTy12EHJI4zTd+7ZG5IkP8S9BRYCRo02rztOeh5/GmlNr8sD2GKbKiwk7VII/iJzmgbkDBcuSMjjJosPcZIrwZ2EMhPQ0pZ3XsQBkYHPvTZLkMgj8sg/3s9afGJBICy8Y4xxRYLCoW3fLkgDJx39qkS3NwSN4QEZO7gVHFKkLmVicAn5RxmlS62h2ZRg4C5z1p2CwyYZcKoDKoH3R0pywPGojYbycHk4NAlMYUKwAJLEY6mnqjSyh8E7eTg9qBpERQklmIA6ZHGKZDI8rbB0Y4JPQinyXKxSOwQuB0U9AfXFRW1yEkLv8AOQc7AMZ+lKwyW6VI5UUOM9TjoBS7G2ENIDGx5AHI/GokmE85KqSc/NkdBUpYnDeXtGcZPQ0MYSOJSsgO842lu4xTnlkVgAAzMMAY5xVSBismzlj6DvQ1yfMA2lQCO+TTJsWDGqw5LZIOT6UhnWTbzgdx2IqK4uGLhSmARke1KJA7YVSO2ByR70BYUxfMxUlj2YngVLAVaJlyRK3bPBqKYyBUwAR0OB1FRqMB5XO0ZwBnn60BYknfZ5Z2gkfIQO1SvOJCFJJAGBz1NV5LyMwhhhQeMNyT7062Tc288kLnb60FWJEhLylUQsQM4HQe9Qg/NIzEA4wRjk05LnbO74bHTjp9KiLrLIZFySMnHY0xEkTr8sYBLSHAApkbiGVoN2FIyA3aiMiZCMbSOB/+umXD75UVsFumQO3rVDsTS3SxxKinepOBt4qVYQ8KmRiJAcAHuKgRYvL2ABdp4J7+9JO5jWMbt7Z4Io3KFlCpgpndnoO4olnjdU8xDjPPODU8XlyqC/QZBUcEGqcjGGQHbuBGNpHBqdRockJU/I4Izlc0ofaVV3yB1x1xVy3g81Vkd1UAZIxgCqbKZ7kxgc5wGA6+1FhjzHK7boSNnXcRwBSpIz58wgEcZHT/AOtUTSLJcRxt8oT5ccgGpppCLYoFAAY4GOf88VSQFeZmeVYGOckfMB1pVVhP5cbY5wF6kmo1n8whiuecfLx+FErhLoPsZhgA4ODTCxet4955eMBQWwykMTxwP89qiuB5kqhXy5IBJ4xTJLkeYiouAByD1/OoZQwkQ7TjPfincB2+QAxqN+Tz7e9EoJZ9rABRye2alaZWcEk+Y/AA7AU6QY37AN2Blu1FxM+l470ohGREp4BapTGEQGRCQeuD0rLMpCxRRjzzGchiBlvarDIwnMzO5KrhYweB74r47RHxaJ/toifFup80nHPIP4fnVm1vmiUNNGrRMeSRznvVC2KrDKZUyy85XipkMUa7z88YG7PQZo0DYnudWikdvIjKAY4dskep/nUy3DurNDHt45LfNn6VnAw+TJsTeWPHrip4Zvs21QThhkk8j6ChK4X7kkt9cvdJJLJuCgKEHBI9BU8UksjpNkjcdoGf8+1V/MWQMDw54DHpigZO8I2AF6jt9KvlsNGpLqQXyG2khm2soPJxVMXkq+Z5vAJyoXg/nVHekOzbL5rk5255FI9wzSGMkiQYYDgiotYo0vtrTtl3MCqOCxyGqVrpkibywMKMnPJNZBjeVotsnCtkKwzz/n+tWEmfc6ZGO7AcH2oaJsWra5fyCSC3OSC2DVi3v3tIyCC5OWUk9Kzkl+0K6Zxs/iqSFfNjJwXVTggHBqbCNW31B7yXdk5I6jpx2pJdQkXJYqRnGQuKz9rxhE8qRFBzgHGf8/1qa2aLkzsXBPCjg0mh2LYv5vMTgCHHIHU06CZrmaQQgl05I9R6VSjk/dSjBw3CkdjmmecbYExnduHzbTjIoSIZpQiS3ViQzu54BbIBz6f56ip/NZVT5yw5Iyec1hNeys4Rnw+RtUHqKfN5tqgcOXMhw2TwPYU7AmbLIbtQ5xuzgAHAJp5KyI6x5IRQPl7VkBvNY+YxACggLwc06GMIQ8LMGHI3NkCqGi69w52K/wDx7qPm55A9af53lXCwRx72IDR7v4j6VTgs48yGWQ+YTkMTlfpj/ParDmN1QmUIVOCD1x7UMNC7FA89yVkTbEQC2054pNQtFtoxJCcAnAXOD9az7bVXuLh0fhfuqRwetJNIEaVhIWDDbgk8c1FtQtoaSu0qx/PtCnOM9ae0beU3ksHB6hTgisrzzHMJMHAUcA9auQz+bGeCFX5uDgk+lDWpNrEyQQqgSSQBJDtCk9TVqSMWrpHkB1GQBwGFZDETKkjofLjJIGcEfWtNUee2D52kjIVuCaixXQSTekmJAXAGSgGDip5NpmjVA0aZyxHeqis16ZPMchyMbs4IxU0ojhgQ7yzE4ORkKPWlYQ9m+0btoCRKcZPX61YSzwp4wyDdgcZz/wDrqBLtNqLGuD0JPSpLXDSEBv3kpxjOBiiwhkxCLlVJI5qusL3YX5CFJIyBjJq5dh7dlCESS55AHGKezbIU2/KWOCp6/lVIEirHpkkhYA4jAxk9+elEelQ2kiDyZMk5BJyCf8/0rWS+jgWPncf4W7A1LHHHcKGMuFBJJz0obNEZN35Lyo0p3n7u0DgVBJHtuQUUlF5z2FdDGttZrIDECzDjdzVWGNZ7kPGRtPAYdM/1rMHuUprJ1h86U7BjCpt5PvUMengfMwPByWUkDFb0IjbKtyxO1STkA1OtukACyJknkgDt602iDC3sFHkrgg5wRnA7UotpSzbwynqoHG72rT+xJHOXDhIxz60+PfIyskZk54QDkn/OKhxEY4sJVuh5gILY2qT1/wA5pg03E88byGA4BwR3rWezLgPKWRs5OTk/5/z2otND855pV3FHPR2zk0JCM5oVcgKFAA5C9T702SIQQbokaUk4wT0961o9JaFmcIRKARtJyCKiWzlkjldRhzww9KCkYdxHINygAkDO0cGliZmQb8Kvqeua0Pse8Es4WQjaF7j3/wA+lVF02Xaw85MA5Mm3gUDI5pmggIC7EXLEDrioG8sxrKH/AHmRgEVp2+nTRQjcrOScZIxk1JHpW6No5IwrLySRgZPb9KokpQu6lC0qgjofeq00qyDazgHOc4681entfsiASevHqw9qpXtk5KfZkYhugPUGn1KQ0Nb2ZVmBZOeAcZNWYrmW4B8tQqYyFYZJqs9jNcxESgEoOi+lSLp8scO4ho4gOrHqPWjqMqSfPI7K/mFOcDtToLz5GV0GwjknrnvUs2lm0jEmc7xwB1FSLo0kuEAycAn0xQO5Rl3tEnzggNkKB1/zxU81oktmkhKowOGXHOP8/wBatSaUhUIJNpBxnrinG1eAGOHDkcgnmhBcxJIDbuDECoXkgjk0+Au0WWGXySQOuK0bXS55lkE6tkDIHc+9UY7VoXMgidlUkHGcD/Oa0JvcgmcrgqpUg5XPerKodpZQCCASRzU0mmTyhJUj2xg5DEcD3qUW/lDP3s8gDoT6UXGZTO6XSyyACIdWHQU91ASRiQQRkL0IHrWhJaQs8UandITnbyQDS3aokDhgAG46cUmCMaNZMEMeCOWHTHrU8MfmReW4YknAIOB9P8+1WbQgo8a7WXoB3J9M1RupPKfy8EyddqnmnYgbNbK7LtAXBOSD19qdLp8coPzkdPmzwKYcAxKWwckgE4GfSkMrKWSL7zHLA8596AKoV4J8ISR/EV6EelWti4BDnPXrx9KijgIYxZyepHepyIk2xsjMT0CnBHFNAVrhBcOAiFXIwSORSx2rW0gCsSeoDc5qaG4WNyDw+O3XFSziKdjKWO4DlgcAVYEVzDFL8uQG7qDwabBNuUxgBWXgDGCKfDFHI0UgRsbiBnqx9KmnMQkcqOnTHTNDGQC4MMgRmwTwQfT1qwkvHk5CzMeCx6j0/nVaWJjsYDec5AxyDTftHnISi5J4HckikwQ67t9w8yeXefuhQTmoEXdA6g5A5IY5IGaimaaUHJBfHQjpTldTEEXCjGSTySaaQxILcTho2fCLyGJxmkFsBO0ec5Awx70u5YXRJASzHAx1zU11eoWWNFMRAzz1xTYys1k8UeMqjZ6NySPWopgpQfKzNnhc9KV51jdRtZgScENk/wCetG95JSQAABkE9AakCdfMARAASw529hSpHKI5B2UZbPQD1qO3m3IzSOqMOgA7+tD3DPgqGUNwxbkYqkhNEbbygiAyWJ5HGajkiUOu0lD3x39qS7QiVCpKlTuz1zTppFdPMJ2vjBU9veqsCJHDeWXVwePSq/Ay20qwGdo9KV2ZAoJ2lumehqvvwXcPlQMdepzUlIGlUhgQCp9eSOangUWkRkYALjPPUfj+VUVtjK7swKKRkYPNOe2kjSJnkJHQMeh9qpDsE4DTNvI2sAc9gOOKpXqsJSwQkADOPStCGSLzXJIKAfMT6+lNYEt5YXdFnLP3q0VYozQm2kB2nBUEt/jVcTeZiMBnizwexNat1A0qD5tseACccmqUdoYZXMZGMZ+btVFMmS2AkIIDkjAAFRxzorkMPmQkgDrmrKPIgVBjA5GeuarSuI5iwKl+pVhk5p3JsJDA2x1HKOTuI4AqC9YBWSMg5GARyG9v8+lTCFroFgdjKepPH5Ur2ybCrnBxgMByD61rB6miOW1TTwIA38QyWFctqFvMHTy32j3GM+1eitZIxEUpG1uGz1I9qxNUsbaBiqZJHODzmvp8rzCeGqJL5HZSlf3GY2lSm3LsSWCgZY+taX2uYOrA/LgMCayZbvymZCAqdARWrp0sc0TBiNiKOD1Nf0Bkma/W6dqr948TMsGo+9TiaFvdCSI/aUaUSHCkdj61p28COjs8m9BxgdRxVGytft6W6qwiSNid2cD/ADxWhEjszeUyuBwWHQgdv1r6p2Z8nOJHJCqQbXBJY5Ujr9KsGJpLYPhegwwGDmmNsntEaYbEB45wQBUiyRiWYE5QAFFIpHM0OiLMsayhXIHysO49abOFiZGRdrgjKg5OamsyjRkMm4jnjjiiKPyznYGZBwwOTUthfQSx+U+a4K5zjHUc0s0Dl2d8PtPHY9OtBQzAspZpCTujx0FAukmkKuCjkYwM8VJncrtEVhDqxbaeR1BqdbokJ93g9zihtqFPlYBTkkDg1OI4bkkCBYupZgcnP+f61BNxsDiSQ+X85xlj6CrCW6wWgnkkBJJGDyRVdInjRGh+VCfmPUj2ot4lNx5rbjHkkqOATU2KJGcFEkDBSDnBPJqaTfMg8sAx4yw6kVARGd7lAAACcdaR5mEC+TGvlYJOTg0i0y5FqLJJFKud6cLzjb7/AOf6V0ml/EvXNImGbuS5RhiMSMWA9sHj8q4hX861SQErg4I9ferVvbNbKjGQl85IJ6CsalKFRcs1c6I1Z03eLse86L+0feaUsT3dsBDGQHIY5OR1PB4GB7816n4W/abs725EMizhwQDESSh+h/ya+N5my0kc8u1WGQpxmkaRodkhkO2PA3ZINeBiMhwdeNnGx7NDO8XRd1K5+i+m/GDStUtIyt3Ek6E+ZFuB2/UjvzXQ2vjWzkAMcgYhQ5BJGPf+X51+auneIryyvV+xyGAsclxzk+uDxXV2/wAZPEGmzoq6hI8UZyyRAKH46H2r5irwnZ/u5XPoqXEqkv3isz9E7fVoZ4GkiYBM4Zg3TirvmQvEQEMoIzleQv8AnP8AOvhbwt+09e6dITNEzIFILTnex/HnP6V6Jov7TcCqvmSTxktjbKibicfw4zgfU9q+cxPDuLpydo3Pdp53hZJXkfU5t4vJxuYFucKccVly6Fpl258+yilIBX51yMH26H8a8q8O/tB6LqwRWuWZ2yAVw2CPUjp+ANdRpPxT065iBNzAAXIIY5ZB7+v4V4ryzFQ3gz1I42hJaSNu98A6Jd7PO0+3lLSEq/lhSn/fOOmP1rB1j4KaBqqeRNCBCGLjadoBI69D6V0Vr4xsNQRdtzECo3hS6qx+gzz1qV/E9pKT5IlI4GWQgZzz1xXJ7OrHRpnSqkHrc8uv/wBnjR7sDzoQrgkRxAKIj/vDbjn6Vk6h+y5p928Stbx3DIcrG2XQD0UfwnrzXvUN1HHA08jYBIUuQQq0qXJklkRigAxypJGP84p3lE0vc+Xta/ZH0xZi9vYRSTxKPIKkMoz13cEd/vHmsa+/YysbiAHbtK/88m5fH8PPI78gCvrnKyzBFABGQdvBGKdcQfOpzk9MEZHTmmqtRbSG0mfEV7+xc8shELtbSKBgZySOwxtbJ+tZ0P7FlzCyW73L3qgsMyA+YuTnP8I454r7sZAYGedg4UELu5ApbhIoLdVQIoyWO1QODW6xtdaXM+VH58XX7Flxc3EEkElzHJG5MocbFxz8wG3OfxrRtv2H7i4nUBLuIEmWJJyTv/4EFA29evFfe0DRKZAse1yONuFwfXpVYRRBpJguEXAC8Ak1X16v3Lsj4Yg/Ylech8zebH8zKWCrjPYkYP5Gr8v7EF7JHJHCVgd1Yo8zBiW7Z46eyj8q+4oollUoyk4GQOwqv8sDAYOScADk1H16u+oj43H7DVjDPGDcmV0UK00IYqW7sqNz+fpW1Z/sSaQZP3yfutuWkL4Zl7/Ke/vkV9WhYSruIgUPG485JzTvOymSuYV+VgTkc+34VH1mtL7QfI+bbD9jfw1p2wx20bRKTsmJ3yE+hYgnFdPb/sseFLbS1tTY29xcMSV+Xa2SepJGCK9tNzHksCfKHfbgf54P5VBiJke43gbSTlz04PSpdSpJWcmCSR53Yfs/eF7SaJn0y3ugqgsZ4UbkD7v3eAPauk0/4caPYZYWVsSSQuIEXaM9sDP61uvqO+NfLnjLFsbd4BH1HpS3etQJApe4hRODgMNxHfAzmsnzAVU8N29s4221vGFbcqrFtx9fX8a147OBIlKooIABCKFz/nmuWTx7otqkxkvIhKDgoWyRz1/+t1rB1L48eHNKt5ftF7HuhGSm4LkememfrW0cNWm7RgzN16UVeUj0PzI1cnAUAZJPSh7tYY3eQYVBuJHHFeB+If2otK0yUlHjdGbYgjiaXPHt+ua831v9q3VbgxxQRQWqBsAOokJ68t04ORgZPevXw+SYyu9IWR5uIzfC0N5XPruW8hkwygqQCzA8lAOpNZlz4w0nTGd5blCAN2dwC/5+lfE3iD9obV9Vhu0EscDBMKiqWGfVeg/MVxF/461PVInS6up5IpIzvAkKjH0Bx9frXt0eFK8v4krHjVeIqK/hq59v6v8AHbQ9MzE1yrMNwIQglzjoOpH4ivK/GP7WVnYwEaajyyAhV2AOAcHO5cE+vf8ACvkk3ZwrQiZ1RyVDPkAH09OpqKXdLeDkxFRgY4B/zmvpMPwrhadnUdzw6/EVd6U1Y9n8R/tF634iiZo3jijC4XyyxJOPUt068YrzObxjrmrRvDealK4lDK3zEI4Pb/8AXXOxDypkKOPLXJdW7+1P3Dy3kRxtDYMQPK19NQy7C4ZWpwR89Vx2IrSvObJ5rpyqo7tKUbBJPH0/z7U2aRUhd9gKKAQE6Y96bG8UbCMDzN3AYDIxVVka2nMJJI6YbgGvRSSVkcN23djIrySXcpIA6jPeo98jzxqcPk8sOCBTpHIBiEa7s8svUCnxvDaqrZ3SA4B6g0wbuSbFZwyqSi9SOAKRpCxkWFg20Zy3TFNjAMTB3YjqABj8KiuZgl4hCbQAAdvQ1NiHccVXcHkfdk9cdBTLt1iKsq5I5UEZBHallAlw4IXbwQB0piQpcx/O5j8vue4qkhoRrcvmYOEB6qfXjipRMo8oFc/wjPNRSBm2YwSOQB3FPjRmUsE2hAWKnk4HenYoW5+V0RVwFOQcc0+5YxWoiVUCE7snlh601ZvNjyoyQQfc+9Rt+9mLFwAOm4ZH40mNDkVo4iZHV14AB5Jp80aTcKQAMDcf5e1VjEZnRFb5OuW4BNE6+RbYByM/MR1qblJEt1MIIyVAYjA5FRupnCHDAn+H0GKWN1kICKVGBktyAKwvEXiWKy/dwsC6gEkN0PPFc9avChHmmzqw+HqYiShTV2M1vWl0yBgmC54HPWuEvby4lIL5AcZAByAPQU/Urpr1xtb5Rk4Y5Ndj8IvhTf8AxI1QYilTSYn23V30WId8Z6kcce9fC5hmntU+Z2ij9Hy/LYYON2ryZl+AfhvqfxF1JLa1cRIrqsjOpJwew9zg17r4y8Y+HvgL4duPCvhRDd6oRsu7wsCd2fm569h+VUvHvxa8PfDbwlJ4P8CwRb85m1ELl3kB5bd68H26V803OqS3lxcTzyl5ZGLszHJJJ61+e4rGSxDstIntbbFzXvEF5rlxLdXUglnkYlicmsdXdyUY4z1LckUGR3HHRBk+ppI0UOGkBGeeteW2S2WZAixEKQQB+NL5myFdykk8jFRyMrkKMKuMY7k0IJApVQSF5zjOKzMmyXcTKdxBx2PenM6qGUHkjt1FV4yVyWBPoalU5YhhknjI61ncybBUG0qDknn0zU0Vs/lgbCD3yO1S2sKoT8hJ6DjpWnYoyqSxyg5wR0rJuxi5EVkiM5LHkAAD3q2ApkcHcCBnBPWovPh38KzZ4LAYwfWrIEagkfOQMls9Pas7mLYCQKQGUle3Y0bVWQsT8xHftTVDywI23aD0Y96eIVDCV3B2jG3salshu4KcJuYgP0298etPiZCysd2OBjPFQhQJg2c8HrSp+7DFB9c9qgRZmieG6AOEBGST09h+tVnZ0kclDyeG9KbJKZUPOT1B7Gmws+4tKG5PHfFArEgKjBIy4OQO9OQMznYMj9M1Gzb51cDC9MZ5J9am80MSM47ZFAWGNKIpQFBdxzgClVyQd4I789aaHUv8pwemfWnbRIsmSCMdO5oGICkjDqoPQnmlZmhZNrAupyCOh4qNNiAgggEZBzjFSM6oofGFIwM9adx3EhDSIwwXI5Iz796luGUbcnI6EDtTLZkkdyp2oeC1JDbrKz/MccgHOc+9QxjmkaMlSAyYBBNRPtRMqcPnoOgqwnAAIJZTgLjqKr3AHmJ8pB6n0FO4Cw2iTN8xODyyng0rwRgFlbaR2bvRKpiZTnbnGT1xUmxJFxnKjqQe9O4FVGOXbg7cAg9DTniLSfKMpjII7U9iloAFySx4z1p0UpRicYPUDH607juR7QqiLOG6k+opgJAYnJwcHNWH8l2HyFGPJYtkE1GZNxKnjbwRjANVcdyJo/MI2jjGaXy/Lch/lIAwD1NH38FWYMDjA71LLtA6+Ye59qdxXK+SjEdeeB3pdgEwYEFSecjirLWyudwGcjoOppqxKFKZyCMe9K4JkKiKRnJO0HkYHBpsvzIWUcDgZ7+1PRE80EZJAxg9KezK+EQd+QOtO5aZXiG5ME4GNwHv6UgiUKGySpOCKttb7N4A3BRkjuPeooV/dHnBJyB3HvRcaZB9nAIGN4ByQe9QzFJNygYxyMDk+1XDGHUgnPPQdCKZPGI3V2G3nBHejmK5rFQwYyGI3AZCkYp3ksI/LAAzzjHWrUqq+GQH5ecHk0qIJ1ZwSQvPHr6VVylIowwbWICEsMjb6U14yxYhgu4YKgY7VpzIYplwdisARnqagFm4PmAdDyDyfxouVzFNYwvDHAA9OtMNojSbtw24xkdRVx4SEcgq248Hrj2pkUAMRz94d/SncLkCwYUqxBK8gY5qNoOMjlc8kVbhQs7scntjvRwnAHydDT5hXKZ3SnazEgDAAou7REQhGJOOB6mrCRl5Q4HIPHoKke3FxJ5Z+Td1J4xTuPmM4IIlDMmGbgEDp71I6CXEQPUZyKuNb+VcAj51UDOeamktkJJzlSN3y8H6UXDmMcWyRtllzjg5/pUotY2cOowOwq1PAr4QkiXGelKLVECgsfQ9xmi6HdGY0IlfzFjIGcE9qSO1Z0VgApU/eHcVprbOitggqB36imvZvbomRyf4QeMU7juVIot+RIQG7f41Wlt2LbyuFyRkd60hbKAWcnPQYqMoZIiF5AOSB1ouO5nx2vmAknBNOWwB6+uAKux2su750KkDgEc1JH5RI8w7QBxjmquO6M2K1YyPH0AHBPT61C1sy5bGG6E9cVqXBTz0CggkYPv/AIUx02xqQAvOCT1qrjTMwQOVI3AAcgGmmDGGIIPAPpWpHYqSDkAnrmhoQjsGOWxwB0NFx3MuRHRVOOCe/WiWPztpIG8DqO4q8sTz5iAGffuKcsHysgODjGTSFcy9jZKgdscd6MHlep9utXY4EjlBySQefTNNMShiygBjTTGV3gaFAzdH6e9LPmRkKjYAMn61bNsw2vIMRgfLg5JNNaLk5TBHII4Ao9CjO+aTDbyRnGKe4kBK54PpxWgLeNTISN5IyCOxpqWrTRBQMkHIx1ouBUCu0i7jxnBJ7VKSvnhVfYvAy3OPelmg2MuDgZpyQbWdnPQZFIaZC+9yQx4xTRMzcDIK9SD2qWaGVNh4w59OgpRZgOSXwMcACgdxsjHA8vJIGc+9ILgOi8FWzg57VZRBGsgABHHzA9DVcwmUvjAQDkjqaBMka58vncHOMZB9qYt2SCFyBnJUVDFa4XdyBnAFKkCiUbmJQ9ccGnYZI85IYuAMDoepFMhmAOSQFp0kWEYL/F0JHbNRfZnRXypOeKdgLQvvNcK4KA/xdsetNa4aL5gdy+3WoPs+1PvZOMEUsYO4cfKAM5PWiwywt0UYErvDcnPYU77QFLEZJ4xjoaosGdzg8dgOMUeWyofm5XkA9DTAufaXDgxttKgHJ5H+eKQTHBZ3zJnPqKobmGPm47gUbJCG528ZA7kUrCNQXSqqqPm78+tPF2SwVlxjkDGcg1lBm2hQCcd+9Sb2Qls5A4osBpxz7rlFJyCMA9s0nmIJmOcgdMiswMVYPkgHpnmm/a5Ucgncuc9OaLDNN7plwMKrMcjdUjzM6hQSR0yDzWOrkSEkl+4yelS5fg5IHqP5UWA0mlVJED8jjnt+NSSXaJIwRcKcEgVkCRtgyCRn8jQX2yA9Qe1KwrGtHeea4G3C5wD60+W78vCnGCcgkZrJFwpIPzdeg4pHLb1YklTwBz+NFgNaK4fyjuKsm4sMcEf5xUgvF2N3Xuc1kxzcsinAxjB7VB5yicfMQq8YPIJp2GbpuFnx5Z3kdD0x7VAmpi3YsULBuCOpHvWas/loRuJGchgf0qUTA7QSFU8EnmiwrGnHcb5lPLknJI44qKS+eIO2doJIOBnmqQlETlQSCOme/tQLsBWDAHI4+uaLDsaQbfbh/wCPOM570zzS6KpJKg544NZclyoCkMSM8jnAFSrdiSNAqtsU8noaLBY1RcIFYF9oJ6k8UJOGY7wDtUEFR1FZct1G7gYwCMZPepG1DyoAqjG4YBPJHvRYlo0EuvvCL5yRgFuQKVGdVG8d8kKcZrMsp1hwWkA5yc0v9pSzyOAwHORkVNgsaRmQhCAC3Qkjge1EkmPusSOhyay4HDeYXlCsB8qnqTSC4GS+7npjqKVirGlyyEHaQeFx3PvVR5yCIypLA9O9QtqjFRtGB046D3qKO4/eeYxyR0I7VVgtY1lkG9DyxPAUDnNIt7uwqAglsHPTFUXumKlmORnggYpouBvDOSqY59aVrBYvXDhVIUgHPCnr0pyiL7OJcgyjg4HH0rLkcMcocg87ic1agePylUOA+M47k5ppFWLXml1KoQGJHzY/rT7yRmULnG3BBU4Bqks7KxBA6Z470kc6n7xGR/KixNkSh0nO5/kcc7l4qdlihkBOdhGMmqjSBMBuuTyORj0pUvP3bqwyhGFB6mnYRPKkQiYOW355YNxj/OfzpiqLTDZJ3DHXpVbzVMa7yQBwcdaGZGZiQz8cEHFFhlyRjDGjb9wOTg8miNI5w53bD6HkVViEVzGckoqDgk8k1GZNzpGAoGeSDyaVh2L48lSeAwA4JHQ0shSKPIOTjOV9KhVlScqPnVwA3rinXaLLOSo8qJF79B70WCwy3jEa7pGLFui9setNeN4sujAAnG0c0yaZGwsZJIGS3akiYlmLj7oyMdM0JCsWLZ406vk96fdKkEQADFuoJ6nOKqLCCpZGGeuM5xSqwXCuCB6npRYdi1ZzLaJI0iqSQRhlyMYptvJmQBgCmcgkdKqtMrs8bDepweODT5spGBGygEdD2osFibVQpkQxEcjLBTUK52Aq+9yRhepBpoISEEkg9DjkEU0NkgIQCRkkUWBFmG4Z3ERJD54J6CnvJKbvblYlAwO+41E77VTByxGC2OBQUYzxZIA6BT2osMhmmkluAigA9S3epZZmDgMcjGTxxUEKPJdO2QST2HYVIZzI2TwAcBsYBqkgGrE7yEoRsHYdCaeImEpSQ7STwD296ZETbvgkoOpHtQXBJbJck9R6U7AKqCW4wjHr1xmpApmuU3vwnT0J9KfDsKnaRGEGTuHWombq2cSdiBRYCZh5qFnKghsDtmosAYbdtQHHJ4zUefl+f5pO2OlK8L/ZlkZ1BY4VSeaLCZ9Jw2zmZF81WCkncBgH2xU8kT/bEdm2pjBBORUkcG6YENkngRr1P0qR2jSEuM+gjPLZr4xs+KQyG2V1YsSUUkhzwBVe+uMwLHGN4zjHUE1LOZzaqo4VjkKPWq9sUt4tj5IJ+91INNAyz8sUaEBmK8kA1LNL5QVZEAGcnsQMVWjWWfiIFkXJwB0p11IJIRG+CVPIHXHpmrRKGJcLOGZwQD0I4Ax/+qrc/wDpEIOVRMADbx+NVoAEV1KhVAyPWqzubtREAVRjhdvXNWNDfsaJdgQktK/Ulsgf5/rV62haa5nL/OyqAccHFC6Y9mUkCNjGCxweKSPeZJFRDgjqpySe9Zs0RNcMke1gfKJ6A9z6VPcMVVCNvzHDNjtiq1tDMoCuplyTtZuQKvLZL5LiQ44zgk1DdxlcTCGFi5CkYxtGM/hUlvKwlDjmJvvMCRinRIx2ggE5wARkkU+6nkRRGFVhjjaO3+f60IRDLPMNQjdWZouQO4zT2vopmZoVYupwwHNGnsSSGG1V52kjOKtWy26RyfOCMlmfGMVQFbz0lBLpIAByqtg/nSkBvs0f8e4kgemKzzqwNwbeNGd3J7cgVejYvujUYdACO+Pc0iWi66i3ijEaBiWOSeSPeoljWZlycHcQCTxn/OaddQCOxEquCM8gE5J9P8+lPVGJQAgOACFYZxU+pJIYIYQ5ySyjOQeMev8AOpbS/McoVVGSBwVyf88U1lazOW2kuOucikt5HaeKZF3jdtBx0P070xCeRI7k7wjqc7WH6VEiSRSrkBmJ+UHkZrVlih87zXDHjk7uQP8AP+eKrmGK4lVRw5OFHpSuMqPG5fz4UO/OMAZBNXPs0bFBgAqdxU9atJFJbKsqjEcZO7cM5/zxUPnLJKzxBVORuD84HrSvYd2xIrNZJwhO5yMAA/596FljuHMLEQsvyoegZvSrcUiMGihI39SDyxP+R+lV1gmXM6x7mQ5wcYHNTdXCxNbWkUav9qVypHyqpxk1LM0hQ+WCwAGAeBiluZ2vIFEOBsOQPX1FEqymJIYmCSZBy3Of880tBlN9Omt4xMzEseVUHBNS2JnmthLKh+diuAPQ9aJjdQspKGRidoUDhvYVJmdoSZvlxkCNeD+NUSRRzF5SkSkoDggDJP8AnFTNdtDNHHtBTd8x6EcdKmgIRDHCRlxhiRyDQ8AtXKsPNRhgSA9alsdrkV7ctsj2DcQcZXqfarNpvU5lQhMcFup9ahVo7WB5T8xx8gxyT6f596upPJMX3BTtUMAByT/n+VIOpAkZgzHKGIY7gx44q3b3NsJGtnOyWQYA9R/kGqkk0t2TmNtxAATufpVxMQs5kh2TKgABALA0mXF2YXHykorBlAAXPUn0/wA+hpVCrkQlj3KjsahvbhXnTCkbMMSOn0rSWBo4w0qZ3AEEcZ9v5UA3qVoJVuXdUySByM8j3rRurlkCZdSSMLkcj3rMMyQSrtBQZ5yOtSQoCX3ZbA3ZOehNMnuX5JIxAHdMlPmIHWobW/VJpY2YISuVJ7elQtMwlOcAkAAen+cVEdwiaTYCVJ4FDVyDWSQlXQSp5oGVJGR/n/69Dam6qE2EherKcCsddQ2bVeNow3rwTTZdQaHPyhETk57ipGka6agypIGiIJOA7dBUcj+aRuc5XkleMiqMN5viUF94fPqcVB9pkiR1z3IB7YosG25s2dubtmZlAC8njoKeBHBKXdMIvJyOgrFg1L5FZWOSdp2tgGm3erF4kR+fm52nBPHSiwF59WubqYHCiLPBC44oN0soQlxhCTx0J9P0/Q1UlvVihYiM4CgA9APwqr/aBaNiCqLjDAjkD19qLD0L0ssM8pbIIHQHPJprTIjkpjJ4AA71kpcyIDsIccEgDkc9aluGlhJVDneMhv6VQWLyTl5DsAjfvkZFXrG3MzFpSRCOW5xmsxLloWickMyDLDH6VJqGuhFVoHyrDByOAabQcppzXELQfKisFOTkdfpUEc6MxaJC56AZyKxDNG8YZXwAMvnimxajmLZGGD8gY4wPWiw7WN9ym8pIgVzwCcUrxoIJcYAxgN0wa5ubWGUqoyWY7ctySfSrC3iTwoC5SRiQM5wDStYauX7maNnCrcqi4Az3Pt/n3qORS8iyQyDOACpGQay5W2zfvSCgAJHQ4qa5vIYAixttwQT3OKoLGmYppSUI2RFQTz1qsyQ27Au+QCeTwAfSs2a+uZUWOElgTkEtgZpoDyqqvKoTupHIP+f60BY0EMSzsSPlK/iKbPFJdzFdgVMDaD1aoI7mK2jJ2H5eAzcjPrSSX8sxjEZAcnK55JNNIEMSNV8zdH+7XjI4Jqiwj8+aSEZZVxubkLWjIP3BkYrtbIIz3rPedWuG8pPkwARnrxzVWERizF3CDKP3gOVIpDbbGWRQflJyW71ob0tWUonBHBPIFCSPNDIWxKgPy7Rgg07CSMdN5ZpANxU5LAcLz1NTTGRo8kBAR8xPUe9WZ7rybRwUAJ4O3iqjz4jGTyxx0ppCsU1C7yGGJfUntVyUqu1FHuQOv1/Ss9nkjuckAl/lUsM496nLSoUeRh1xgDGeOgplDrsSMS6HYFHzJ0JFJIwktiGkCtgEGnpGpbbglj0Ge/8AWmz+UigBDIUOSR2NIQkrPEgKAtkYIzxToHRoGZ3CICSVI5HvVO3uHl2lyFOeF71OJo1OMqD3BFA0Q3zrGqBSAjEjnkgVTZ5WI+bKg4HuKmPmuxCx/KhyCwzmgh5CUaM8DIwMEmmkV1Gy7rcKu0tI4yD605g5gOMEgcA8kGnJYsChckoTyfT2pEh+0TlskAHAB4oaAfEBFGXK7jjhjyAfSqLR7pHZ2YqBkbePwNXhEyqAM4JI+p9KquoDMSTj0BpJA0Ay+wxjLDrgUgnKRnP+syQD2qRYMxlQ5QdeOCaja2ZicnKnpjv7VaRJU8ydN6KpkjYcsTyOetPtiBGqtJlQclj1FKBtlQqhA6ZZuD/n/CmuvlqN67AzEAkYAqxWZFOBKFPmbRnAJ6ge1JdcwqqsARzlRnI96ZHCZw3nkqc4QjpTJFbykSJiX3fM3GMVJaQqyPMhflUQfK3qfSnM6uTuJYNwF3dKSOKTEgYAkDIIOBTI4WeJmkBHp2xTsVYSS6EcTBOB2yM5NRx3DpgdiMsTU0tq2A6ksDyAQOPeoRIsQOULyZzkcCmMnuZGYAq5TK4Ck8H6Uy0JXduJHbcelQTgSShySNgyCOgqW3na5tHjU/vAeMryPf8ASmG46aVkC7GDMOSw6VWWcXUgaQhHQ/MxGAakljaOB0xvkRdxVeCT6VBLKPJJeMoQAV9SaQFlp4o2zCwkfoCDwfaq167vgHLBhwc4xUVuriFirDJyduMmkEc72pd1AcZAA5OK0RaJGukIjLEsV6A96oyu1zKUZRgklcgYH+cU5XK/vdozgA1KsT+SZthUHu3Qc9a3pzcXdGidjlp9LeK4kU8kHI471Vt0WKVlcFSBzu7811l3GEZDGVLnkgjIxXP3VoblGkzgKcjIxivu8jzKVKXNUexunzxcWbtheLbRFgNwYAAqc4HpVoL5cgxGyR4DcDH5/nXO2moC1ZN4EjnhYs/erei1ZpcpEnyuCG38kV+55ZjlioLlZ8nmGE9lK6JFDXTYTcxLemQKuJcxSwbWySvBPc1TtRcwgsriBYznLdaumaC4G1AplBMknYMf85r3meDKOhJDK6qqqpUnAZTwCKntG/0plliIeNclj396UsZ7YyKgAyBjOT9KVnWRD5oKFlAJqGjnaK/k7pRJvIDenB+lWXVY+qh2wCT3FQzoA0RWRvl6kjGajb/j5ES5fPOc4zUks0lt2ESuzK6twVC4IqtN5cXy7GCMcZPaom3naFcsRjd2wKna1aeJQzsyE4XB5pCsV3uWjgMcaEiPkhsg1Y+3GS2VXAzIMYUdKYs3kO6SKzg8byM7qdHLG4VcAuPTgVLKIgrQwOhbO88r6CmrCdpCgkA9+lE5uPNzDGHOQOf51LEWE8QeXaF5eEDk81JSEmg8zZIpwyAKVUADj2/CmmR7YM7AsSO/IxU8ym2uSQcEjIUDgj0/Wq0tvcyOBg+VuyVJ/WkyrihjeFDs2qBjLc1O21YVt1TIQhiSCV7Uu12DjO3b096jtCFEsbnAY8hhgmpJLEUixBjGFKuONuDk+lVDK4y6gKWJznpU8MiQqERMxZ47/rUZkaRmkdFMSn5QR096C0xsNy5URoojkBJYkVb+2tAAnm7yRlQCTg06JlaRrkRZJXaWxwPeqrlIyChAkBxz2FS9TROxcju7tgUlZAknVQSDmrFprF9p5HlXCwIGJBKA5PrVCGMYYsS0gG4+1Qao/nokanLZyR6D+lQ4Re6LU5R2Z1mm/EjxHpl1JF/aMxjkBBbhWAz7fhXTRfGjxHblZmljn2YGAmPM9O+M15e6P5IQfOq4ILHkVaid1R/MYLEFzgnPNc8sJQnvBfcbRxVaG0mew2f7Smr2eZzbGaQj5TPMSEIHGV54+hH6VtxftT3MWoAPbm3g8sMoZi4LdwASa+e7a6LRETjCZycjn6fyqDUQ80JKbVUnHPUD1rgeS4KTu4HoLOcWlbmPqiy/awiltJ/3sqRMu4GXgZzz/Fz9OK3tM/ax0qS4eJ4LhyFWTMIHkqPqSDnj9RXxtaASskZ+Xb1Y9CKtTXsb3LKwYMigAgYU1y1OHcFU0tY3jn2Lj1Psi2/aesprl3uJ47aKMHCvJuV+eAAq/e+pqxB+1Do1tdlJpFWNv4IXDsWxnHcfqK+KoyWTmViHORk1X8iS2JUOxLMSPSuT/VbB9zoXEOLR9uzftQ6RDGhE5W7ZmdlKrGoBPB6nJ55xVuD9pzw/cqhVuOjwKACQO/PPNfCx1V7cneTKFOM4yQaILghZ5I5WBIywJyMVX+q+DRouIsUfbln+1pobMylwAHIcN8uFGf4iMdqrTftTaXFK8QkLuR5iEEFj7ZDf54r4x+3q8KEBvNmHzbuOB0NRzXETx4jG2Q4BI5qlwxggef4pn2S37V+kSTosUEiOwyskmCoA6gnkZrLv/wBreyKzuu4kDaWgiDsDntyuD+HrXyRHds+I2coFGcrwTTYJHSWRkGT3A4ya0XDOAW6IefYt7H1DqH7XT3JTZaqkTjHmKpyQPUHP6Viaj+1XqF3eR/ZYGQJy0x53/hngV4NZzQSqouUYMDgbDgD2qNt4kcQ7Sq9QRzW0OH8BB3UDGWc4ySs5HsE37Q3ia4mjkiuWtEUsWWNgCR2Kn+dcx/wt7xDqdxceXftEbgkMzElgBnlTXnUU0u5REfMGcFccEVPJL9jYZjwN2QQcECu6GWYSntTRyTzDEz3mzfn8Xapc3EdxPfXDTA+WGLHBAP69e9V7vWZhHJgiQOCWVhnJz1rIjYhQxIBbLcnkVPYqJVfzGUEggq3pXWqNOO0TjdWo95CnWZJ5EDuAAeQpOQKI7nfdPyCjHG71qulvHFePuQ/LyOOtWYXildmwEQ8EAc/WtEvIzuJJcqMIiEPuz5hHGP8AOabbyTbBI+TG/IOM4pJpVi3xgCRW4JB4Iqv9ra0xESWQD7vetBE0y5AkDhFwcqDzmoI3ZxvHzEnGGPaprYs6SEoVt8b8kZIP+SPzplsnlSuAQQ4yNwzgVSM2PkhaeTasYUIRnJ61BcQJA+VCgsfmJJ5FSfaWUzBIyXYYO44A96YB9qMEe0uQMgAHJPFMzEtLgCVcKThsAY6e9S3G+8ldZAECHcQBz+dU98kV1LjCFh8uak+2NbzGOUh94AJHQmqEkIjRJM7AM4A2gjimNbpJuaNwgUdxmnTxpC0ICFiMkgnGfrTmke4+bytoY4VF9aCrEQC7SQ+SOB35p0cjkYYCQHBCgYIPrmo1kWIYZQFJ5A5xTBMA4RW4c4yOpFFhE9ziNhuIAfrtHWqckvk79gByeAx6VYjnNrdPGyBgBgk84PrTZbQTgsy5yeCOlADFCtGODuxzjkVYMscamKQAgADK9RUUdpLAm0sDE/3cc4NLPaeXvK/MoXA9SfWgpDkIicKmAFGemSahupjJNGSQFAx8o4NSRzMsMUMkYBJwrD7x96hkZA481gTu4C0WKsTTwOxQnCoADheuaZIrRo07DdAo+6eKe08kGWkCpFjJYntXK+JvEvnRTR25JOANzdCPb9a5MRXp4ePNM68NhqmJnyU0GveIZLVWW3JBk53KOAOOK5G9AmjWVWJRTkg8mmyX7syJwqdSCM4r1n4TfBdtcWfxB4imbTvD9qrSxvgZnIHp6cjHrg1+dZnmTm+eW3Q/UcuwMMLS5Y79TO+EHwRufH90moai50vQIg8r3UpKiQAHleuea7f4qfG620XQ08JeEVistFhPltJbqA0hHUlvT6daxPif8azd2DaBoanTtLQFHjWMIX/LoCc8V4Nqd5NcTnBzu5yT+dfB4jEzryu9ux6crJBcXL3sxZgSAcLnpVYqXcgqAp6Y4OfSrMLCULghU9T61G8rbyVA2gZAA5rhbMJMbjyCNyscnHI6e1K6BwABgZyWNPDmaHfnkdQTzUT/AD5wcpgZI9azMmTjZBIeVfgYOOnFNGRl1GR0IzyKgZVVCuTuPqalEJUDbnpyc1DZLFCu2OeGPJPQVbjt9siHJI4+tJDZNJFkN8vJPqKv26DkqpyBgbulYNmDdixZQLMrHDEHng1ajhj2kbstnO3tTIWeOMKVAJzkrxxUSrLHKrshAJP41zuRg2S+VukbpsXnAFPRRCx+UhTyfWiFg0hwQdvOB3pwlUqwP3weSRxUNmYkRb7QDu3LnjPQUhP74ArkE5weRUbSHzAijAHJP9KkMTDlTvIHamgHTBf4ckd8cYNRB1OUIIP949KkVpVIYgfLgBTyacYw67QuQRkDGaEAwFPL4HHr0pFBBBYbQemTjIqxJHEsCsHIcdVPb/P9KrO+ACh3DGeabAkECqM4Y98CkOI0ZAAS2COxHvUcEzTAxgMMcn2qVn2jDH5wP0pAMYKqscdcDPTHvTjE0ZBIymM5FNXa5DxkZHLZ5BqRZAcHJ2LyVNICJAkzkqCccfjQ8Rclc8YyBjOaaxbfIUO4OecDGKb5jFlweBwcjtTHYs2TBo2ChWGPmwOhqKPMMpdQSGBBA4xThK8NxhVCoAOg4NPlkAk+7uB4IA5/CkykhQkhYFSAffoaklYRZK4ZsZJPIqMRK8oBYgjooJAP1pu4kybhtxwPrUjsRyS+ZjHBxyDyKSMjzPLU5xyT2PsKRfkA5BOTk+lSZ2IMrg5wCB1piasLIyeWF2Hr160iqqqVEuSBnB64qJTvLLnBHOO59qDCwBIIcdwvBFUO45DvDLsYlOQT3oX7w3YUdMnqaiSZ49uOADhj2Ip08o5OzkngE00Il85oiRwExg4HNDKARgEJjcDUCkrcEDKITnceRnvVhZTNKQQSP72OD7U7iFGx4CGLEtyccfhVd1Ma7hkgnBI4NSojGVUHIJwMCnMwRiNvJODjkVJRFDEPMPzY9Ae1TzAQorxAEA88ck1DMu0EYKjrnNOLv5BdiCeFG2qGChm3SswAPG08sacYcSZRgcDJFQv5irwcDGSe496azvCwOdx6ZHQ0mA/aEJOdxz27U+RTJzIMEdCen1pyKcEqAQR+FMEzAurKWVeo6c0gFCLCrMXAJXofWkt1MyEA7SM42jAPtUIw6EY35545NSruZkVHAOOmetO5SFiJmys6jK8LT0jiEhZS2Mc55AqsS/mAgDZnrnOaWWbazMDgADA9TRcYrKgyQygEkgGkt0AhDkZZWJI7URS+apZl4HXj/OKSOUKpCnqcYNMSJdnJZRuVuDgYxUAt/N3KnVeee59KljYxIVPCD0PJpSQysxBQ4BVu9VcLiW4WC3PmDGTg+opkWJN5IJOMLjj8aWZzuI6jGMnoabbv5RUE7jnIx60XGRMHGd6kSL2AwfrUyKZFAYcnpt4OaUyCWSSRgQScD0J9ahilYStgNjPGTyDSuIWaJo1DyHIzgkDGRSJdB9qFVbJ4VeDSsZEkG47g3Y8ipMZKmKMEgk5UDGKLjI3j2Pt2sFb72aRpFjYqDvXPTH609pCQwwQR360MQ2zaMueDkYGKdx3IzEsoGWwxJ49BUXMUi4xkcVPIHcKQvzZ4x3qVQDkOgHv0NVcLlVgzOQWJJ5GKJrQkheEY4zinTO0TAIC4Jx71MivICpXDAck8mi5adymEEYUMm5AcDual2JIzMIvlzyCePrVjyX52oXAHJGAB+NNMazlEXKEdQfWnexRTkjDuqgYz0IpjxIGwUyo/i7mrax7pSMBTjA+tLcQbGGMs3H507gVIQkEoOQSwxzzj/OKmFqHDlQCxycDtU7NCqt0U4weOTULyOCCg2cckdP8A61CkIqNHnOAABwSe9MQ5ZVK5XOOOx9asBSzbnQtyAAvQ1LIikZC7ieMCncdyu0ETRvlQCDnk800K6HBAIKjGR2q0qcuGTAIGCSDTIkfJGdy59OfpRzFXKhtlaVUxhicYBqxIqwjYq4I4wOv1p0Ch5S2OR1GOaI8eaUIwSf4qVx3K/wBlWMK+N5zznpUTIrXJ+QlTwD71caBlzg5Ht0+lKkEpZSygE9jjiqTKuQXMXykMSrAYAPaqiwsrBGYYzkt2Iq9Kiib7/mHpjpUU8HlwMcElDkDv24NPmFcg+zRhmVSSCOuc4qUW7eXuTagQYBI4an25K5bZtcjG0ikUM8ZVicZyQBwKdw5iExZJCsu3HJ9KiEYVAxQyrnBYcAVbt4WaNgAHJ4C+lJGsgj8oYIJwQOvWjmKuQhJXGBFhFBO7HWokSRFYAFgT93qauKXRhECQoOTnmpCpDMTGRxhSOM07juZsOWO4rkjjHYCleAMcMFRCc59KuPC9rKhAOX5IxxTkhVw25gOOFPejmHcpC2DMcABMZwOCR61G8SSxhWyAhxkda0Y7YoFQ4I7t14qJoCXIwFzwGPQincLlOaNZJVXaASMBlGBxUewGRdw+YcZHerxX7OrADO7gE84NKI+rRAkAAk46U7ibKclsyoTggZ64ppgjQZBL5GD7VrRS7sMVwGJyMYNRTRiRjHlQmc4Axii4XM6ODc/KZCjOew96jjgMjE7cop544q+ycCNFYhsD5R1p6wohKhyCB0HrSuO5QFkrSYPGcZP9KWWFo0GAQAcYPXNX0jKjdnjPcd6kdFf5sAbeeehp3HcyDGyMH+6OmD60vkkgF1Ybj26ir5ZJjsK5AOQe4qMox+8SFJwDjoadwuVYLdJGYZ2heuev4UkkZjZSp+dTkZ5FX0tllRdrZKnJzxUMsYeU7VJIIB7HNDFcpPAyZYfe/iUUjQqiBiPU8da0pLUCQ7XDEAEjGMVDNbPGQNwO49h0p3HczmQBRzznO3uKFR3JJOBjhuwq7LGSoHl9D2HNTwIzbIsLgE5yOKEyrmeZAMEjBPG40hYhiSu8f7NX5rUeWwwGUnAI/lUYjfJUKcgDIxQxlNSFz8uVPrTVMnIUkjrwK0vJ8wBSuGAzjoTUMSeYwJHlBQck9DTAoSL5pGQdw546D3qQEuowOQefar8tsImXB+ZhnPaoltneUnGAOvoaBdShMrBgFPXg08SNDyAc9PrVr7L5bOWUgAkAetMit3fAJCgnJLdhQMjjcctjk8ZNTNIrIq8IB1PrSSW+zILDOMjHIzQyAqpA3HuvSptYZAJ9ykoAWB4H/wBahd4PbGMle1TvZPauVeNkkIDYYYODg/1FJHG5kAGAW457CiwiOR2KBQOnIpVu/NQK54UYII6VIUymRy3QY6Ukcccm5iuGHBH9aGA1JFTO0ZA6A04OVXfuG5uhNMWA5DZAz/CaVomJHzZ29gKAEF1mRVkBJz1BwKX7SNxzyOxXjNM2Ng5wT0NRrEAp7nrgUWCxKZXKA7hgHIqWS8YFWYADGAR0qAIxgGCFJznNMMRVV+cEZ5FUTYlkkZ2CqflJznvT1kCkbiQM4yKgw0h3KOB1wOlOcFNpPzDOcj1oKsTzyqrHYSFHY8k0xZNkC5GWY8Y4IFRneu9iAdwwCRUQlYYAGc9aTGXnvPkOMkjpjg/SkleSVArOQOpJ6moBEQgctkjnaODijfKiDzBlCMgjtSsUidJxBAVGWJ7ChblzExOBjkgdfrUAiKx7i2VPApiSmOTcBuzwV9RQKxYS4Zo8MnHXI4IqeaZpETcCXbgbu1UVcxklgSCM8dqc0zAgZyQOCapAWEbYzCQ8jowHFNlnMvy9D1BPp61Ud5GkUkjb0x0zU28FwQMADGB3oGTJIcBCGLg4BHeplcHIBXcwwuO59KqPOyq+wqNwwd3J/D0qPJMZ9TwKTJsa9uzC1nSQZIGFbIGDxz+n61W+0LKYjKWOw8lTgmqTSzKpSRHR1AJDAjKkDH8xSJLvJQkAgde1FhtFgXG4kKG46EmpGu82piYbSTksR1qrDIuxxtORyMdKaspYgYO4dO9VbsKxawN8YZwARgk9KlQebna2yIDBYetUZZYygDkk57dAaakjBDg4QnjNFgRdW52RcEl8424xmni4HGwlR1JbnFUJ5xtXAPB5J70jOw4GdpHJ6496B2L7KIpCxfgjIC8mmGRVVTnK+hqnFL5qnuQMDHSkZ2f5sgdAT2FOwH1Vb3JfJUFwOso4GKux25g2vuGxjzu5FU4rXyIic5HT0I96l+1CRdm0uwH3egxXw258Tcle8WeIyRgsqkgAdSRVW2SZFDqodCCWVhk1LFamGMkEIj9Vz0PvVqCGaNyFDEEcMOhFUtBSFtpHiiGAFfdkKOSP8/41HcoWRWSPax657/Sle5ito2BBd24Xnp7UsrSXPltEOMADdyAcVdySs0JLsdrPgcEHn6UljqJeJneDy0AwD6GpsmKJBgznJB28H/PFPSBo4gwwH9GGRRzAT5aUAs7ZQZKc8+1Mb5pU8tcEn7vemSXTMHbIZ1AJK9BViMukR2IrzuoI7jnpSci0SszxQfuZFfnJBGcUkc4efBZQpGDnnBqvbWf2Zz50mW67c9T6U9YBcbd4AMZLZXgkVncofdxmQIYlIkyQhPQmq4YqwabLBhtG3jBp6tKivskDkDoR0FNiDIWlmcFjwsfT8aLkslAhfC8x5+8W5zTVUyBiqMVXuOlR+dtlVlIJXkhhnPtVlr+VrUiJViiPPIyT+NPmGgt5vK58sbscMRmprdVYlgwyOWbqMVGYTHbhiw3HkHHGf8/yqzbKxGNmR94gDnFK4MfbxiaM7/3Sg5BOMAetWXtPLfzEJHH3jyMVDHahmwWyg5Iz0qRDm9dXckKoIA4B/D86GZDbuMeZGio0k24FAvOafZSAHy0bac/cI5J9P8+hq/bww3DmZwwWEAkg4AH+f502CRRcNM0aiX+AkdqSdimCRyrMDgKHBBzUMpH2heCQuNpXirE7t9qygJVgMN6H0qOOJldmzkDk98HNCempL1ZL5ZlkLTbljXja3GaT7MhyYF3c8gGhboTsmUZgTgkHgfWn70gZ40IPdVJ5J/z/ACqLgWgYomDGHfwAFj4NPjiM0gKRsUBzt71WctDb7pZFxnGF6/n+FTQTGa1ULLgg4+UkE89P8+hrO9jSzYqxl5QmzBByAOp9qfaZkUM8JTa2BJ0B9qiW5DI4jRvtDfIPap0kumgMZIUgZ245BxVJkvQJJHvbgiNtgX+EjrUZRYpyrOACBkmlCPaiHcQ5OSWHABqdtPWTE8jqNvJzyMetVcEUmjwxx1HQ9BVue1WWCMYwx6EnoaSB51lDuitCTggDBA9f5VPhZoyFfCMSAR1z6VDdi0VI9LmDBndPLBzgjJP+eKdMJVZQoEYJwHIyD/jUn2aSO2Gybc6nJZugqyjAHMyh5cZOBgAUXIdihGzxylt439OelSXEkxR2lX96RgY4zVuQC3UujRkAZJxyKqwzXFzEbiQBFBIClcZx3/lTuCK0Ns8zgEHHcevtWuzLBEWJZ1Uc4J4qN4vJg3NKAcZIHHFRrB9njE5LEHkhm4A9aLl2Ebyr5S6HIYbQw6A/5zTrmeaOMxbgFVQN2Bk+1SQypFICsRC9cY4Hufb/ABpbmLzojcSKAc5wOAR9KpO7JtYpxXkyOm5QcDOSOopqXJWXD9TyAKfcszQlrcK5i+Y56E+lQy2tzJbJP5exc/MueRWlyRZrn7Wu2U7SDnjqRU8qpdBCI2y3ykg8ZqJoEaUELl8cHsDTSWMBwd0gzkKcGpYJEbNGXZZcxBOPlOOKVpY2DASZ7qSOKiSyaMO7EyFwBtPb3p8NkHuCdhEqqML0U/hSBiCRQItuMAnr3qdI5rldx2KEOS2OCKrXUhSUboS4kGCyjABFN3CJ08xmAbhRkgGnoIS5le83qqE44UgjBP8AX/69U5pTaxBXIznAB5JPpVlo95cxE5HLnPA96oX9veBBISuxDnOOnuf0pIt7FktMyKETCE4LdAKSS4d5SjOGVBkkHoKrxi4eMMfkz94Y6DHX+VQW8SyNIiyklTkkZ6Z6VaBFtrkx5wfkYEAnrVYzMVAdsckhO5qG4zEpfBAU5Knn8aJpBOIJeoU5OOCKoofHMYQ5cnDjAB74qaG7FtkyKQHGM9CKrwn7SjYIwDktjoM03ULjaBkeaMY2oMEVVgsW4dSMcm0gAL8wyMmm3V8Wz8wDHqQKzn81li8kbQOhPNTziCR1X5sLyTnnP1qLDWhYkvmKBSQxIxz1xSxAyqwBCkAH5ufxrOlWKXMWWifPyyHkYpYJGhDhcgEbSeppDtbcvvdMuApBKjBUfzpRfTCZNqLOoI3KOOKzFZ7hQc4AJGf61PbwSSeaW3RbRwD1J/wpkMszXBmlUE/Ju4VfWmrLJJkxOu5D8vGcGqn2URs0jOzAj7oPQ0+2c3L7kjYBeMDrVolFr7TEiqrMVGecnAJpFmVGPltgdCSM5FMGRCd4DbjgY7e9MdhFAhUAnPK4607F2J4r1nZlldVQHuO1JJMYkCb+pI2gkHHtVeR3YCTb5JbghhnHvUPnh34IZiOSBwP84p2AlurqWTykxnBJ68H2pJJ/LgIc5PTaOCKrsNhAkDEscAjvSPCDkOTkcgk9KLB1J42eaJJduZAxwDjk0gkkDStKARGNwA/lVbe9vCCjZGc8jk0lzc3F5Eh4IUjJUYA+tILFu5unQIoUNI+AVQYOD2qDyZY2YmULAww4PWiW4iaSBSSjY+Ynn8aZcWxnDTebuiXjg8H2xT3CxIZEV9wAwB0Hb3qS33z7nEQMQOCx6CqUMLM5wpkYjAXpirinykCK+5Qcso7GnYCYXXkgKqZDnHHNRSKzH92CBjknofYVBNL5OJQwJJxj0FRrO8ts6CUheSDznPcA07WCxIbt1VGc5TOAoHOaSSbdGhY7QWwdvB/z/hUATywCxO0Dlm6/Wlnv2MAQIMoMgkYzTsNIV5jI5G77vOeRn2poYyEqAFAGSW61IrscP5YLYG9R6VVlt8cs52tnCjINFh2Ed2ZljOcZ7GiGU7pYyuY2+UDPPWpjEvIEiiUAEdeD6f59KrxLKHK7MN6nnNO1h2LPmRSyuhO4RgEkHAApLiMGPrvjYEcdRUbB1kDkYyccDilK+Zkq4XHJyeBQKxTnZFKMG27BjB6UM2QGiQEZycnk+9SpEFyXUMmT856CpkjixtEgz/dxyPegLFQpJHARHkhj83qBU75ZFGwgDHIOfxqUQ4hk8yRcqMkYwAKi81ZYUCkg9COhNOwyLynDNuXLEfKAetViAgeV0wF+8gNXgrCUGRyBnC44AqSW1W4jkQDzGIALKeDTsBmxETrkYEWe/FP8h7dGOcZJAwMEe1SQ2rRzbVIPQAdcVXVZYZXQkyg/dZjkA5p2uAot1kBaQky9VZc4xTmiAO4qJCBnd0ANJcI0ceFBIIznPNNhnkkt2jIA4wcdSKLFWIYWcs5SLLEckjgj/IqMq6p+8BHOeDxVmSKaJAshKRYBVhwTUckrSShMZiYY49e9BSRReIJujJ3KeVI6A0knmy2YAbPONvUCp5SvmGMqAjAbZOgFVcMl6YwwaPPJXpWkdCkh7QrGEdmBOOh64xVS8tOVkiPDD7vp71pXCuz5BUDGMkcYqCeIuAUYA5+7jJrspVJQ1iaR0ORk0u4juiyFflO4P12e9aGn3S2tqQDlyfmY8kmtCdFcvJ91CNp98CsG4kCNvCMVXgAV+g5Hnjw9SMJ7FVaMK0LPc6SO782ITrJuBwrgjgH3q8buOFIIdili2WfbwB6VzFnfQhQudvcgjAPNbgma9lCbRGm3AJGAeP8A61fvOHxEMTSVSLPicVh3Qk4tG3A8cgEoBCng8YH1qE3AOSSQpOCOuBVWS3nMEKhiI06AHIarSWwkgjDf6xjhgDkLz1rdnlONh4iaRUkjCtCwxhs7hU0SeZGCiAMmVGRyxqKOyBugyO4K9C3OR61Zjt2Ex2sQ+MrnoaW5k0VWRktnSMEzMeSeTj0pqSOmyUY4ONrcZ96mjgAkDPHJjJLEnvT3i37tqkKRzuxkj0pWEh8BS5j/ANaE3HJGMjFV1kVrgCNAnlZ+Zup9qVj5mxbcCN+ikDIPtT/kIBuBtkUgYjXAGB3FSBZhmTyyCdo6qT1qsIlLvMsnmYXAVVyabJfQbwiwl267xwB7/wCfWp7YQ3EUgjJR1bJIPH0rNgVgJIbczYaVweFY8irMk7TWaCQbGUcMpwc/WnowihkV8ITgFmGQeahv4y8PlQqccEnsfalcBblHMEcsTAucAgfzqP7csqjcm51BAYcZpQEtIimGckAspP8An/OKltgqSF8hUIAUMuSBSAgaL5DGrbBjdgjgZpwjFuFD7pO4LdhUuqQuWLR7RnnI4FQqDKwIJZwMEYwDQWmTTkwKyI+EBD4XJycVSWyMrvJ5oQE7tpBJNWuhMmMr0JYYP0pQghydhaPgKq9TQ0UmV4SqwGRiWOSv1FWTKZo1QqqZHEhGBTBMrb1VAyryoOOT6VFe75NsRYAH5uDgCnYCu6uZ8OS5JwdvH4ip2gcbHDMYs8hu5pbVIoSuJPnJwWI4FL5a3Rb5/wDV/MRnAPtRYdxkeoKzylFyV4wRxTjOJITEAWL8nd2NIUHlkpEWweFxjNMi8sCIXH7tXOMA85p2Fcd5kfmqqkptHIboKJIo5w5Z12gfKOmT6VG6NJIygKyt8qhOCQKrxWUsE7FgXQHoT2p2AntZGTd5i7igyoAyAKjubiUQ437PlySB+lKu5btjG3zMuCrUkssaE5XJ4A9M0rFIkd/s9kHQhmxngdTjqarWgUlTOwVcbsDkmnywuqguAOMlcYBpF2SoViTMmAAuO9ItC3V5GkZwo5+X5e/tUKMrpiBSsgxncc4p0YW3kZGiw/TnvTvLFztKrslLcRr39qLFrUjjkIkTuzHkgZINKJdyt84QZ+ZsHgetPKbY2JOd3BUnkH0plmm12DOCjAg56/SqKsR+fNHh0YPkgEbetOi1BwCsiEndlsDkUG4VpREilWB4cjj61E7qrsGbeWySRzk0rDLFndSyXCERlI2bJz1x6U2+JkuiGVtg6kdKrW9x+/CMSi5yFUdavXV9vlRQA5AHGMA+1KxNyRkN4sZjX7p5B6gVMFih3L/GB17/AEqnEZ4HdlIJHAA6H2qXMkzy7ztduCe4qbDJpZMOfLjYnaAZG5GcVAZXeNGUAgHOB1NPsrlJbjyHOSDhcng0W8MXnNOsuyIEqIz2ppDQrIXkSVgNoOcdMU55izOGYAKcgkAE043kEiGKMgs/3W75pAzo2WiBAGCCM5FArDY2cvGWAKc8KeBTZrnG/bGuVOF2k5J+n+etSmWBMnZk9Qq/y9qZJbG4nQxt5T4DfN2pk2GQRuZQ86Md2BtPAP0qQRNArMCIsNkMOSKj8m4JIkfJ6L9aWESRoxmBHOCT2NIkWaYs4V1UgjhiOh9RVUxKgQk+bk4I6E0+RmlDLvVipznv9Kr/AGZ2IcEkjoOwNaCtqPuZUWQBQSMZCtzinw+Y24xrvRl52nkfSoovKuFZW+WYrgP2p0JdIJEjOwLzgdTRYCR4l8k4AD+/NVDEzXishRcYxuPU1dgZWjcNxL0yRgVSa2eaYBiAAcYAxSCw6KDy45mZiCOBnnNWESGKxjTz98jncyKMbfY02WIJhCuRx8wNRSCEyg4KoOrLyT/jTFYe8qOSbcHanBDdBUSXDozhTuBOCQOR+FSt5caNGgIX37+9U0jdJCXJVieD1BH9aaNEix9nkIMnmAgdSD0qq9xHpkYkk2+Yc7Qx6Z70++/0RHy5IUZ564/ya47xFqyamdqsFEa8EnH41xYnFU8LDmmelg8FUxdRRiWNc8SuS1uEwoBJPqa5OS5e7nGUOWIXA+vSpoZGuJokjYTSHhY8ZJNezfDr4X6foFg/iXxdefZraEbobRY8M7H3/A9K/M8xzNybqT+SP0nB4KnhocsUV/hF8J7OCaXxF4vc2+jW8TSRW4VlklkGeCMdOmKyPi98WT4oto9E07ybfSoGJBtWI3EEYP6Hj3NZvxL+Kd14jkW3tCLewiBjjji44zxuP4V5aHkO1GXIDYBA4r4XEYmeIlzTPQXu7A9w08hUyYPJBNINwQlhz0BpXj2SkMuQRwRxUhw6pgbSOB3FcrZMpEMW5FYBSM9cjikwVHmLyc4x2FWEQhyMkn2PFO8pFSQquCDgg9DWdzBsrtJ5xQMCm44J7UyRGhyqvlSeCO9K6EyLzkY6elPKkkADgHipuQ3Yc8IVQpYDPBOOat2dsSCpUkLySOgHr+tNtoGkl+cZA5yOMVrQ2Ql3PAMRqOdxOTWUmZSYltFs3AKAAOcnOPepYmZGCgBlPXI4FKLRwQXxtJwdverKIpDooxtHUckVztmDZDcyOrJgjaOcY5x61NI7PGGDgr0KkdaVFjlVQ0bF1HLDikkQfcckc4CjgismzNslWPKbl2g4G7HANNwsrFh16AEUMqIgiiZgcfMTzk0inMZwRv6D1xSYhshd06DIGMgdaRbh/LKrtUoOQRyaVPML7M84/OlYOdrgA9RmmgIWZnY7D0GT35qaDfDGHZ8ljgADOKf5anarLgseo4zTEhaKVsSjZ/dIyc0AE8u2RcjPf61E2XwmCu4cEikkmljnJXBIPQj9auvhoQ7upkI4A7UykikhNvEc5Y56gc/SlEZuANp2kjJzTtjgEsw2Lzg8celKk3mPjAA9QKB2KwXdhsZjBwSvarc8LCMujYjQc4GaIYPMkdUZQn8R7UxZGQNCx45x9KQDsKwBB2qRzj1pgkUsQRgAcZ4yaWFdrZflOgA7UNGqsB0PXJpILCo6F2BGVwAfQVI5CMAVOOu4UjIhhxnYDwR3NMtxEkmGbnPT270FEjo4SZ0O8gA8DpVdkkLMGBBI3Z7ipDNncFBB/mM01yznqcgZGRk49KYDVUGEkDnqD05prNKduOqDJB64p0aruIBYADIB71IrLFjnc5GeOgoAjMZldGXhs55qWN8Ahl2OTjJORTYJhICpOznBOP0pJW3IWxlxwKAsRElZGU8Ipzk8g+1TfZjdZVnCEjIGOTUZYFE5BJ5I9KWdC23HDgY471SHYTd5DbBg9AGPOT6U2/mbZFzsJOOBSJC0ceCwZwSQDTgVlxn59oyB3phYXLgkElNwAwePxpI5vLQZGHB68EE0TRYCuXDBhg+1SQ7XBUkFlHfpilYdrFfz2dXGQT0Jx7/pT/Lbyg+eMY2jg4pqfu3Ixjd/nNSRXCq54yenvSQEQuFicsPnHpnNSf65SQNw6kdPxoICSMyIMk4ORyKbGPs0h+fdu5IXtQBLJKIhGQ+ADyKr3ErsHCDI9e1OmBba2zILYxinqTHnBA4z83IoHYYjBUUlCvGMDpTwqgxSIcMeD/hTIpCmdwy+fwx7Uk0o2iPGxuck9DTRVhynY5XGE64Pc+tI5Xecpx6+tRzKxEXmndgYBHcU1ywUFgSD8pbtj0piJZihVF3Z7jH8qaXAClUyueCeuaBbDyDISFycZPNSRyKJNuAcfxYzTsSiF2UuoyRg5OP5UxrjzAsXQZwCetPni3SM+CEHp1pshAkBUcHGGA6GkMt3SNuQKoKgAD8utV2ZCxTneOhHalimKADPJPU9qV4GgBfeMucAgdDTHYQnaF3A4Bz096meAs26PknHA7n0qvE7YJJ3EjHNOQSJucsQwGPl4zSCwvlyCUBjg9lPf2pYkljdgwKcYIHpQZcYYgFlJIz6+tNjuGlZ1diJMZz170bhYa8o3uAxHGOKcElwrrh3HOAKinMbKY2bDqcggH9adDJNHGNxIXpwORQSOS7IYbxjAz9aWS5N1FKSmMcg9CDmlAKKFyDzknHUUxowjZfncegqmXYjjWaWA/MMDrxyvvVqOTbgnLgjHuajikd/MQLtHb1qBZ3UlMkgNnpzmncqxbeQKh8kkBuqMeagt3d32vwP7wOCfxpkkqtdMuSCBz6g1NGsjEoFwg53Ecn2pXCwwxkhiHBKH7p64p7lgy7jjgcnvSMrZLKCEY4B9+P8aaXLyEE5ZRxntTGJchXxt5I69s1ImZYQNmCOGB6GlSMyCJ8gjOGHQiia5RZCGGQBjC8CgCJysaggE7uOelMR9h3qDzwVIx+NKzBQMFm6kIadEqSENktzyAeBQAkSkMxdu2fUGpI48qzZznjB6n3pryK2UHLA5wBzSxYMBdQS6/eHegBDMI5VTGGzgFR1NJdw8I7/ADDPJXinGRBHuJClRj5hyeaik3yxA+bkE8jGAaVxoQAhgVBCKct70oWZo3ZRgdSDzx60xHIicFiADycYyfSrjRB4AM7WIGB37UyihNaMdjAYJOSVPNBZmkI5B4ye9WlbaSqnIXqTUQgxISp378AMaaEMmTywpUZY9MjinGNVAYtkkYI6c+lWHgkkeMMMjOCo64pk0GwmPDOAwYNjOKdxXK6wgSHB8kcYY9DU3/HzEEACspxuIxmnsiSFUc5bPU9vrTJQEZdhwAMlietFwuCWuyQYw/OD6mlvZJUuFikQg9Rz2o2B4yVkKPnBPp70REbCZX3uvPNFy0xIpfNlbKNvXg5HGKYtukzYwSxOFx9acu5kYLJg4645pI9zSBiADwpGetFxj4Y/L3MAWAOCOpqCWNGV+CM8gHtUySuZwysEj+7uPQGicgwAtt3BjnHBxSuBVjh8r5ZDlSMhmHSnWoUliozyQQeBipw0fKuSRgdsAUjYjULGnDclm4qr3EyNygiOR+8IxtAwBUcQC7ZCQ/qCOKsM2MoxA444pWYSRlsYIGMgAD8qdxXKhf7wXjnGR2/zinJbqrySluq5JNO2qzgKpI/iNSmJElILYHGA3SlcoqqTPhQhOOhHY0Rws2VI34POeKvpC8JITaWJyCe31qKRVRsgkZ9O5p3ArTQGJ8hNmRjjtTMM5wRmJj39fWrjKRCQUJY9STyKgETEoGICZx7j3ppgMjtWizg5B6eoqNwMsMFQByfT3q7IhjZVxkYwfpSC0ZHyvzPjOPSm2K5SiUtmRU2kjlu31qQMs0RDDEnIDgEZNWPs6B3UuCwGfl6Z9KasMhw6AMOuD1A9aVwuUgJIXxnee4HGRSxxkblC4Oe/rVw26He0edx5BPSkKMU6g5PPHOaFIq9irHbndgjI7gdqfGHaUbCDjjGP0qy8eSqDAXqW7CknjZMJnMjYAIHBqrlXKd0zXUnnEBGHBwMDApk26PaEXfkZIx+lWNrx70bAzx6806KEj5pPmwclRxVJjuZjqY8kg5xkDuKlhycB3AU9SOoq3NHvyMYJOckYwPShrKIgHOUB5ToT7U0wuUxA7XKgBm3dAOc1I8xKsFTcsYzkDkH604J86lQVwcKQelWIkQK6BiT/ABdsincq5nrtZFYkehHpT5LYxI7phxjgj1qS7sUi53ZXP3R3qcIpRtqENgYBOBmlcbZmtEzyBkOMAbh3/wA8Uro/DqMgnBA61bWDywcHnPJ9famrCwc8qAM5Hei4XK4/cDdg5657U0RlsHkgnOTwK0/IXykkXa8ecEH1qEgIwGMgcexFK4XK5gwwCLvfGRjkimykRDG1gWIyOvNSLvM7OgPA7dAPSnXEUjbpCcEgcGi4rlVFAKlwAeT6ZoZI1bcBjJ59cVMxXcgZMjPI7mlmjXzQEGR0IPpTTFcqISZACMLnv6VJtiYY2gHPJPGR6VdktVHyEBcn/WHtUE9p90joMDA71VyrlUliwUFcA8gDHFKAIycnnGeR0qZR5bEhQQTgn2qV0LBdq+ZEMEkDmncZS8s7htyxPJPanJblgCRgA8kdcVY8sBgu3Zzx9Kd5DREh2GMccUuoXKsiGZhhlHYDHUUkNo5kClsjvU4jaJVZx8hJAbGAfWkIXBXJLZ65wPpTuBHFaRzO6tJtReQB3OelMRVw+QMYwCBUoBUZzj270qjdglhgnPPU0rjuQeWDGG5Jzge9RTRY+6OSMGtMRAcDkNzt600xJgTHC8kD0p3HczltnCkuNuMADqaPJd9u0ZB4GB3q+GCqXBypPfkVHs2IxIOc8EHpTQXK81uVKBlxnjcemfSieIKFVXyM5yO9WJSZoFBJJU8DpShWjVWKEHHQjikFyq6N5m4qQMYPvx/9amJBvJwcAjlscfSrqOZPMDLhWHfvUZUwlVJ2r05FAXKypuYAArjgEd6WMGCU8biRjPp71MUcyfIdw6jA5oZlEJxxk4Kkc1WwboroU86UMOSBgnoD609CFhfgMccGpLeJCw8wEA8AjrUkhABXAU/dGFxkCjQSKAJ3gBTnrzUwBICISCfvKO9SquYxjqDyaMNGQ5GATwwHWjQehWaLyRkKckkcdDTc7QVI4PY960QWnz8wIXk5FQGFVwdpJJxnsBTGfYUWmmPYxId2OAQODVS40oNM5QkN/Eo6103lRTOfJYywZOxmXawHuMmkl08tnjB6g4r4FO58NzX1RzUVjKIGkRWdFOCRzinW32hH+fEbNwIzzgV0FvFtZoidxxkAcYpzaeHcoV2seVJ559au9guYE2mrG4JBdHwdvQ5qa20+VM7Y8sOT3AFbNzY/Z5hLORsIAXAwAanQRLGYlHz4yOckmquGlzn/ACTb3Ls0eRjAx2NNUypK+VLN1CMuSa2mtZ9NmjuHi3o/8Pf/ADzVieGIyM2zDSLgrjke/tUXCxzQsJGwu0YJyTjqfSp5bGS0VShBQ+vXNaj28jwnoFJIBAxmlWA+U0QIK4G1jk896LiWjMpEhaOMXaM0xJChDjHvU0VoitIY38sbRy/IBq7DBIwaWePbsG1emGP+f51ZjUNGHmiDbTuBUYJ/zxSLuc/cxtJGiAAMfvMBj8aYltHLB+8VnePnK5AFb8xS4WN3iAycAAYxUSyrGOEKIDyT2qmS2Zr6YL11UfuUwMgjBA71a+w28ZEAJdz0rSEq3EaLGR5pON2OKS9tvJQeUhM2cEZGT71LRKZWFitzEbV1ywGVHALewqRrU2tir2qEn7u08nNOeIn5s5AAOB1zUwlS4tJOCFQZAU8k+malbllG3LSugAERzl1Iyfr+lX5ZUlHls6ZUcDaNx57f57H1psO0YyynIyF/iPtSmOMO6snz4BGeoq+pCEtJAGZE5LDjPIFMAYXasQQ6kZyM59KSGGdnLuAiZOT3A/zir9jAHtlKhmDsQCPvGpuUhl1cB1DFNgyQGPQmoIIp28ydZUCNxtK/r/n3qSCFn8xmHyA4Lk8AVdtJRIm8FY41HAZetLZC6mdbRLvUFt4BydvT6VPFZRPdK+MEHhSc1btbeOV3CMqRL8zALgg0+3iP3S4XLHkjBNZtjuRrHGsc0UkRLnjkZAGfSoxG1pE7eSdmMAgA5+lbMNkkqrkFwvIcHGfaknAjKwr8w64POPrUjuUBbHzYVC72k+6FHOakaGS2IjBCGQn535A/zmr20h3ZBn5ccHn8Pypr20kgGVyTwATk0ENlSSyNq7lnDlhhe+fpTIpyuEWRQ7Howzj/ADz+Rq5BbLLbcvtbcQQ3JqSK3ghUgFN/UlhViuZv2aWdBEXATJJYZ5pIoXExEIwUH3W5JraWwlEaMSEiJPOKjmh3TgqhiA4Oe/vUWLTsQGCaaM7MRFBk7hTXtJiUaQbscELwTWogYbYwgZPvSSE5AX/OPzq8lstyF2rgNwN3BFBLZzy2sjMX2bYs4wepqSW13BCgwc4K9ABjr/n1rQFu6vJAoITqWzkdev8An2qtFC6Xihjtx0U9D/j/APWqkBTuLaMZEpJjxkY7N6U7yFfYoyIk5GT3960YrMySsrkJgkjI4Iq/BYx7iz7WAHXoAKdi0znHSSEuWDAHg54GPWqjQmASSTFghUYJOFHvXQ3U8DwgoAEjYhQeSaoajbFoMsQQRyO1UtBNmGLjfAmw4CncccVcyWUuScAbiT2psbJLKLYRHGMEjjHH/wBatiMrHhPlAIwVxyR6fp+hp8wlqZP2B5IBKHHzH7ynAAqJFmsphJIuQnJJxgit5EtoY0twhBySADwOvNU3tGjchZBIXJADD/P+RSuPYpowmd3c4A5UAdTQswhZ2kjd3xjamM49f0q5NbLbjdEQWXnHUE0sqTCaIsFAPO4jNWQzOnaAGIwyeYjE8EEEHv8A59qZeELIA6ABh8rcY/Kr7aXhG2EFhk57VBBpsssqNjzwhyc9Ov8A9elewkUFhWZGIO1Gyrdif8KgljnhQknfH0KgcgVt5WBizMASSAu3gD1/z6VHNb/aE8xELoeRt45qbmvQx1tBK775QgC5HbH1qudO8q4LKMkjkjjNad0/lQGKKDDDnzDzUQtxeRgpuJXklDgLWiYGZPYXLyqm9dpHAx+lMls1ijEYBWUdQxyPrWpIFa3Z0yGHA7gmq8MCyOY1LFgAzMeevarTKuZcsNxIqpjyiTjgc1PAWtp/MeJHUABgRz9f5fnWrPZCWJgoJdQeQ2PyrP8AsjSOqXDYI4JBxmmNsbJaLFG8xDJE5wijoT6D86pfZ9wMflkFuOvJz/n+Valy6SAhgURflyT1+lVZLcuUKhlIOASeBUtgQ/ZvKRS+CDxnHT3psloJYmyCuOSQcZFWrS3u7u4l/eKNo4LDIPt7U9YpHyMZHOccg+1TcZlwQpHbSEXK5DfLHghif8/yNWDIVcFj8pXj696klt4YyJQCSeMCoZ41uIi6HZJ0ANWmQyjMrzziJCUBJyx6Cp7cC3j8suQCSHbODinPGxKKpX0b1HvSbWEZVlATJwTgke/6VoQmTXCbdiYJhJwxXg0+VIxH8mGjPGF4NMhknu4MRnhTliRwP88VUF6TI+4EAcBQMcilc1uWIg7+eCBgqAoboKrowL43KoAwRjke9WoppCEkBXDggqw5A9f8+nvVaO6US/Jt2McZxk5B/wDrU7g2OliCxAI4IGWVuuDTPs7NEGmOY+xHGPqaknUr0Ix1zjjNNZnUKhGQx6jpRchsZLZSTBQhBA6noAKIzI7mNQq44XAyDS7iGeIP0Axg4yfSjd8hY/IQMEnikUiN41jJwuZOxPINEaCRWwwQD7wpFPluASducgnnFR3E/mbVHzgH5yODiq1KsW2kEcSgDkHjHBNQOGctuwA3UgYwKdc3JRQgCk4wgxyTVWQgKY3J3YyWzkCrQgMcci7FJIyRn1NOt7cB2CjJIx7A1FHvDNuIHljPPHFPUPIHlztCDITu3tSbGiMt9oEkQyHHBxSfZc4ZpFbBwMDgEeopscbx75gNruec8j8qmaKaRwUAy/BB6geoouMc8TQbiGESEcbyTuPFQ3LW0IMshYvgAYY1FLE7TISSzA4A64qXesAErpuAbIJAIzVXEyNWMtqREMF+ORzTlt5IhGQ4J6MD2FErNOGO3bzww44pgkcS4Zspjlj0+lUmMvQ7FZtw3hRkA9DVSRUXH8aucADtTZYZosmL5jjvyMVCgR0j82TYS2GB/lSYXJypjGHQgdsHik3MiM74CE4IxggU15dzJg4jyQGboacZgSxKecgOVZRgA02AKhVS6uCeDtPJpiyARlVhO8nnJ/TFOM6xJmQBCTgAdD7VCjLAdzkDccDJoYXFa3LxlXfaTzg+lRy7lwYyzxqMFlODStO+5Aw3g+nBPtSs7MCB8gA5J6UuobBEhimDjgsO/wDOjd9ojC4KvnGPX2pFbFsvO8gncRxj2okuY1hG4YOcbhxVIaIMli8WNoUbgSelQkOZIjGCpySc9B7/AOfUVNKwiheZGBR+CSO9RlpH27D5TIASG7inc0Qy9kZYkkU/KpO4Mcge9MQhXCA4bG5iBkYpZJgYiHQyL0Y9B7UMw+QRICW4J6EUhkaEXUoQjMYIJx1NNaPaZQxAB4AA5AqRE8ufyWJjBOQ3r7UrZ81jO6KiHKkA/MKtCTMxIxLPt3lgSQp7CpfsUouWcORGi5YZ4PtVtGYXAkjAjA46cn3qFsxlwVYK3AYnit0y07FeGPyi4cF0JztHBFZWo2UkRJTHPIHYVs/LB8y/fIwxbkAU0RiV2j2s0mASSMjFdtCfLNM3g/eORWV8RK8WXJIZlHGa6HS75C0UbyCIkY+YZ7VUvkiVWOzHbjuazrW5jhlDMhftk9B71+uZDnKo2pS2McfhI4iHMtzs7a8NyVjaIuiH7wOBj1q3Jb3ToPJcCINknocDtXO2YuTMJAxWPHAIx+FaUV9LaRPEhKhwQ7OMgA9eK/W4VI1YqUT4KrTlTlyyRpRNcuxVAmwHJlz0pJLqcM7K4YA4Ge3vUMQLqoMgYj5uOBikS7jXfgDYBh2I+99Ko5pIuLctdqA42hiBkdDSTXDJOgeI+VjBYHginREmyHlRjCnKqBywqqJpJ4XjLgFWyVYdBSMrCFpJNsgwiIc4TrSy3BmY+WGJYAHC5yfSp7aym2vcDoRyo7e9N8y5hWQxsA+MKqrwPekyDRijTymXCtIgAPHJ4piS21tE6hc7uSyjGTVHT4pE3MrMHx85681JdmKUZB+RB1HUGsmBPJHGVK7mKnqCM4pSnlIf3uWVcgdDj0qCG4aKaPCGV3XJycgU6SF5CWYMCGyy8c+1QwHRqDE20g85IPJz6VJHKke3ILY52kYH0qFbgIjtGAGxwCuadDKtyTHIhTIBDHgUD2HXcqTKkmwgk52jqKWzV+JMhxGCTgcfSomnEDlthcKCCD0NVIbiSGYNgqXyQB90ihDVyeCea7u5fOGyMEgKOAKju91sDHC+SxBKnnHvUpumVQ7RK54Pyn/OaiVpXl3yIDG3BzwauwyKANDcElwQAM9etOWGSSUlyoU9A1SQiVX8lgCc5U9zQ25bp3bazLwAOlNCIJ4ozb+V86KWxgUm6K22xRkZYfMoOKkubZpokcsYywySRxUbWkXlnY+9x1b0pIY98qS7u6jHCk4zUQt2uXicyAIDu+b+VWYx9pjKzYChQBIOc1XgJRiAgdEzuI5z6U0PYSWEwAzxHY5YDPWnXM1wpUo4lccM/ZqbJco0AKHhzgqRgihgBEWUZCjBzzigY61ZRukbPmHIQnqPeqqyxRsxkOYwfu9SD9a0I2SNA0hUPgBQetQ3EdvFGOV3sclQOvvSZZVuJWuEDxggAfdPeiG5+0kkERTbcYUYq3JcRxuAUDgIBxjA96qSRpb3P7roy55HH1+tIsYxZmIYlZB90Ho341dlheO2LIfn75GCDWZI8ynkec2cKG5J9qfHdTtCysQARjJ5waaLQpUg4Iy/UnJpJZfJ8s+WU+bq3TFRQXdwUYHlc4BK84qe6VzHEwYFckHjI/zyKoodOgt4BPv5J+VR1A9aghTzizbCG6qxGAafuM0QCjIHAWny/LAGBIOePf3qgJJpPLQJIAGAzux19qrOUkEQc4KHAJ61LG/n4d2IXO0lh0qJLUS3QTzFMQ5PHJqQLERWMsACxxjPYUsU6zI6jKODjzDUb3FvDKIkY7mPLEZxS+bIyHYiAdDxmlYktR7Ig4iIL9GfHIqONBzvV9nHzLz39KaspETR4BI5OB15o3hIiFlZST16Ae1AIe/lxTHAAJ4DKMcVZkvfmCxkAEYz15qnsLhYgMuQSGz1HY1E0RgWNS3yEgDI7+9A7l23C23mh2Zpc5weQRRLK80cZ2ENng5wcUF2R2LEEr1Iyc+1NuHBfcnyjHIByQaTDoSyOvmxguyMhByP6UyeWO4ncMWLqcAA4BNCZMq+YgO0dTUWoyxXDNgBZeANgwP88UjMdLmKE/KpUngqMH61FNeyXiEeXtYYVcDA7c0kFsJlIkcgEZ9qfLstYFiB8o4yWzk0wE+zhXDBSSByrcDNMjlUSl8kjpgCpZ1lSAMVbcoycHJIotLeWVD5ajLZYMeAfYU7gNUbGIkXKN74Oaddbbm/VogY0CgYHc+tK0r6hGRInkIAAccsKktleO6VkQYQZBPU1LY0QiE7pSMHA+bPBIqFNi7g4xHgAcc5pWidp33E7G5Yk9PanXFnNHCghlVxkHd1x7UJlJEDXCFlRtxlyQrAZ4pl7Mtlbb5nD4IAGMUXN8ukxnzirE8BioGP84rgte8Tz38su0qkSfKqhePr65NcOMxsMLC73PYy/L54yaS+HuWte8Qy6lLIicJgZA67a5u3jk1G+gt40eV5WwqopJP+f6Vc0jTLzxBqUNrp6ma+lOEiAyDx1PoODXvGj6F4f+BtoPEWrvFf6yR+6tJACFP+znr3ya/M8fmSu5VHd9EfpOHwtPCw5KasM8G+A9A+HWkf2/4olhS6AZoLRo/nAA6HI6tnr259K8o+IXxK1Hx5fzTSLHBb7y0ccS7UVOwA/H9ay/HPxFvfHOqT3l47GIn93ETlUGa5L7bLOFRiF3HAA6AV8PVrTqO8mdHNbQjnkd2Cb2AJ9eDSxsyKyEEhjkn2p3lAoVdiACTnuKkjcsqheo4J7YrlbMmwH74NgdRwO9EMaHG4HcOnPFNIETs2SpI4z0NEjuygkgA+lS2Z3HPGsQZhkc9PSoY2co+CcZ43U9mYkE5OBjnpU6RH7MN64ZjnAqG7Et2K0ysjLtIKn17Vfhh3BNoyeDx/OmxW5lT7oOO3XNa9taPFGMxmPIBAJ4NZSkYuQ1LdYgH2EMBnIq0A0g2gbSecHjI9amjjZ4xvCq2cU9oXMZAGI8YDGsHIxbuRMCqiPO44ySOgpYcRJJtI8w+vIFEbkIjFcDn3OKRYRIzYO3POPWsrmbYvljzFLOcnqBxz60qRsjfvBk5JBHcVIiCNHMhII4UHjmljkEgQO2Dn8SPSkSRBljDvtzI3Q9vpSQKA6PISRnLAcH6VP5Q3gAhwScY7VFtKsQTlQeuKBXFxliFcEDnNI8gTAOS3Q46VJHtYMioQRz6ZPrTFUFQCCJAeB1zQCCNioKuRt6g+lCJ+9cFcBRkntio7dSXkQsWBPB9DUs7SBCVwFxgj1oKEMyqSVO49gBzTVhc5OeQc8dAKbbSosRyMsTgDuPelMjqxIJIHOOlO5aGFXXKu4JznGKI8bmcnaFAAJ5FHySKzfcBPPHNCqjHymJAHcdxRcoEYkkpkL1/WpH2sygAEjmnvgIiqvQ4yByai2bjwBv7Y/lSEwjUybgoIU9Rjr7022jAYtICwH3SehNDyyQ5X74U5IHWkaQrtYoQOy+lAEq/IZCyEnHAPb3qCUIqIC3zE9+tWWy0r7jkMvX0qJ7Yqpkdc5+7gcmgY1sKxKgbcY96iZv8ASEyWORgHsKnjdGX5gQG4wRSJHjDYyVJIHp9aB3FkCyoFjGWzg+tL9nCyhGfnGBjofao33pMuxdm4ZLHoadPzCmDkZ+8Oc+1O4EcpD5AIUDgk9KkFu7KXQ5OMVGhVEOSfUA85pvnTOTghV6AgYIqighj+VmAJkHrzn2oWVyCQvAGc+hojOI5EOcHgN0waQrJbRIz4dWOBjgfShARSvJHKDvBA5IA5odN8gkVtn6A1alULGG2ZPXOOoqIuGC4wFzgmqAVisQEYO4EZOadbqMgFwqk9WHWoypQAqMkHnI61KsSykTEeXt4CnoTSY7DriFUlJQ5xwD1zUbRq4Ld1Gc96cxCTHg5AGcntTFLCQMpDKeSB2pCsQsZGwFY7eoYjg+xqZA0KiRyMck8VNsLI2ODj7opnmuAI2UbegJHJPpU3ABJ5oHylDkkA8VFyrlORu5GR1qUMHByGBHQinROsKkspctkc807lFHyn+07clQeSTVqe2BVecE9WPSkSF2k3cEn88U0LLMwjSTnOcnuPSmihoHlxbCPMGcAHr+FEjYQDOAT0Yc5qRnkRgFZSc45HQ0txGbkAuM7PvMBVXDoRHEkRDHAU844IpqoWQMhIA4JHekb5CNozH03Hv7VL9pBj2uMDHbgUJkWGqcwvHgkN1J6daYym3UBcEdfWppgJI0UPlT/CvBNMVQ0QGAEzgMeMH1ouMdIMRiXIOTj2zUc6k43JjuD2xSywBWdlGflxtz1NIyFYkUkfMOueRTLBJEb5CNpJwDSykKWUEkAYP1pDCUhEuwugOCAcGn4+fOMDAJZulSA2NdwVsEbeSR0oWdGkLKACOCcY4qyJXUoFw4YgfKABUcm2JpFwM43YxQgGPHGW80sAx6Z7moi2ImywZsZA/HrTDvnUjAULyBTrdUEzBiCxGeeuKomw6LNzlehxgZ6H3qKVmSQRsT6c/wA6mbKwFkKswJIqTziUUuoORyOppl2IbcvuYY3kDnb2H+cVLLFm2VjhW5HH86aqrvyqlS3YHjFKsbKgJQu2SAAeB74pXGkVoLVUkdny7sMFh3FW4t8kCoQwIbIA6t7ColaWJCiKN5/ibkU9opJBlDkxjJxwTTQxrW+UJZGBzkAnr7UzBd02rgjg+9IXdsTLkIPlIbqDUhULGHQ/MxwCT3pgMkDqx28EnAHeolVpySeJCcHIwBU2XkID7Sc4DCnMuzIDcjkn+tAFZwplDM24qMDHAzT2RoAScopGSQKbEjMRnDgk4I6Cpi3nM25gNvHzdMUEDVUlEdsqoOeByaj80pcthGVW4JPpVgB3JYkCIjj0zUjSEGH5lZc88Z6UARjzI2VnZcAfKCvOKQI23JChCOe5pZwrThc4385/pTHujCAqryDhT2pNjTB4BPsA5VeG9RUbl4ScsAmSQCO1Ss79SAZT1K8Cm7lk8zzBtIGRnjmmMPMEoXawznk44zTIlYM4ZgWHIx0x60Wyh3ckhFHX39qkkmRmZACknXdjg0CbHQLLCxJY4HIJNIxzMXYnGOmMCnoxZMMQQ3UnkCkllSHEbOCcYAHJqQGttCuxPUdT2qFY/NjAOd3YCpon84ygjaMYKmm+ZkBEIznC5HemISJ3MjllyQMDbwajVQ7ku3ltngEcHmr8NvErOTKAQPmz1Hqagi3XchViuFB25HXmmWRSIQ+0AqMYLLzk1DtZHARgCOoPap/OETFCxB65Hc+1NARonC/MW5yaCgt42Y8upTODnpSgotyUIyOvPShUWGAEEg5yc/yoUPFtlHEjcbWAJHvQPcXYXlVWxvc4x0NRsjDEajBJ+8egFOZ5RLHuXlhjd6e9SRxyKxkDhkHb0oIZFIoxuRi5BwPf2qJZN+8SAqRwewAqfzCqEoQDnPvmo5SsuNx6fe7Ee9ND6iGNjsWIEgnmTPGKezxidNil+2GPQ9zTN0rghBtj6kDg4psTj5yyl3PAPQGmyrCzBpcu+UAOM9ARS7V3qxB4546U2WUzAZPHIAHQmpUPyMHUqFABB6igQ+SUSSZcNg8Zz0qDzC6YIC4ONxHQU+N8odhDAdCaZ5wO9UYAZ5Dc4NFwBVdkCEkkng0+WBrdVffwTgg1XjkYHAYqc4yev4VNLLLKB5mNqDAOMZFMTI5QpVZIzg5wPf2qZmdFVz16Mo6kelQkMyZwAoOVzyBUjMNyFiAQMAeppCHGbylC7MYO7IHOKjidN0kTgq/3gxHX2p8jYhIYMCDnJ6Co+ZJFPduMigB3kmEBn3ZY4AJ61E8kkc4Zkyg4wDkn6VaYZmyRwg+UHoailu3M25lAyOoABNMoUZLMzHazdGA4qJXIibBKu54cjPFOXEQKSgiQMSFPGKWErPgbuQeB0BqkwIW8wxBFO9xzkjmpUtQIwTkuPz+lVh5kcjKGGQch88Y9KmNxKir5iGQg8hRyB607lXG4NsxbaCjHkjt702QbZGQnYXGATU2Dv3MCy4zgdjT/ACysa+YgJPILCkwuUoYnCeXywY4GKl8iQbSTwBj6VPFGRu2naffk0scDxrujBIYkHPOPelcGysoT7zvt7D0zTHgw+HJOTwVPBq3LbsY1AAbJ6AcioMiOTaNwXOPmHNUNMY0BjVowfm6gDpSTcwtuXYcYAzz9amVHiuCoYHd8wJGRToQZpnZgBtGQexPpRcZDb26QoTJISMdB1FSPA0xJB4A59cU+YrMvyg7+BhTljUUo3jamWYjGB2pCKnl7SrAE7TnLetKYJXcv90nnj09atAbcEkEcAg9hQJmeU5GQOBtHJFNBfUhwpcBssQOCeh/xqG6yVJbKHoMcCrVxHu2MylQTgjpikdhJG0YU70PUjI5qiyJZE8tCxAGABkdTSbzDF8h++SCAKkXM0ATYzlTkKB096kjSJrRpQcvnBUjBFO4FWOZm+XHzL0OO/pTd7EkuNwB5Pce1CIZCS4KHOQQOCPWp4WCblAwme/Umi4iDbmP53VATxkE1DHH94ZJIOfarzBS20JtOM88gVAW3r50gLgHBAGAKdxpjFtgSMA7yeVX+dPigRgqMxGOSSOtLFNkGSIsrDueoohlEQcTng8gmi4XsMaEwyBkc7F5HNNnuzPstyg6khlGCak83CfdLx0qut1KvlrgIAMgc0rhcgkj+ynbgkNghRyRTVyIpOCRg4J4INXJ2ZlXyxmQHBJ6inJFvhDE5IJDZ6imhplCIkKrbSWzw3YGpQzQo4ky4YdD1FWpFCo64AyAQwGAKi2BWGWyAMk54NMRWjJKY9+Ce1SyWvnoGZwD0ANDExyqwHBI/Ckmikdyy8YG4gjt607lDQ5RwuChA5wOT7VCyk/IBnPU46VLHIU5cFiemOtS7cAHHJOc96dwK3lshTJyR1x6VIQBMN4LKR26ircI3yjKbUxgs3QH1pVRY5wPNQgdW25AFFxXKSJEJ3/eYQdM9amjKx5LZI6AjtTEhVHdmyckhR70hD2koX7yMMEnkUXGRl871UEB+uOM1JBAysQ4O3Geaf+7yHU8g9qkdHljTcwAfgHoBSuM+0bGFpCXCkIvYf5+lW47lYroJIOVAYr3wa599V8uCVhLkFcEocZqta3ZjUtDIZCRyW55r4dJ9T4GC5dEdS5jkmknBQDGCFGO//wBagyo9xG/QAAgdMmsFtSNyrhnCMq5WNQSWNSpdyWnlBwSCME55P+f60jVmve30N3iKZMhDuGDWdsR3JUkP1O08kVWdhLKHZtkjkDAOBjtTnIg8vgqoboTg/X8aErbCb11NQXQmtU2E7ASAH6g1HFMrTKcEhzsGepNZ324PMoVTGFPVsEPUkjI/lJ5gCs2Qc9fanYLmm6W9uskMkpDD5jznGaradcx+btLjeSQCelRSCIRDexLk8GsxwN5VXEbyfKD6e9CQnub00o81sOshY4BA4pwUSYbaV6AvnjPoPz/WsNpljuRGsokKgEBTjH1p7ahJ5iJIGUZ+Vh92hIfU07iNvMIwMFcKoAyT6CmxmFGnDAsCgyKx5rqW4IjDkFSTj0q1NfC0shE/3pDjfjOP84q7D2LZljhg3EFdozkdDStdRzRKgk3r1IHDDPvWDc3qJcGNcuMDL9VFOgAmOCcx4wMdaHEi5vm6CQMhUMDzuA5FMtFW1kLM4O7kDnj2qnbzq8BGCArYy3JPtVuRomVHzhxjgDkip5dS7lzy0ldWABccqBwQaS7b7UiqUKuh69MmqAv4rBi75IHzEE5J9qt22qPd7ZhDiNjgZxke3+fWizAUweYjSSsQoUbVHHPvWhY3TxvF5aEADG0jkDHWs6G/LO2Rktwu3p16VItzGWBWXGc5UckGoaGlqSyWf2WRp1kwuSzZ6dans5oZpCy4z3jPJqhd6lBA5SNzLGBknP8AEe1VrW6FsyXKAvk/KvT/AD1otoCOlt7nyJ+EUJ3GOtF1Km1FXBdjjaTyPeuabU3u4HmyY5EYkhSeKsvdgqHLBwBkjvUOIM2jqYsJNkjArgHIPQ02S8jaRZkBCk85Oc1ju0MsGYjsxydxzk0k+qpGkTRnaFOWU4x0qeUm5vtqk0cGYwgkU9WXOaRrgrKGYsWYZODx9P1rno7uaWZ5PNGCBhSOO9KmoPBK8SnMgGTu54J6U7CudLFqMbFRgEZO45xgVNDeWfKqhe5JypJyuPp+dc1HOl1IkLBlfOc5wM/5/pRFfjzkCKRsYjnqaqwHWPexyxopk8p84Kk0lvdGR03J5gdtgCnB/wA/41y81y/nh5HDrnovH4U83rQquHICnIAP60uUZ1kMsNtJKfNDSkcJnoMn/wCvVqTUFiVVUhWxkg4yBjqPSuL/ALRKSq5cYUZGeSadZam908gDKcjIB6j/AD/SpsI6wzhZPNV8FgMZ6A1DJqSK7FgZXbgbexzXO3OqXIt4xCAQjEkEZx71XfUHGI1BglYZYMckj2ppFHU3F6s2AoKkEZb0qK61VArwMxIABDKMAmsRtRMQHYsMBSckmmS3IkkIJwAMjjAPtTsxm2vlgESqQZQNvp9ajiSVZQJBvA6Acg+1ZVxqw3Kjo24dWHQcU5tZWFbdVJwW5fdnFFhmzbxW+TKo8ggkfMcjNRRr57yluTGN3FUH1GRpZEIyXAAI4UmtBp7fTAryuHRwAccYNJjLltsM4kA3DGGY9TThZRPukWUIckkPnpWZJrEUgBiADKcZJwD+FQza1vVhuG88dMY96epLNQeVDIHJ8zdwFH8R56Uy1mkuInZVX5iQCeQh9ayjePNb/OnKcqV4GasDU1jiCq4ZsZwOMjFaEmmiE2khcBWAIBPQmkgBDYA2Rj7zHpWLLfSfNIxdExwhOc05NUDQgFgATjdnAPtUsNDTns4yweMg7+Dnms9YWtmEf2gYySVx+n8vyq1PBEkSyGUoCODnvVVmSQlowS6jJZuQazRbZFcLukKzKWRecrwR7mnNbK0YhMoVSc4TgmkRlliaeXLbvl2jjpUMl9BbBF2lFB5ZjmtEDRI1okKmRCCvT5umRUYhSGVVQAEjcQB1ptze5EZQg4bp1BqK9mkaaKQDgkAqOpp3sDFk8tZCUDLJju3H5f57UgnRGYlVGBgFhkZqtqEMoj3iYIucg4zkelMMKLKSGZ0ChiCeT0p3FcR3EIAhjBOckMM/jT3hVVOCS+OR2pZYoyCsR8tuoLEmmNP5bgSSoCMAMBwKe4rjzaSpypGezDv/AJzVWW7jlIjyQucEqcVeDRJh2Yqy84PSsy5nWfUC0SjDgAj+v6UaFXuNNqVKrGDIIyTk989qjS3M24lhEOgDdSal+1yFSisBkgE46CjfumO9snAwR0HvVpiZHHGlqQdhIY4JNQyyRpMFU5zyQeeKdLdLEgjZgxJyPY1B9kUrKTKGOMnHXBP+fyq7kpliLUEAWPZshkO3KjrUMuoRFTG4UNnAUgA49f0qukYO/P4elTOttPiSb93IMgE9CRWd7GiHySwvAw/jZcADjis6FW2BSVHOAx6D6/lVzyUETSlThRnrUInQTRxBcqfmJNO49iN3MdypAaQYCjHQmo4AyG4kJwy87XbkVLJuhcysyhMkDsD7UnyGVSUZtxySD3pmfXUqPcrLIQFIduAe1IA+BGzb88Eg9farTwgqS48vBwBjBx60qRxsQRICvdMcn/P+NBcWV5ZxINquD2GPX0/SktrRYDJhSWYZIJPJqEMIZXVQASSQD1qxNMsoH73YRjI71ZomVLq4+0zKCdhHA7YwOtBuYxKoySBwSOmambykQKAGSTgg8tn1z+FVZIkVShACN/EeoqyS5HbxlGuSTImDyh4zUNvcTAOGKiPJIAHP0oikitY1gJyoO4EdAfU1FK6y70Tcpx1Pekykyyl15Uy7yCWxx6D1pn2secVXlySc9gtVo8Io80En+H1FQ+V58hZSFZMdDgY96go00mCSLIcMGOCPQetU3u/tG+KKMsinO9u5z0qFBcqTHuBBBJGOlTGcRRpG67XJ4I6VoiBzSfZlOMuccqT0/wAKQgOFdH4YYKnrn1pvlxlmdmy+MYHGaeGFqWwBlRkdsD1qkK4zznSYcEBuCWPCj1prRRSk5Db+cEdDUNxNE/IZmfHAPFNgZ2uAFOExggnn6UBclaA7W2EgYwO+DSvcMRHlwEHGVGCTVeXel06E4RlGWbIxTYLbzGIkfB/hAOKpjTLMk8Mn7vO5hyRngVUVo1d2YklOSD2GKjeP7OzF2wd2MHmp0tftVyMnYNu1lx1FSNMlW6ivYgyxsoQ5DE8k0xrguHR3wAeWHAxVeGZo3MTjCNwpHcVJLKEA+QELzuI4poLjiWhcAqSo5JHQUSllhbdH5gPYYBprXILx4bzEPUj1xUFtMjySqzBjJwOSBxmmWiwHjgiEQIMR5x1K+9EN3JJ++UAlDjDDrTgElfKKMgYZgOBUbzIJwsZCg/e3Dg1SNELFIqoVCbDIT8oOcVUZkleMCJzKpySp4AqSSREnMoYBc5IznFMluzdhfL+RAcccEimImWUTQuspByCARwQaWGOEReWSTt5BJyRUZ+YMAAsh4yRwKjjEUM7Iz5fHQHpQK41pU8pvJJAY4OenFSQ27zsMsQvcdTT4VR7Y7wCSxA5wTTBOQArL5bZ2ZP3TWqC4PCkakrgqRwvqfSs9fMSYkhkcHknkY9KsyfdKr+9kHA2nHPpSW4eWJpGO1wcFW6itYuxqmVrm1idWkHGemeQTWNeQlCECE7uSw4Aro1ZJyOcqpwSOmaz7yPzQcAIATknpivWweI9nK0tmdEJO9mZMV/cqdpkKYwFI4Fbtm5uoPs88vmEDJUct/npXP6jGqPE2CGHcdKn069kjukfkFsg4HQ1+z8P5vzR9jN6HkZjg/a/vI7nSXNwulqoViJHXY0Y6bc//AFqZp1xC0TgW7mTPJP3cVELwT3GXGCercEikBdrR/KjLqCT5h7iv0VNSVz5CcLOzNmO+3QgKwEg7L3FOuAsSoDIu5sEseCeOlVoY2TDrb7Zivzc4IFWI9Oe5jJxvkBIUHj8KGzmkizZgSuQsuARgqOmaY4l88RxkAtkEBck+1C232YRu6GLAwBjBzTGlcyI8IDynPIOARU3MepNGjwoQxKufvH2oNvBhVjDHcMHdzTVkUEOqlyCc5OB16/rSyq6SNzhWxgEcjpUhYkinEIEQXM6naGIyMf8A1qiNy1sxkkBkZSRkcfhVjegUR43oo528MaqXF+osxiMsUODkZwM1AyWCzEziddxjYZ4/lUkMKBQN+8sSQTwB7U0rKyx+W/lAj5vQUpikljVgdgI+70JqQIlug4WCWJlYk/Mehp0sZjaJcDgZOO3Tiq0tvMSoZiCvQE8j3ojVnJVZSSxG4k8iqEiaNYInQSHJBJUCoZ2V5i2/Kjj5eAKhe2kNwFLABuFJ4Jqb7PtdoWQlscjpg+tUwZKI3n2EyByo4IGMD0qtcqsYYpkbTliRyTT47cNIQjlShAIJ4p+DmRGI25x05FINUMjtTN+6y4yA67uSKrOoS6EJI3MOSDgVZMcsWVhG9iPvMelMQJIQWALjqWABoKFlaKHJIDRngqDgGol22y5gOZX4O7tVpYT9nw427iTjHOKUslvEpjhyAMMScmmitys0caOiyYIPJIGMU9QTAEtgHO7ktwx9hVXzftDSEJhH4X/GrK2kb7I5nYFehHAPtTKKMoaS8EsqkhTjap5NFxaqsinJKkZG7qDUk+22kKI2SDkFjiq93MMpMclW+U9wKZaHxlEgEnzSDOCB0zS/aEbd+63Mo7cge9RTTGMmOFt0bAEkDiogRbsY9plDjI2nof8AOaVuhaRNPNGYlEI3EnJJHQ1En7wFWXCg5z3IqazKSR5cYAOCDTnOxVVTuc8hsY4p2RVrEEUyLuViQjDIXuPenPZQyBSHCFhlSWwBSkhZGYqFIAGGGTR5CeQ+8kc7sqQMVSGR3MS2+wJIQ4PzMOn1pJBIVQqQqHoT2p6bLjPzKQFwATgmmKJ5ECOwCKDgDt7UASKShznJIwRj9aWSP7PAhDYI5LDqfaq6BIM7izFxjJPNPKMzLgkhRkZPSgVixFOkdsqSRBsknkcge9BYNvCEojYBx2qFJI7hjubAAwAeDmopWMKFY8l885PFJhYsQkw5Upx2Y8VYl2IgYqJMjkg9PwqvC5aARzKQ/VWPTFSoxcqqDOeMnmkgsLvEEgYDL7MeUBziqcUkskyCQFQxyM9AKvTDyBlslwODxk1A1o1xIGEmQq5Qg4NUGxavJBBDs3GRtw+YUyKRbSFxJyxBPPNQ/Z8QncNrn7xJ5+lStErwxMp3yjJYDkgUhdCUeX5UPnFgWILBBzinrFayMxVSwUEE4xx61BKN+Gi+dsbTg8g1NZRm3jdpCV3HkDkk+lQyWVzDJJKOQIl5GDwRT4I4pZA3BYYBzwT7U8MDmJDxJ3IwRVqKxAjdWRXcHlh1A/z/ADpAkNkiGAzHbJ2IPb0pFOIyPNCJwCAOak6SBI0EgAyWJzn2oCLLI5YgOoBAPpUtjsMEMsUbkOGG4HCjr7VHJKWCMsTEHhuMYqwqRyAMjFCCQRjIJqYoJ4VVsIV5wOv1zUNlpFe2jTzUjchEcbSGXOf8/wCetVNZ1O00KBi5zLISqKO49f0qLWNXgtLCVZGkNwvCBeqn1rgdT1O51CVjLKGTpyOhrxsfmEcLG0fiPostyqpi2pSVolLW9Zl1a6HmAPGjbgpH60/SvDl14iv4bS3TdNL0RRkgeprb8NeDL3xhrdraadZST+ZgMVGQB6k9un869e1f+yP2etEmtNPaDWPFkkbBriUApESD8seR2Ocn2FfnWOzJzV5P3j9Iw9GnhVyxWgywsfD/AOz9oizXj2+o+KLpAFUQECFCDn5jkZOCPbNfPvjDxhdeMNTke9kadGlYxqQMRKTwo+n9Kpa74lvdavJby6uGnlkJZy5yc1jox35AJ5BGMV8fVqurLmkFSdxJ1VFManaAcEA54qSKEbhhlD9t3epDApzIHACnJyOpoURybgBgqOM9652zmbInX5DnAGecckmniOXbwMADoOopeIwM/KQehHNWPs5ZAyscdWrJszuVPLw2xwXOOCDUkRCReWF5zncec06JcljtJxkH2HrU0NrgEocjriobIbKsirCMcuWHQdBWlYWPnx7ySD6N/KpbPTfM2s4y/J46AVqWdsFAJTnOBjvWUpGMpEcVkkMS8fMT171MIySI9pyT17CrW0tHyApU85HT3pPszspiLEE9D3rKTuYNjHiVhkPk5xkdAKmWRDEYVUggdW5BqFU8s7WJYdyOKlC4YcZJGAvpWbIIFiKAHgjOMe1PuVWPy26Buij+dPmgByFcFuoX19qiWBjIGPzAjAHvUiYeR9qIOCcHHJo+UuQAAF4H1pWLK5UgjjtxUYVd7guAeoYdKoZKuWyR8mOBjqaVDE0YIJDg4we4p6RsSCDnHX2pJlKYMihHzwQODjtSZJWOdjHO05xg9TUkQX5RwxXnPcVNawrIpkkXcmMkE4NJcwR7wY8qoOcjoPakOxAwSMFlJ3Hkj+lM84Kq7hjPXP8AOreFLbsAADOe31ps8azhOFZhyQO1BaRTfbwkYDEnhwKllbLqNm1SAOucnFWpVSEqNocnBwvBFQRwiQysQQoOQSelAyuYAyyEKcDnB/nSKMAAqxGeDV+E+TvDDcsi4JIzj3psUStJ8wJTHODjigCrIgdSFcg9Ce30pFUoBj5wvpxU2wLkBSijg570LGGICRncT93Pagq5WMxZSrDIBySB0zUsSIkR53g9CT0p6QiOQrs2gHkHrmo3jLsRjAHJJoGMhkk3GVUBROGB61O1zgh2GUzjaO1I0G0Zw25QCQDwaZFzkFSE7g80ANlHmh2C8NwpzwDSW64Ow8gDlhSOjM4JyEB47A1KvyBxtySMcUwHpwuM7h2zyBVdiCpAAKKckAYFOkbbsREJfpkdKdAGTcGIAycZGTmgZE8afKu8Zbpx0HrSzLhlVXAXPOO/vSwL5zksOF43Y60m4bmVgSp/iFMoluNrRkA5wBgjgZqjlhKFXkDBG71qchXA2lvlP4GhVYq+1ACOrGmHqOeYlfmHGemOBUe0SoACFJON3YU8FCFGTIejcdKZJ5cbnaCB3Hei4E0zRFVUc7ec9STVJ3IkbggDBwe9W44gMfQEHGT9KSaEuV3DcvRhnGBQVciRWbL5ABHANIyg4bpz0HFTM6m4VMeWAAcetNaZNjREgEnApMSZGweVnO4BCAFwOlSxYhaPLbxnOe9KqLHsXBLng46D3pdiLOB1DHjFSMSS2aUlQxwxJwOoqO3gdlkRTkryST0HrVpwV3y7tgxg+gFIkawxlg+1mGcHvQBWtw6qxJJCnIpXkETBlTEhP1FTTsi52jDtgMue3rUEgJKqq5yOW9KpAKcGRVYbmHOV4xQQTICpKgHOCcZpbePy8szc5xz1FLIS0mOy85pgMLqYiAhCsT8pHFMa2jZApyAOCe4qyIVV+H5wOCevFNQ4kZWGD2OM496AISo80AkJH6d6ZFbf6QF3gxnkMT0NPkYCQBhk9cnkGkaJuGXIxxtHpQNFpI0WMksCwOcdQaoSW0gYsTtAOQp7VYhVkQyY5HQD+dDl5iFBzkZOOgNBREkRjBdnOwnhc5J9qWFxHvUjcx5DHp9KtJCVjALKB13dce1VnQRQMCcqTgNQAqQ+ZIo3BAwyM9M1Cq4dlJBCgk+tWIdkM0RI81Ry0ecEinTJEglmQckYIPeqK0KWI3uA/J2gYXNSlMyeY+CepA7VEY2tlDlCVk6E/wAqdGkiowbgnpj0qgsIsLYI+8nqOAKd5ChCI8uf4vmoZG8tWU4UnHPSpBEyoJGIIbIAXjmmNILUiLcZACvY56GpXDRhyiknGQCarM4ht8kE7jgg1Or+YocjJIxjOARUDRCjiKRDIc4yQueaJrh1+eMHygc471HOhaQK4wzYOfQVNJlVeOIgEdQeQRTEwlKPsUnbuOSDwaiuwkMsZQYB6k8iozC8hPPzKeT2HvViRXtnQbBIg5y3IoEQiKQEsMA56GrkbBl2MASwwc1FcTAqoCYzycckD1oUAOMNlwMj3pAhrxfZIhh+CcFfSmQxl2fPC4yM9zTrmNpMPhiCMH0pIoAvKuScZCk9Kdw6ETxkRDYzNjlhjimwxmRiM89SPT3q9DZqBsOQD94k9DUCFEuNijcgGD602KxKYcoqucY6Huags0EjBGUk5IAPc1OiEwsrHaQeD3pJJktlJHzEjAI4x71IyvIJI84+bnHHUGkYOEy2GcnHJ5AqVInaLIU5wCCOOPSmzRbl2gAPnLEdaAJNkQzg8kAFcYJpHxExV1wGHJI7UyKARkOxMnqAecVaQNeFiwEaYyrN607jIYlFxEx3Abew4P1xUEflI4DlU28jPJ+tB5uGIOCfT29KUqjPnbweWyOR70gLIiSV3MbmR3GM9BxUDbVQcHKn6Y/z/hTUPzJGAVXPDCpbmONH8sMzDGdx6ZqugAjJOhDfKM/MwqBkID+VkgcE+1BWOTMauwZQORzk0/ZGmQWKlhnjvT2AjhDJAwkGWzwSM/nUyhgqBSABySe/tUDSkvtLAdwB1qUMkrbWGw9APWgoPkZjkMCehJ460LFmUBiQg5BPWnRw+ZC0ZBLjgewqqkf2dhncUJxyc0iyeXd5pJGSRhTng+1IRvB5APQgHg1IkYnLMUbHQk9MUy4XyxsQgYIIOOtMhorMqtyr7TnBz/OrIhRcFD87DGT3HrUUiDCbEEp6sw4AqSZVaJOGIHJA7e5/SqQ0NuIxHIY4yQ2Bn2qFl2yLtJIH3ueKsHySg2tl1OSO5pkvkSP5aho1OCxzkj3pjGoWDh+FUEn5hTXZvtY3OCpAJHtQm1JAwyUH8LDOcVcmhhLHYyldu4MBwM9qAK6wiOYmM4TqVbmki2NJI2zk4xgcYpEUQwMAfMLcU8KY4gwbIPDAdqBaCBEZyVxuHJB5psis8xRRuBAPXFKLfa6uzbUJBDEcGnPCoUnO4EYBHBpXEQM0hTahwU6jqDUiMpUSkgYGCp71IkJCkqAAoyc1A8IZSSBkc7RyfrTCwscpdJFcHBOFx0J96FmUfugMkDORwKntGKABgD6epqoy753IGw5zk9QaBWLKuJgu9Tg8EDr9aYJ0jJdwSATlvT2pJ7t2Cg4AGBgDBNJvTY5xtGOQRkmgqw5ZVuJDIx3u3BzzgVGihpSARs7gcGiJSjgxjaMYyecD1qSJB84K4IB2t707lWK8qImFDjrwepPtUsHmHIcbVAzk8ZpFiUOjORlTnnqfSntITgu3B6gdT7UwGi6ZGC7Qc/lU8cwIIdgceo6VVuYDtWSEZxjIPcUMwiKAkFm5OOePSpILJkQKOMZOMjk03HkloxIQCckk9P8ACnQOssoaQjZ0UDj/AD0qC4RpJG54U/n7UmwsTQTLbsVwXyMlgecVAZzKHVTjByMjqKbLC5KYO0nIyelDxh8KGPYEdCaY0rj1d5EC4AQDBaqzLKRhgQgJxjirbI0CEKA4IwMdAaieOQEcnB7npVFEkaJFAHVck8epzmmT5jXZ1l4OR6UtrMYnKnO0HnPb3NTtb+YTISApGQO5osSVfs0qsFyCQATntT5INg53RsvJBODQ+5AMDI6gg4pEZJC7M+DkdTigZNJCsC7ppchh8uc9agLYKop3cbg3YmlPzzFXJ29FYdPpUEwfyi6nIUU7lk1pJNDKysQCRjIHX2pksZgYyMDsHJUd6S1ufMUYQjAy2eeKT7QSN65K5xg96dySTzVkcMSMEA4A7dhTJQnmFcg+gXrTfkklDshQjkqBjPFEUImlKnnkEFeooAljCsD5hCnoO1NeTyC8LASb+Pl6YqRZop0eN+qnAYDGTUZtwCm7CjoGPFMYySHLJHCQoAySemKbNGskYCrtQdn6U9rZ4i+XyMZ6dRT5FeRkG8Yx6dOKBFeNBJgKCMnv0FS/MoYxEKcYI9abOxR/lJ2gcjHJp9uUlDGMYduCh64FAEcZKRl8l5CccdBSTv8AZIlUZJzlm7H2qaWYGPfCu4HgA8jNQzFZmAL7eADkZ59KCkh0I2osj/6sHJ9cUscSgyGUZGMoR0PtUckZlgEcRwRwQTyaapeJAJCQBwUxzTuMmC/OV29shj1FRb1LyoVJOAM+lTvGfL3qcDGAD1BpkaZyxCkEc4qhkCKpkXJKAH71G5WO1AXHTI7Ur5O5gFI6AGhZDEiBGAY9hQCJXl2KI1GVUZPNRTr0CA44PI60OxlzyAccgUqxsWPzF2wAuP5UCJAdjBNhyep7D3qOYlWMXB7gkfpSyBnhwxKtn9aasx2qjEZ65IyTQNkap8+VHABLCkjdZEYHcpAwAe5zUiyxQnaTl3J3elSSrEjoTGRxgHPWqtcD6wlsoXIiBZZRyc8BaluoY7Zo40iKYGSwxg8UM7Krs8qlwMhsc/5/wNL5AjtQzzh3YZyc8Gvi+Sx8KLpzqIplygzyu4ZbP1/Co3uVDLJLE2V4xngj/P8ASq0sP2dlO/lienb3q/YkvMUcqQBnkdP8/wCNS4jKkcEmozSeScHGeckAUwxlVcb2z33NkfWr86iHcyxMkePmYHgf4VU+0efsj8vc4HOOCRQkTIls8vljwuNpY9BVaO6YSl1GEyRkjOcVfktI48AkqZBgYPC1nQeYZ5B5J+zrwCTwT6/59q0SFsTXLySRMpkBAyevTNMgiSMszuc7cjPapPsG8socBgMnjOKlW08kEKruxABJ7f5/rRyi6lGX7PDFIRIVlYnLZ7f5zQlxPPDG6uCyHAyODjtUkunwyfOzElOWAOOKS0iZpX5G1RlQF4FTyl9RtzO8cqSZ3O5CsF4/Co/7TdoZ0fATAK7hk9fX/Pepbh5J9wKADGMjj8ahiAgQImCSMksM49zRawyH7ctqyOkW8fxE1PJOVIVzsycjHHb/AOvVSSGWXcixH0XHrU0lsWhQL8zLyO5LVVkSlcsxXQiYEMXUnkqeoquNblkZy4IVThcDBNV5LK5SMsf3a9T6n6VYtoJZ2iZQpbOM44oaLRPPfiWQSbCwAAZSc/jU1tqkcMUuC0jDkqCQAPSnCyKSlt6qp4II61UvLYu+4L5ZAwW4wahoZcbWLeUoyE5Q/MPekt9TVpZ/mBWIbycEZrIuJBHCdqgE8BgM59qktlmtogFK5cYIIzj3qPUdyeHVLZZZZHb5mOAvPX/JrV+2W8sHDbXHIyf1xXLTWq3E6LKygA5G3g5qZYnSdsZBXk7umKqw7m+18JhJEJ1hBADE8k/5x/On2+oow4YKQSqs5BBYeormVUzNKA6gt1b2po0x5j5omER6bW5/GhxJNy11MzM8cwAKnlwflFW4LxBI4l+ZuCoGBn2rmbe3ZmcKxJBxx0FOMn7xDE7bwcHnIJqWibaHSXurrbkgDIPAwMD60+7vdypLsONoBI44rCjmkntpI9oMrHCkjJNKk7xziNyWIHIzwKEkCRvpJ5MkYRzI7kduOnShJXF5GyAlFbkZGfxrAW9urK58yCVVQgjcw3AHvUn2qbzDKCRxyM5/GrSKSOjlvCsjPAoZVOWXrg+pqNZ5ZAzTSxpHjgdCfasu01KaNmMG3LgA5GQfamJdhpWj2FjkHORgn2qWi2dEsyKwUkB8ZCnuKijk2rwCACTweTWA2pfviWGWAxk8AGo/7bCyspIPGMg0rCaOra/ZrdgBswM5PcVU+0GSEPI+05IG7qawbfxIJrdY0G9g/OOv0q3a3gmlHmSjg4CkAVfKFjTlBjCFiZQrZ9qnuJ5ZymDsQnjPH/66yReFwcSoACfk6n6/r+lRXWrK0ixb8gjBx2+tPkGkbUcnyuhkDg8Dbyc1Mkahc7lwBkbuCKwFvoAAiuAVOWIOc+1WI9UUHfcSARgYBXAJ46VDgyraGxHfO2UYbhzkjjA9akMyGB1BYb+Cr8msG21aFJWBlAZuQSePpWpa5kCDeHJJO0AbiKzcG2SMZHkdWdiVAwAOBVi3KXACMxEucDnp/nmq95cqgMbyLg8bl4x+P+e9JHNwoijZznAVcEn3rXldtTNmpLPtiES5dl4LDpUMMiEMZiQR0IOAR6VFC0k6AgBFzwT/ACqrNZSG64bJUjkdDSSEtS6S4cvISqHjLcgD1pwuooHVVTdk9+mfWmMG3mSVwqAYXPCkikuoY4XUqwl3DJx2ocS0i5Je+Yvy5ct8qgc4OarO8yXZZpdlsBhvSmebDaFC7eUpHzEntVZrsSEbckA884z71lylFp76RLSTG4ouSp6YPvSCZnCmVNiMAcv0+v8An1FQ/bvJtyEKswxhcZ5p7/6QIjK2Bn5x6iqUbCY62hMssrh8E4wTkgDmpJUlSFAz+aMnleh9v1qBr5rfcIwCg+6AvX61XnkmukPlLscjIHXmpsJlrHnRxIHzKzYGeB/n/CmOpEx5w2PXtVuLagTzwBhevvj9agvLpVkBVMKeFJGeKaRmw81OFf52I6jj8KquPNmSGBDsPLyOcgU1LjLhgh2BiAfWi5YyTKFypPUg4FUkQx93cMJYxsYxj5QB16dTSwqqW5VVwZGIDdSDTpLrylSOZlUk9MfMeP8AP61Tl1AyXa8jy1IHAwPpSsaIkhUhZQT8w4wTk0qon2ZpSQ7jgYOMHNSYPmoYwJF6nHUikltusyghDkDPTNNIdypJakSEqAwIzg/qKUATfu8+VjnB7n60TSsiFVXdI42hvQ1V2lFjDPmTv6VQkXfsBt4yWy28/Ljv7Co2WMyKpI3Y4Y9PpikS4kmJVXJbGACMn/P+FJ5TSdF+YH8qTRaFGAhzKoYcFD1+v+fSmRpDBI6hDucAGQ8hfpUsNk1w5XjYByccg1K8YhXaRktkE+gqRlKG2jZklMRdVbOTyp9v8+3pU+xJJGfIjQcbe496cNtrEUUl067R1B9aZd2+6PKnBYAkkZAFUhWKQUPcGHJlTJORwadhLUnYAyjjnrSjEd0kY5HXd60t8ouI28sglD1HQn0p3GtCl5atK0mzB7Z/lRcW4eNGUAjPJ6dqmERACD5YgBnPJ/Oi4RoInaNdwwAM9M0XGmQM4EXlqASedwHA9qpSBIo5JHUsDwBnngVoxwCRASDGVGRnOaryQpJGWb5QDgZ6NzWqYmzPcGSMuo3AqMDHNWoYTBFGrKCWGWx2FSJBsYKONw+XjjNSJa3EaFpMZU8Acn60XBMryWqyOfLYDHQHnBpNuAE4UDqfX2/StFcwuXwqZHOQDisycs0gABwehHQmkirjJsowIVgyjJIPBHp+tRQqJsx4MxJzv5wD6VaEOChkidgpy230/wA/zFOa3IjkAZUCjcAvBpiKMUREmGO0oc8nge9Tm1O5DnJHOPWn28CqrBiSWHLNU1xbEKrxyZGMMBnIovYkz5Yt00u1BhRwenPpUENmYCJWcqAcnFa4h/0Vl3AsBnpyajR2ETlVDHG0ZGcGmmFzPAc3BIUy7TuIx2qKZUuLoMNyZ7k8f/WrS807USOEqR99wc5qnc20tzCQBtJOCxHGKq4JlXf5TozDzQDyBUzOzAqgKo/J9RUsuntFAu0gx4AduuBUjuqwLFuEbdi3U07lGdCiTuvmyeWUYhFzzUghEMBWYM4LZ+9wPepJbXdKhIAA6k9M+tIyFozuYoQclTzTHcpuiqxSMcAbtueTS24WNmmwEJyAGOas3Ei71xCXbaASvBqFYERD8hLjJx1FNOxSdhj+YEPlNkHkleM+3vVWS5kZiHkCL0HHJ9qktpDNbmMOd6nK46E5pn9npO0a/MJs5bPQD1qiuYryyBSiYIGc8c/jVqGB4Y12jf1IBOSadNaBRsyMDnGOR/nFLuIY+Wp2FRgk5yaBpiRXJSUiQ7hjGB296jklCTJtA+Y4O6kSBZJGLEx444PBp5sgZQqPnHIB5JNO5VxwD79oBZj8wwOKa947QCNCGGc7iM8+1S3482KNFcb1GW2nA6VVt08oF1JZMYPfNXcVyzbSLCrsSEcAtlhTZnJjIlBD4ySOBUDys82PLLx46/3ac6STFlBBKjDAcmrTKuIgb7Ose8D5sKTxzUUzvbRkbwSeCSOfemSybkAVMkH72eKbJAw2eY+YyeSByBW8WapkNxZLcQjDbQR8p64rDLNbsXZwjocADnNbsS/vXRCWiHcVUvraVlIkQOq5KuAO/avpcvxfsbK9jeLT0Y+0u0Oxw4wRyPWti3lZoFRcKxOdvXNcUIvslwz/ADKGP3e2a6FpZZI4sBPMQcgcZHvX7xlOYwr0oxcrnzWYYNqXPFHT2gV2YyykIVwpJJK+o96txSGIjbGxQ/dlPGSKxotlpdrIhd0AyoXkcir4aS9t1YsyIG4Tpur6CTPmqiszTuW8+3Ulv3vTA5qFbWVAixlQ5yMHgmidZFtWnU5IHBXrTft3mCM7GWXBO4nIxikzn2Fgt2jkZQoLrklT0JpqyzTXe5hvVsJ6U9o1e0GJQJiM5LY/AVVRmRI4kAzkZ28kn0oJsWVWNbkxzKwIGQFbFMMWUMRQggnIPHy+tWHt1SOMOmJSxBYnsacrr5Dxltzr8nPU+1Kw2U2lS6UQ+ZkqR93jNSm1eCdSJC0YAyCeR7U5bRYikajMy/Ng1HMjQo5lchzyD2qbEjJzI1yXLApjGc9KQwo7ksSFAyGj4Jpqbn+ZVAgxxIRwTUkm2KaPzWIXqAp4PFNIaKUjPARv3zxhskAfMTUqyLKhOHRsjKng4qcy/vRLEQRu2tkHBFTyPFNcRyYG5h90DGPeqsMzUnQ3al2KKThT6H3q6XVPkmOATxgZqtqMQAQIN7s2UCjkY9fzpWaUqrsuZk5MfUmpaEyfyDFIZI5R5eBk9cCoLi2CWoCAne2RIT096FkEUa+WjASEhwecHFWpoXFmhc7AvIQck0rAikWaPYSSBz8zHAz6VGoadjIGAVuCB0IqaWWHYPMDOHOAmOAR3qCMC4VwxKAnAzwB7VSVi0SyzK1t5Ea4YcHbxjFPkL2iK5RpQ4HNRm3WIkFioIyw6kj1qEJMoMi7mtwNocnOKZaFllV4MlAS5+8w5PtVSQBroqTlAM5xx9KV3LOHKM4U4AHc0MyOpwpDE5I7imaoXySVfZg4GcdMj1qF1CSBmcKAMsV5AFPu1EqRjBUgZGOpqo8MwCM4HzDG08kUzQtIrGPeSdmOKhF0ZrlVXIIGSCOPeprRH8sh2weDtI4FJKoikMeAATkuvUD0pgSO0jq3yEbTxxz+dRTQCaJUYFGBzkHg0qyl5SYycDgE96a7SkZlOecqB3oFYGtkTYFQf7wPWmwxk3RO/wCRRnLcA0rQyFBMzELnAx296ljhWJAHUsjHJPfHrTQxk7sSg3hgvIAHA9qWJt6/OARnkg4pqRxvKVjfKEcZHI5pJ8iWONMZHGBxk0wGS7FYsik9jmpYMSlkIy+MKT0FMCuWUEjehwy9OKtuEjO5ELAjJx1HvSsBBtcXAWYEhRzjgYpwvWjBRAFRjnA60wSNChY5ZHP3s8GiJmIDEA7vuIACSamwEzzvIAxxkDA9PrTbabyUZUYecemOePSmwKwU+cpVQeR3J9KlRUimEkIA4yQefypkDVTl5ZG3uOBGOOfWmW0sVpJI53bnHQdKfNPFMF5IGeM8c0CMRkbsOrcYHJHvSYy1aKHt5GCkEAEk9APWixJQSGRgUzxnmpQAqiOLEgOAFB/SopbYBz8reUB8w6ke9Zsdiywdplljj3opABHPPrUtxtt1LspXzAcqe9R2e0xBLdiV74boagvL5pABkkocHI61LGkWtPkjAd45AWVSNoGfwpiSibcT8jk4UjnIqWC2jhVJ1RkWRcNg9R61XAijYJnZ3yx4HpUstItQW4SQMH8oqDhX6GsrxNr0elIEDjzmGRjnGf8AP8qp+IvE8mnqbKMhpCobIXJAIOOa4W+1F76Fo5urciQ5zXg5hjvq690+jy3K5Yh89RaCCVrmOUyCUFjuUs2SeetbngHwLqXj3W0srOJjbxsouJQPlRD/ABZ6du5qx4E+H2p+ML+3hjb7PZKC08rKSUjx1/T9DXoPjj4l6L8MNHfw14RSNjNH5d3fR8NLkdVznvX5vjcfdtt3kfo8FGlBRiafjLxxpfwQ0geHvDUcd1rShGutQdAW6H5V+mR/k181a7rc2r3Rup52luZWLN5hLNz/APrNM1bWHu5xM7yTNI5JLNkisx4hLKpAGRk5HQV8pObm+ZmTkNltSzFmJJ9F4wPWn26mMqDwM4B7mliYNkEggdanSNjKjKNydmxxWDZi2RlZhIxUcZwB2FEyMHCk8kckcEH0qxlRlgGLA4IAyMetMYFpCoxzgnI5FZtmTYqKDkScnqCKT5ioAyCOSPamoqsPx4x3q1bwyIckfL03evtWbMmyKFGi5ZsE8Gt+xsd4DMp+XkgcAioI7RXYglSOMYFX4HljZVcADAAPbHrWTZk5EylFcgAI2BlenHagTeXwVP8Augc1DKI2YeYSDnP196dK7sruSAyrgcdKybMWyZplML4Jyc5Heotu5AzOQSMjnBFOhi2oMZBxks3P41LNEE2EjccZAB6ikyRjNv8An5z0X3pwCleJeSMEEcimmASOjKrBc5Cg9fapJYVS5TcmCTwewFTYCtHEVY7XwpPepicsFBx3LelTOiCVFJ3E8AYwKPJjLswB3A4ODxUiYN88q7iHHTC8GoGKOXC4BAOOKnaJMEjIPYA1EtswOVwW67RyaaECN5UahByTkk+tNLyTOzHkd/akDEsQeB0AHrSsDCQACwYjO309aodhry7sKq7M5BXrU3mJHGFY5bgHPTFNeISSFui4wCBgmmsokQ8ZGMe4NKwxTHs2OCQm7rngU9SBK0iDaegHammIxxHBxgdCaFbeigjnrx2pDQrIWcuRskx+HtUIjKuDk7icEHpUogaHGDuIOeacy70IY7W65HQUhjcGOXAcPnGQBxQ6NCqk8gnOBTxDvVBnIJ27hwfemlF2ELuO0kBieCaAEdZpEBABIORnoRTDA3mFF4kxkU62Lln3EocfL6UjvKwBxjBwD3oG7C4MYJfLHqQeppUAjV3QDGPu9SaYElYnB+ZRnA6n6UjDaoVOQQDntQITdHIxUEhl5bPSjyz8jgZYHJQ8kD1pcb3XePLK9D3qWJGTfIR8hBznnj1oDcqMDISOmDwKmK+VGhIAI4wR1psTwOSQfmySc9qmuFEkSMfuAnDL1popFNj5mOMFTyR2pDk7uDjoCe59KtSoiAtGchhjjoDiiJGZDgjdj04p9SyiruVKxnHHIHBp6Q7UD5JU8YParSBUQtIATkjioW2xGMH5Vz1PSl1C4TToQESHYFGS2ck0z95IiICCBycDmphEi5bdtDjBB6EUht5EuB5TABgMt1zTAhuMQ4AYehI/lTThEBCFmY4LHpVmSPC72TJz6cE1IUWRiwGeBhccE0AQ+SSvmcIp647j0FIZirGMAk8HpSh5GgfK5QEgA/yoRlDqQd5IAwOoNFxkDxHesoUFwcFenFKlmJbndjajdhyasR5ZSWXBDHn1pMFW3q+0g+lIRXI/0mRuSMY29CKkSLZyOp6cd6WNRMQfMHmA4KDgn3pWDsDuGcdAOAaRdyMRSMCrPgE8jqCKbHEbiQCNS+04GehNWWRpFJXAzwQegphieIFUb5M5z3oAau0Fw0RDHg55NMQg3DAA7QMYPapvKchWBLK5IB603yiXxn7xAzQK43yyNwU4JOeece9QycEFnX5cEgDINX5WWJyIwCAADnntVdYI5N7L0PQH1oEUlj851lUHg4DE9RVqVTBGWZTnGST6U5YGAPIXaM01YTIpyzMCMBfWrKuVluiwOVHJ4JGQKlctNCkaKEZ225PX6/596YbdBGSvy44GeuafGqOBkktgYA45pWBMGt3DIivkg4P0qaYqmVVsSdMHuajkjcyl1bbuGOehqGeAyDcjZcdV9aRVxZ/MjHAyT1z0FBi81I0dxGO46kVNCC0o35IPG3POfWo5oH819x2ggAHHSqFchiMc0RjBJIGN/Q0q2zK4Uk7cZGepqaO3WBtpIJyCNvc0rgsT5gO8HoOmKB3K806ypuB3KnykHtT0BClwRhhgjPIFAtVnXZEoCDkhjgmmrFsLckDGCCehqkxhLHud9hPOOKEAAB3nao59M1Zwr2vynEijOT3qqqrkLhghIyc5INMpMQosZ3bWcDnaPSnMjMBMgJQDk44FTYQs6xkkgAEk5AqO3WW13NvzG4II6jrQMaq7ip4OemeT9afEofzMkbgMHFROgh/dR5LscA9cUxx5v3eGJxgHGCKQmTNBswMncMHjg57VHkpkyEhACcjpmmJKXfZggkYLN61YiL+VhxlTkE44NBFxIk34kJ3oRzt4NQ+XGsoJdlJ4yBnHNTGIxgtjaMZI60yAICwkYBmI2jtSY0xgkkgkKsxIPTNTeQVUSO4AJwSKjlYyNKpBG0dccVKw8vbEXCpjOSCTTKQknzlCp46MewFPlRV2osZJ6iQf5/zkVBI62wHlozFj26CpXXbIpbI4GMHjNA7DZFJy0bZAXjcM8+tNiiZ4wrKDjnPvSRP5jyjOE5+Y+npUlu7xq4kOeOTjtQJjZjJwIZC5PG1Bzmmru8snaCe5zxmrFoRvYovGMk0x2jaTbnBY/hQBXLqobauSOQSTwabJKzTg8kBRx0ANWpP3ZCEKSeBxnimIsTvlgWPQE8D6UDDzdqBgoGfUcmoUjaVSSQgJxjOSaleJpmIVsKhyOxJpgLSyqgAyOR2GaARGZmWREYfKRjjg044ZMOrAg8H2pynkncGA4OB0oYMMtHnJOCCMg1ZQ6NEBZlXjoahQOkm9lyqHI3DtTpZWMgKr5Yxlh0zT2ffGI9udwBzQIgCfenIAIJIX1p6ROVEirgqMknjFLIjLsEpBi7beKN/nusUedg4BPSgESROLfDZO5u55ANV3VpW3noCce9LJiGQIegPHfHvTklCv5mDk5AUdPrQURJPLG4VQSxP3cdqmnieRk2gF85AP8qba3JWYnaCQeS1P81pVbKeWGPLnsKBERB8whsKRxj3puTGNrD73H0pAqOGkJZyvGOmfengllfKB8/xA5xVICtJCd2xv3fPBB61NHCUiLFss2QT6Up8neEwSCO3Ue9TIQgUD5QMjDDP40DTIYQWQsV3qDjNNjYLukGSOR7U63DSSyQgiINxk9PrSbRErpkucYYDtQFwSGQIy55cAqOhoeMqAv3uxGeDREVyTu2YGAxPSmxxOed24DJ46imIW4iEqoMnAHTNFtEQj72+UD5Qep9qUwSsAdwZG6beoNSSHaV+cEgY2n+VQBBM58oFWIJOCPSpJ1/d7SxWTgccUu3CmQqArHJ4poUhyfvDqO5FNAQIZvM3rwqnknkU2FnZ3DEALyT3AqfO+URqMZ5PpUd9FsJ2cNjBA5wKoroP3YUNsLJ0JPUCmvEXKESLk880/YwiCk8EYIB7mmxwmJyZCH2jgAcigY0maWRwFJIH3l4oRSSCC28DGMZBPpVuFxNHIolWElRkMM5PoP89veoQWh3kOp+o6UFXB2GAzR7Qoxzziqzo0qhg+1c5ORU8jJLGHLjBPPpTHTyQoTq3HPIpokfHLHMqIDxjGDSRRx+arxjIU4OccUqQkMPlUNjOaZGvlykMBkckjoRTZLHFlf7x3cnBA6UhiDP8AfyWwCM8mpILdJM8hAQSSx4zVeJMH5gRyR6ZqRFiQhXSPcNgAxn1pcC3lEgwxz06c02TyiFyCpHPuahjQ3EeGBGckhe4oKRYlX9+/cbRgD1qN/wB0ygnDrggHoBTcuFzkqQcD/GmlV3jJJ5wR3p3GPkuIxFvKkM/DDqTUGCiGQyYycAE44qSaMEmRDz056H6VHKhcgSBSO3YChOwixFJCFBYlz14/n7VXZQzHC55JANJhI1AwxcnHy9MetTyRptVUBBAyfm5NMpIhKq0Zy5RuoB70yFvOgJcMEJwR71Nt+fBAI4BJ7U8L5ZkXYUXHFPoBAiK6MFJABwAOpp6wDJUHaFxjvmmKMoCnAJIz6e9LMN8KCA52nkk8mqJY1Jd85AO1BwGPrSMJfNIjAK5+gNLHH/pC7gGTPKjg1YzwSuGxxxSv2GVljkmLK2EGPlPrSyKI4SuCXAGMHipGhDuW3EEj7oPNIIvJDmUkArSAiV7iSJjnag4YbeaI0M8nJKBRwexq0ZQyCJB8uMnP8qRI1g/i3kDJYcjFAEMSie5McZy2OATjJqOUbWaM8SjgkcY9qdHErAzgdCRx0FIYGaB50GVBwQDzmmgHRgxuCpBXHTvmokhcT5cgOckelPjiVLch+WPzKAcY6f5/GmuDIinJyxwQegpjRL5TRy7h8sbYPzHJz60TypJcMcHgc9qT7KRh3bKjAAB5qNtvzqTtPoelBQy5uTKwEZzkYx2FN48r5Scjg570wKYWVkJ45DelOSUZYbT8oz096sehLC0KRsJUYyeoPAqK2UytsK5OTyOmKsLCk6MAGPAww/rSJB5YJUlCRjnt70BsRGMmQdFIOCG4yKlQDYUHMjHg/jVdmzKRuyAeT61KZCiu6lXONuB2oEPlkbY64B9WHJ+lUWhMhYoTn34/GrIhEMYyCXYZO49BTkiBJJUgkDBzxj0oAgtUj8k7txZDnnpSy5lUSYbuFHXA9aUFmjO4gKSQAKTcVBVZAhI5Vqoo+triSGdgqOHUc8cHPr/n3qvLLIi4Z1aIHnHHFVJLS4jcgYwejc4NF3A98VG4RbQAwxgHA/8ArV8ddHwr1LkMiTvGd4BBz06D1/z6VcMq/bSJn226ICSvBb/P9KzYYzbSAKN6kY3HGRQb6P7Q/mN8mNp9AalsVjdmmR5PLRW8pxnBOcVUmdYbghQSmAMD19aqy3rrKhwVXGFzwDxTPOYPKrAqAMjdnJz3pJikjQiIuS2HzLjG7HA+tLGPscSDcHAYkk1Vt7tVgdUGGAzuPOTSrLK8SxjDv16cVdxJF2ddriUZDSAAkcADtQJdsjK8yjaMEDgjrVRb17fHGw9y/I4qGTYyu8aN82CxznHv9P8AGi5Vh73ClpGQZB45HFJHcSxM0qgMrDBAH+famopiUPIMxnIbaO3rUdlL5cJl3EDdgZ6UDAoTBOQ3zAZAPeiDhFk2HIwCoOSPenywPLKu4ZjP9w4P0q216jBrdIwDtwRtA+h/SgQK8Tv5ZXMjAYPTH1p6QpsKEYlJwV65HtTbbTvvGMkuBlsnJP0ptvdmAqVUTuX+Zehx/n+VMaRDfeaGJVgRjG3GTmlsbY3dq6I2JUGVAOCTnpVu8aIXK5GCRkL3NRiKUhktxtckFjjoKTNEU0uBgxzEpLjjJ5+tOngDW0auGG88KD8x461OdNkVwxIWYnCs4yG+lWYZYLRZEdDK8g2s55xz29OlK1yTCgZVJTeDtP3iMgU27ZnjVUYktlV281rzRI8ZWOICRyCDtzmq9tBsLkggdAfQ0rEGVZ225QSMjBDA9etT3c8ot2gWPEijk+o7Vpm1REO0EgZbg1VCbJMlGYk9OvFMdylBDsiRZx+8IxgDGTU5gZLaREcBv4VI+bP+R+hp73jXsgVsKyZIBXnH+f61PNlhEgcOW4yFx+FRLoUtTPsZYISpLFmJI4PeiSyYpJ5bB+S2FGCKsLYmO5DQqAMZZmHAq5OsiiLdHuYHOIxjPFA7aGRBcPZxurg5xyvemmWBIRIQwkZj+FXXi+0ykAF1BOdvBAzzVxNKgBO5w5wNoHQn0oEYt0xmtA0PPXbjuaW1uZLq3fzVIYKMBRgitcWlrCrhvlB64PGapXcT25DR8qeOB1q1YpEU8DMCqFkJXKsOM1Wsy8JkW4kMxH3WTAya0CT9mlcEjaM7m6ZqF7PGDvBcgHjkGh2KZn3EsM12Q02wyABc8YP+RVa009XCiVGGWOSGzx61rXGgBXEsu0tgFSDwo9aGtlhQncYyeFJ6E+lJJDkU47SO2d9mAW4A7/5/+vVa5acENv8AMCngLgEVZlWVnYqvmBuAV7GqH9nPdmaU78xgsxTIGB3q0iEVLrUHguXRnMZIBCg8jjrUct+xjjYFhGTgkE5P41o/Y0ibcyCV3GPMxyPahtOLf6tQ5B6KORWti0JZxzSwzSKjRxgDcS3LD2/z3pspkRA0UpC92PIA9KlWCWNZGKN0+Vc4BqNLBr3cHQ7x94qcDHvTaH0Kltcys4kZmXJxg9SasTajcy5Cyv5ajGFOCamvBa2jRAgSSJ/CTgA0ycrOisVZFY84pfIzLUN7d20ECSP5hPJBOSoqdbq+tb2K4hvAipypByM+nvWcySZCKpI7ntj1pNQRtkXlKwOck9jSavuVa+50ieJrm0t5GMgWVhkOwzn3AqK38Sna1xmQkDJw2c+/61zF9bGX5WbhlGQDyKfuEFnHsyqqcAnuanlig5UdJN4nku7UKkMzNuIYjgAetT2vilLUIqFkwMMZBnJ9BXPxbmg2fMrEZBXtQxBdEABOc5bGDRylWtsdIPEML3GScrnOJOc+1MGvILh1U7lIztUcYrk5N2xFyA/mE5PYUyG425Mbbm6EZyRScRWPQ01mNQTsXy1AOT1/Oli1BJpC8cocgAmIHkCvPZtQAKqxIfA3rngD1pDdeZMDGWwOm04JFTyXKsj0tNVsnmixKkT5wUkPJ4qI6rawQEMTvZjtKkg9elcFsVWLPNslUblYknHtRaTnU2kMjYKHB5x3qfZMTid1Jqwbbltzk4GD1px1WJHxIRLIqgrEOMf5wa85mvjZyOSXdAcDJOR7irLa3dK6GMrI+BtJHb3p+zMWjtrW6ktx5zBZYmbOB2qd9T5d9mzPIB5JPpXCPqb2VujSsS7NwIz97/P+FOn1prcnYSxxk7iTijksHKdtJceYNrlcnB9SBUJtiJkEhxFyTjg1yI8USod0mH8wAEKMHt/h/Oh/E9wsoKHzGPBB6KKfsmzT2Z3cchti6E/JjKnvTUlUGVnckAA7QetcY/iaTzBNnAAGVY5xVObxXI+CkL4DdSeD7UexkDps75riI2/ygmUcrzx/nrTbe3+14VzkZ5A4PauQg8YyRvho1L45AHGKltfFJgeUykIByOopcj7BytHcfZWtkIJ2pjOVGDiqyQC5EjK5iRRkFj1965qPxaZAMzF4pDtIHBB/pVmDxRHCCWdd6dFxnPtUuL6IEmdE+1o1Kkx44Yk8GiCaKb5Mk5JBz1rGHiCCYDjJI4YHgn0xSt4hs7JSpYZA+6nU+1Z2l2FZm1NAFjJyrKvIZe4qUo1zBhQCvqBjArIt/Elm1uimQRsSSEfgn3q3B4hgw8bkMp5BU4OKpRl2Kt0Kv9nTLMzOOvQZ5xU62+xmRyFG3Jz3Oahk1ywkdyk4UocEbuagm16K6yoGSCN54GR2q+Vk2JruBliyrAEHqe/+f8aZZhLlHMoKrGMnJwDQ+qQpZZkGXzjB4AGetUptUWBPmZYj1+tKzRBoy27tllIYgfdx0FQraGc7pMYHRasQ38blHBVkYDkNkHpSSXsMj/ujhEJPIGT71RI2NHiIHlAlDliw5IpofIkYgkr/AAjv7U7+0ySpyoA7HqfrUUdwGvApdQMZwBwaBrcW4eKVYocZbOTj+VU205fLBSVQckDvz6f59KndGcOARHuJJxySM1EtvNbKojlSVCeQOdv1qrF6kaTNAGIjY5GGz0FVTbswDqTuY4DNyK0rYiZtpILKclR1HualMKxSPucFBnGOMUNEmXHFKkIQuCA2TkZJHNTmIyAsDmNRk44xV8z28BOMBgAWJ5FVZ7pTtJQh2PCrgZHrUWJKSO6krjoc5I6U9k8uQnIbAzgcc+lXUk2+WsigHOQcdeKYIzdSsxZUXgYI5o5R9Stb2WQkjNtXOT2BFNkTfEuxWYFsAL1Na0CRLFISNxUZAz1piSwTqrBQhBwQeCKaKt2KJhkRQpTAAzgjrVNrBEBlYBwvJJ5B9q2rjEkqeUSQBwTzk0w2apHgSZDHkHv7VdhtWMT7GbghlyA3QHtTpreRoTwCCcEd/rWvLaMuGKkAcgmkW1jaIszkODyO2KGIxZrYGNW+6ynJX2qN7IkAAlcnPPQj0rYltIZJQQRkAcbulNaFI2OQQAM4zzRsFznpYlsCDt3uCSFUcGlghuD5ksiqXcY2jAO2t42QnkZ1jLZHbrTH01o7hdnQDIyeM07iuYy2qRYMqM5f5SQcEe1M8iKUmMI6pjOd3IrW+xsZSJ3UkdAvBpRpiiVFJZA7Dp296V2WmYE48piFQGJOSRxQkySSBUUquOWata40+FN3DSIDk+g96jlgiE52R43LhW7Z9KaZpcx5raSImZdrhjjb7f5FJMzCNMLtjBwBjk/5/wAa1lsHkV0WQGTGVU9jmmRWrOQHcOV5yox+da3C5nxxlIN2P3rHG30qtNAyAIhLTsSGIOAB6VsLaMbkjOV64HWlayRWCJw2Mvu5JFNMq9jHEDoqwohMpPGeg96Zdj91Is2YynI4+8K0nLljPATlMAhhnGKbIjTBVdM5GSp65rROxSZiJbuIEcIQHPy+hqytosW5ZHJGASfTjrV17aXfzhVUcKwxk+lNMc6MJJY8RnggDpW6m0Pnsc1c2kpzIVDKCTkDqM06K4UPiVCXAyFJxXSC2a4JjYeXGvKkjg+1c/e6ZNAXfZuOePpX2WV5vOnUilpY7HUjiI8kkbWmXwba0bKZOgBGQta9yA9uqJhCQSSp/wA/5zXJafJ5yBdvlSK2D+XWuh0hgiQxtAs4EmTu5J/zzX7rgsdTxdOLi9T4zH4OVGXOtiSC+w+ViZyq7CS3y59atgCZIyUAKHLFTgD3pt1dWxug8ex4gfur2Iqex1W1a5liuVWVduRtGAK9mx4jQ+OKKVoWMYc7sBlPApZoPIeZ1IbnJ29fwqK5vEtLqIRyI0GOQOCT6VHIxYkhtjN93HQU7GbEtr0SEhpGKZzuPc56Vc+SRxyAmOSepqhb20wYuxScg52dC3+cVKbieeUkphehAABAqWT1JIJDC8pB3vIcAj+VR3TyBgr5ZCMEjqD/AJzViJvmEbQhBj5j3xSSmMXQMikQ7dpArMCtA67Sm/bGAAM8gmi1B3tuQtIzYCnpj1qBzvNxIyFI1GEPY46/0qe2cSRxAygNnIOaaBD/ADxJuQoUOcZxwRVOZpLW4Du4JAwoI7elWi0mSsjKUJ3DPHPpUE8BlBlZSCgA2k0yh8dyiFGYYYn05NNWA3Fx5pdo5GOD34qJY/OKbvlZTkemKvM6i1dxG27IBU8E0EsXyDbKyg5HX5uv1psk0MiMWfBA4APWq3mTFDvcN03BuoFVzMZEA2A4yCAOcfWgaLNvfpsJaLOw4AIG7FMllilnWRnCI3IjIzzVeCUpG/lkZIw24gnFCpFNAeWEq84Wg0RJJKrELggucFupFPxGYZVaTYDwSuR0qup+1RnClXHT0p0SGbMIQEhsE9aC0NjmiKK2Szg4471XZXGSSEByFJ5J/wA5pvlPA00e0kcjnqtJBumT5gzqOMn19KpGqRE73MJRHBZBg5H3se1XpoHFqs0eCvUZPPT/APVUV6+CBn94oGcjPFVb2UxKg35DAEEdqZdizGqzKAwKN9cc1C8RSV1ZMg4wR0NJsbAaMF3ABIJ7VanG8IXIUJ69DTY9CpLH9omCIwUAc7egNWZbeWO2WJUyRzvZhz60xJomuBsGXXuOBUlyXj2yOG2YyMdzSJISEEoDSkKBjcvb2qNbky5gJxnlWPp2qd5vtCbcIHxkqABxVcW8aRO7ybMYBJ70DRZRIYUjl3EnnJPTpTbiRFMblMSZyJRUEMrshEgxCeAccmnmSO3JHmCSNhgJjJAqh3HwSxSwSF1+4cBieTSrcFMjIyx2g+n1qExxSM6RsAmQTj19aZBHuLncCVPyq3U0ySVXDSOsimQIPlKHgHNLFO00qNCoULkhmHQ460oG1WwdhkOSgqaGy/duVxuUZJXjHPT9RUse5WlZoFG+Yuc5PGTSmRvssiRgEMQRkfMKeEjkmdRIGkXrxx71PFttlJPByTgrkmpYiu0Q8ra5wMdeBg1aW2lhUGQhgcbSOh96plkuZzHnIPJU5FXLidVtzGAWKj5VB6VIbksbhLh1XGRyGxkZq0k8lsoy/ms454BIqhaF4IT8qumPmz96ltstgoD5mchfQVLLSLrahEsbi2gMUhGGDDp71XkLTRKWYJnrgZ49acJ2iiLOiu7Elie/+FWLaeKWGR2tyETB3E4GP8/zqGykhbiVba2MYLOFXK56YrltV8S29ovkoWefHzBRkiq3iPxMftEsULL5AAKFTyenJ/LiuPWV5pNyjzZN3IB5xXz+NzKNJShHc+ty3KJVXGrVWhda6+23TujOZGOCCeprsfhl8JNQ8dXiyzk2OlIC8t1IcAKCen1I4+lanwr+EM3iOU6tqiTaZoe/abtlIQnv9eM9M9KtfFH40Wtnbnw14SJi0mCVoROsYVXI4Jx7561+YYzM3NuNN3Pu1ShTj7pb+KvxH0bwhap4P8FBVsrTJuLjhnnkbO5mbAOOnA9q+fby9E11M8spd2xyec+/+faqs8r+YwZ3d+WLuSSWz1pGkEyBynGAMivm5Sb1ZlJjeHl2A5QHJx1NTu6JjKnGOAvFCBIlj2qB1ye9QyyZfgfKeMe9YtmLYojIAkByM5CqOlWjK6oF+4AM59fUVXgJh2FlLZOCq1YkDM+3jI55rNszYLMFA2kD1zSSyh84GRjkjr9KbGsJJLNvI6AdCatWdv8AaXKLGSRzjGRWTZi5C21snlKMY5yGrSisXYDa2SOAPWo4rQrcrj5ABnkZFXi5XDAbQe46Vi5HO5CxBIlUHG/HzY6Yp4fKk4yp4AHWmvIWGQgAxg+op0ceFz0XvjtWbZncQKoZxgh+Bg9qljgCFSG6clTyD/n+lK0TYDZJJ6k8HFLJHhXHTAzgHBqLiHvjb8wIJ6HNMaZdyqfkHTJNEMDSwmYMMA4wc0jBZ1B4wp7Dp707gOjLuhQghF5DA4qQyA5IJc4wSfWkV5oFIQbUYbTkA5pY4AiFkyW9c8GpEwVzJhguSOAO5pHZ4sjs3GfSpIRlkZiqkn8KDEZZcFWxu9c1ADMiTaCGBA6g4zSDMbvKpIVRyT0zUssIRlIJLHgj0Hr/AJ9KjMDsjZBVF+bBOc00xWJIVhZWVwcnJU+9LBNJGixttZEJIAAzz/8AqpgKI6fNksOR0x7U2N+XeMcZIGetWhiOSkobICA5Kd/rUckzQgqg+U85HpSO5YOoGSeBnuaWJghXjJBBKnnFVe4ySWcPt3HIAweMYp4t/LK4YOrcgjjHtUiwpJETjJ7AetRSsjOiElDuwSM4ApMB4cruyQRnA9aYVVmKqxwOS2afFch1KvArcEI2cAe59e/504xLGQ7EhSMccA1IbjlQSbDkKg+8R3HrVFWCcBuCST9Ktyxsm3aNyE8qODUDRHf80fzLyB0z7UFEpmKjaMMcYxjkUvkho92cnGTu4Oak89kWILDGJVbIZhn6CkklaYnjJ7kdjQBWER8vdnaSSAT3pGJUKcc+g7VZ8kAF3O4LjKjr9KilZWZCuWAPReD9KasAxInkJeRvmbAGOgoR5AHCHchOGB9KnCsBkqVGeF70gVyCCMnnCjihsVyo8IDvsGeeAOtEkDxoAzEOcZHYCrMVqS24cnp+PpTJR5eBne+c8/ypFIhMTHCEbQRk5/nTpNyvtDDZj6GrSWzXDZLjecbvQVFJCE2oXAIJ4xnNBREFUqAmQc9W5GailR5lxKQSDn5RjFSrAFIAzk89cg1JEUMbbgcA/ePagCHytvyuQTj5SOuKdGREjDqAeo6ClljUvEEBIJ5Yd6lTDRkAAhckkDtVICvJJvAIyzKO3Qc9aWOFyuS2CDwT/Wkw8gJVBgcHHFSxuxTAGWx0PWk2Iikb5zGWBwc8dDTpI1hCnIJHJ9aXGEPA356kc0+RyIuQCT0yOam4DUAl2tvwTggDpmlkVR5m3CnGWJ5pB9xRtywPIUdKV13xkKApHJB7il0KRAkcPlk5KkjGSeSf85qfbgLuwd3Qk0ku0W8YYDIOOBnHvSSJhhgEEDIU96aKEYmJnGCScdO4pxjSRVZjkjnYDzUM3lJwuQxOS2eKeB5jDJAULkMOpplEhIXAAYBxjb3prMY87RhhySRyKXLCTcBggZBojU5Mm/KggsD3pMBsMeYjHjLuclz/AJ4pPLEe0fwg4I70+cvnkhA3AIGKSNUOAqM8oGRk5xS1FYQKsgJYqQTwAeTUQTJYMzKpwRjg1PCqLck4+TGKdIqxtIQeOoB71Qig6fvB8p2ZwD70CTypt+0E4xjsKsRrujdsdeMN1NSLbp9nPGHByR61YXIyoUJ1L9c9s1XZRJcblwGAyT2NWZYsbCoOMYJJyaYU2nGVAHIx1qQIkZbeOZpQScZUg9DRMWPLnKgA5HXFTykToF2h0XgkDkmluJGaQCGMAEBdgGSaQMrWilJHcASZ5wegpWy77v8AVp1OefxqQZiYxqo35yQe9TFQJ8yAoByMjIJoAznt9xLId2SBxwKl+yPDKkgfJz0IzU77J55FjXYDwSOM+9MdMQPEGy44LnqKdy7kEozcKqkFRjOOh9qjkVXmAjBAOMc5BOfWpIYwqs4YkA4JboPepVVHxGUYnOQBVlJkC/I5+TJ9u9NnnLIdwACdFAwatSJEqg88N0HX6UkUMRO6U4z07HFCY0yC1ZTHGWXPOAT1qNYAsjKQfm+YkcVYkT96pX5F5wD60p/eXK71JwONvANO4MhWzV4wCTvByGz1qWLCsu05IJGCeCaR3cKzhMLkjcOn0pOI1IULvPOT/nigkSWPyx3IJ57kc1Ept1iAwd5OMnmnPIXLqUIKnOOvNPKLESCBnGc9wakkilG/duwCQMA8U+eTzCsbFS20YGOn+cU+Qr58YxzwQCOlSTQJgOSeoycdKDQqsoYBQfnPYdjTTwQWJlI6qOoq6bZX2+VlivJYdKghi3rIwxkHBA6k+lBdyE2eD5rkKFIIHepkwzKAVfqQB1qW2cF280Ert+UDjmmSWy53YIYjt0qiWRKpmZWBwFOCq8UpSVj5YQZByrAdqYSyjBAVzxkHHFSI0gcpvGDwcjnFBJHcSnKI4GR/EKfN5ZjZt3PHGOc+tNEa27OrAndyCelNW3Zo3xyDwGHapKLEo8phIu0bgASenSq7b5UbYME8bl6j6U2MyRbYyS4bIGRmmyI3mhQSB0AznPvVFdCRI0dN0b7CDg7hxSP+7JAbJzwQePyp4WRoHUEKMY9j7U0RebCibPnzkt7+lAWIpHEzqu0bQfu55NOiZIXAUFnwfvdFHqaltrUrFJuBLqSC3QYqWIQxwlgjGXGN2eMUCsMWNnAQDzGOTlegqiYcsQGZWBznGARVt426qWX1I4B9qrFGguUJIZD97Pb3qtChXkAyqqDjqTz+FOhj+0kbSBgYye9ORPN8zA2ov8R9aejS28Z+RRMelMCGW2xIyo4BwAWxwKVj8ojIYHIHXqMdqayupDHgjkjP6U2SRC6tj5sYIFArkkcMYRwAQ+Oc88UxleBAqDaHOSx5NOuJmCHggcHJHJpzBbhoRk7FHbqaBjIomaMrjvwQKcxCfKxJA4IHWlVsSgBypHIJpjRlGMkj/N0yO/1oAdEkbSAqSAOmetIyCPEhyNxwR0H1pkvmQ7WCqR3XoaWW485QzKQOwIyDQMDaxMCQCjE4O48UxrXZFIqNlsZLdvpSyKZUVRkjHUd/arCQ+ZEMDygBj5upFAitHcyxxhQACOM45onyzAlMYAznqPekbJ3B+EXoQOTRIm5mRWJYDIz1NACASNGVVgE7k8mpYlbIWEFncbSDUUhKoCiEgD74PA9qsowBLqcB1AIPGaaAreV5auWBAJwQOpHfFSkpFhlHbAzycVHvLzmNl2BTk+uKbOxllVlGEAwOOCRVFIBE5TcflTOAT3p53feAzng46UxnaRlLENjgKByKfbqy7tx2gHPPpSuMZ5TNASoxzjOf1pz+WUEQBLock5yG9qnO0QgFSF6jbwTVVwGP7rjA5XoRSuK40z5lCbAUByFxxU24bjlPk/u55FRqQkyFiOmTj6U8RpC4JO4EZCnqfamDYqyLMyjIGM4J4J9veomBN5tGQg4zjtUzIZrcNsVPLPLA9RTYXwWQnDEZOOuKpEkaMXmMew7RyMU6VNkUbqMEnBBOSMd6iadU+bOWPC57VGrySsqhGeTPGOTmkBM0LuN4YHqMHrT4g8ZJBGMYIHUj0qsVljYA5U5yR6VYWJhKWUEnGMdB9KBoc80bzME+XeBgnoDUTRIwL4YnODzgCkhEcrFdpDRnJOeDRuID7lJAOQAetBRJFCZUO3gZwAeppuxpWHmEIF4A9akhBVTj5QeTnoB61Xl8x5xhxlR09aaAjY8nI2AnBAPOPWnzzbCqrkJ/eNO8kMwwQSwyW9KTYrsgc8ZwCRgGqKCEDlt21wcEYzTriZudxycdKdNKoPlIAD3J5GKjlRIcKAS+Occ596QFfe6OEzgbc4I6inwqyhePmPTPQCjyw0hkLZAGNx6YqXfG0agZyDnd0BFAmg8sEhiwDpzkDjPpTWyi5BCbjgMeQfap4UDk5IER4LHPWo3eFF8godoOVPUigENDBpCRwV7/AMzUbSNcO6RkEqMbT1qVAhcbTwOM96kiO0g4CxnIJYcmgNBkMRQhS43kYJHQCnKywXBABk3d8cA+lLMkRmVgSDgBsHjFMIMVyQjDDdCx4z6UCESNHV1UbATyB3PrTQhiilVBnkEjsPelwJwQMhwcnnANAgVHGDktweaAIXjyWUoQCMe4PrSyQQBA6zMGUYKseppbiQWkK7TuZyVKjOe1RJIN4copCAHaaq4x0SvLks+I8YI6EUrqrNGEAYdADTBmZwBgIxyRUru8cZwod87QAuKYyCQ+VEQOVJPQZ5p7FJAoVMlwPmHaleGVoA2VBPGOv40gmaJ41ZAhAIJPemnYqw47WiKAkYOQV4B+tIzkxuF+YHg+wpHQMF2yAN0IHQVGYnSQqCMScA9qdxj1MQUBgVb1Heo2t9wVow2zOSQOakntmcjchQrjJzwRUqkmN+CuQAFBxn3oERXDMQBsLdgRyQajMhZRgfKD8wHFDzOFAGQEPQd/en+T9qmaSQYyMArwPrTGhsdxI6iDKkKWZVC889/0FK0LTxqzFQwyNwxkVEBslwDiQZAx3qVgQiNG/Xhh70X7BsfXVxAZgizP5UQORj1pFgWch442Lg4xxj61INTtkldYgCMcFzkCks79LeQrNyTyAOM18fdHwu4RWwaQMyjeoztAzmozosQcFlBVjuyOMn0qxa3MctysyPkxnJjOCT/9aoG1FZZmQKSmexwQc0tGPoD6TFM0TSlgobBKnBxmodSsI7NQQchuBg8gYqzJfAwbJgFK/dboM+lRG9kuIHt/l+bkHaMk+n6D9aWhLZAkO5oVEZQS8YPU4qa3thgSAMSCckHpT2tgI4pZHVzjHynpirEV0iOluwyzEEOvQe1NgjO+zEowlbJLHBJ5p0VuttKNhPyjLKT2q9dwIsbqrYPUnJJzVZVSAcEI5GcNyTT2LZAsPlBHLZTcSM9BT5yvlzERgAqCCegNXP8ARryEKWBZfvKOT/n/AAqUG2aMgnbgbWBqrk20MezZvNQZJBPHtV5XeEPJhXQHLcYIFXGgi2LsAXAwGA6D1qG7kWBEiYgk8lwMA0mNIhSVraA3IBd3JHlj+H3P1zVG1KxyhcE7ycnGTWtJD+5UkhC/Az0PFLbr5Y8tEEu7lio5FNIq1iq5PmKxTBBGSe1ai3Cqn7yQIrAAAjBqjMJIYiisu/IOGGSRmpZYY5G+cFEwNu7kbsc8UNMaInuImulWM+YM8k9CfQUXUim6QEDaOc461NCBZuFcLtAzu6E8VU/czzESOFI/UUiWgjuyfNkwEBBU8dF/yKS1XfMDu4JwB2q1BZhI2kBy2cjPQ1aR/PeNmQBIzk4wCf8AOKLGbRRks5IrlWlQx7RkEngj/JpY9Pk4Oc7jgKBk5q9KTIpYDz0JxhTgipQWEZjztPVccNmpEZn2UTyYKbe27AABpJLFhIh2EEHAGODWlEJpbYyAouzgsy5BoguGmhQBGZM4I4yG/wA/zqDRGZ5RgkDSEHJyF6Z9qiuS0qs8YKkDBJ6Cug8iKWPiM9PmLc8elRKkRZI4otrk4O45zTsUc4tirCO4y0QBw3bNWYbIZlHzKXGVZuce9azCRp2jMYQLxkjgimyNM+IhGBjgM3b3piMuSD97EvDknaxGMUz7KYXIkUsGztxWoLNLiCJXBDbjgDg5qcaQ8soEgYqRgY44pPYrQ56OB1BikizG/DE9MU+308QRFE/eMoO0N1PtW7caY8YdlIOBhY2+8Rmq5sJ7rHCoQBhQvtSuDZnPHIqpHOyo+OCRkfT9KzLuKS6hKyIDOnCAcd66V7Hzn8xlLPgAAdAKll0SGcxSlSUU4ZlOPwoTHJ6HH/Y5LGIeYhBk4wR+lPNspkOOVIxj19q6e/t4YEDOCQTgN1A96zoNOW/neVGCIvAU9vetU7Gd9DJjtczMcjCcnA6fhUElxGjSk9WGABx+NdLLp9vGpdZQzLyVU8n2qpd6al3bjMOCv8QGKvmHcwI3MsmFQtxkqaYyzx3YQrtiJyGUfpXSR+HhC4ZW8ttoIZuQ3tSDTJY7lsjCdTu5AobG2c7c6exlBKgnJJbHNSLbGRUjSRNzEjheCK2ru1CzIURpTwCo9KathJ5QnhiJySCCM5pXH1MS6uRPKkYQQpH8pPdj6/pTZv3kawKCXzkKRyfetFrI3E6EMABwwxUP2Fo8xA4mJxjGTj2p3LvZGabSGHdsUOwxuGc5qQWIklLxrsjxjnkZrTGn+TbudhaUAk8ZNV7m1MXIJIxkqOM/SncVzMuLV5C6o4RAM5zge9VFj2SpJIxbkgHNa9nbMIwzK77yQVHUj2/Oq0dixAR0JdSWX1AqrjTuZ1zK7QSsyAnoDjjOaq267pY8LhjwQOMe9bWoad+7YYJQAMAOMH1qC02qglOHKnJUjqKejApDTkmZnY5ckjaD1FLDbGG4YhdgAAKk8Yq/5Mro0pURljjHpVeQOWaMkhxyVPU0tEVdFKeCW0dpDKSudygjPFNinG0SbmXnkjoa0IdPnuELgH5MhVPOfaoJbY/2c77CYyxBVR34poGyldRF5TIHxEQNzHkirEiOIlOBLvIUFBg1Y+xRLYoXDDPG30PvTbaeayhMKAsM5AYc07kMryW7xyK7kSTHpk8Y9KsxwgurTkRE8H39qk8ueVmbCjeMAEd/aoZEfakAYeaOQG54qWwK1zexTNJGqFAD8uQBn6VTmZ4yJASwHXFXhaxpIZNjeaMgg8gGpLe1LGe3K/OVyD0FVFmiZmySpcRD5GGDzzgf561HFBL5mDLsQcgnitN9MEKkxnc2ASDUUVh8js/IUbiF6CtUyyEsJ3IXKYABZu/0prR3LzEzHcnQKMZFShlBD7sJ0IxnAqecAQJGrfLI/GetSMqx3Xk3KYjLFeVXtQLmWJ2ZyA55+boKtTW5t5onY+WVGeV7etU5IyUk3EEckkckj0pAtGSJrEgUo2FjbhSR3ot0lDyDf5oKg5B5+lQQWLSoqnluo7GpGhkQNEx2FQMDocetWrhctW93FbzuBuL44J5ApReta3fnxS7gOCOpIrNa2Nqgm3ht5ORnkVDZvIm9sjaciTI6DP8An9aeoM07a5+0yz5IjJGQScfhVtb4kpgttXIBzgE1isWdyQcD0x+tP3SSSlEGBt6d6VjNm2l7PeKgllKoG5A4P/1qkhVVYbiWA5AJ5rDgLw72aTGcAA9AfWlt5Mxy7XZp+oPbH+c1DRDN2LUJUlkbcEUYGwdh61bmkSaIMJSAOrZwBXIXN3NEzORmQjlyamiuyIjJKSUXPTuafIgSR0c2oq0SLBK0xHBbkD6VctZStrulcIDgLuPU1zFreRSyEqrYIwFHGainvpGSTznyhOFVewzUOKBROpuNRvI5EZWAhPAOOv1qKDUru1gkVxvRiTgcsKwZLiSKFFeRiCMqc5A9qgjupCm/LIAcE54oUQsdE+o3AUTRnYGOBxyaW81a4jVFjkCO/D7uQB61gyak8ih8EJwAoPIpHuVaUszk4GfY1XKxWOhbWvs8ojKlnYZPuPWhtSlJMqqWYnCgDoKoQ3EbkSv8wC4IAwRTYdYjlcBI2jTJBdjkCocQsaT+IiEVlIAXgg84P9KvWWsRSW5JbDDkq3U+9c/5YlkkCIe2Ae9RxxFJEDHDk8KTwP8AP+FLlBRN59bMhCRDIYkEY5/zxUsGqQGQYfJIwV7CsS3cQRSnaEGMcnOapx7hcBYHAQgEgjOKOQ0UTrYtRRXVgwbkg47VZNzHJMhjbcOpYdK5SW5A2JB/rc/OWPB/zzUbXk22UAljjIK8CmoCsdjNqiKhj8wZQZCk5JpY75JEVndVA6oetedpKdr7tzvjhScnNPgvrpkK5OCO3BI+tVyCsju/MguGd0JSROgJ61OtyoAZyqhePm/z7Vw0Oo3JAQbVcHIc8DFINduboFcBQpxvI4z6U/ZoXIj0J9k8Y8mVQ+M5B6VmzPJIgVpAOcA9xXIrrE0W3D4ccEckketMHiO6aX5UxGcAhuSee1Q6cuhnyHWtF5UitHJvJGOeTWhbyFlLOpIAxkdK5Ow8QOjnIUheRlc4NTQ+K4/mLZSPPQnkmocJAkdCVjGcnLE8HsaqSW6W0gQEl2Oee1Y//CQrI5Zn2xLlsBeT7VdTXbe8hVzy54BbgihRa3LLARDMFyAxOPemlQqgh1yCc4pLnULOXy4kIR0GWLHk+1ZYvkkR0jfkfxHpitOUOpaMfzJICSc5wDzimwqt1LMACpGAD6062ubZITHu80txuB5HPX/PrVi5uoLaMorqeMHYcGmo2LRKtltBAdELDB3DOfb61VKxQyBXBUk43HpTUv47tFJDAKcZ9DSToAEkkcBH6kHOBVJFEkkPRyQ8TcbwMYNBtBDcIrhmVhxzwT/n+lOjkjiYrE/yDkbuafIJJLmFlYkH7yHqPpVollVrNuXJBPRewFVptPe4tzMuCzAqF7cVu3JR4QFO8r98qOg9KqXOLiP918mAAR0wK1hJwlzRBNqV0cNcsFjdkTYFJBx3qzp+pNIikKHlAxtzWrqekxeU+WJUjLY6AetcztWwvg8JIXsDxX6PkmaqhJXep1VaccTT5WdAlnJcxqkSsvOS+MY9jU01pdW0bhthAGSBySOKgg8Twm2Rol+RXw656tU6SLIVmDly+QR1Ar9twWK+tU+dqx8bi8J9Xny3uOmhjuQXY4lKgBQOhx1NW4A9ynl7cNGv3yMAnFV7WAx3SKzbfOOQxyQR/n+dSajeyW9zGAGRR8oOOD7V6Fjy5Ims7fyZd8koC9SAckHirryJPPv3KExnCnGcdKzgzXGEeNQGGQc81aiiTyguwsSCCw4xipZkH2p1nLsynPIx0pJpjKzhtpiYA7hwCKS5gluYS21F2cAKME0wIPsjqcydyB/DUE9Sd2t3hCh1lBPyhRwartHE5iKwmNQdp7jOKfBCwgUomCeeahkLoSrZIQAke9IY28iL3BbI2DGATxTuIguS24nGCcCrFj/pMIaSMYOSM/WmT6ckrBlDMR1+amyrEdvaNOTLjywDwuMkipZZPLcq7heCVDEc02G4eKRAkmSOSpHAqpcMLyR5CpIToRQPlIUSSUuxPyk4C9SBTjKqMX4jIBUk9KUuEhjDHbxyB3pJ2aZUhZAUByQBzTKUSuYj5CkfJgZLDqaksdRwTtRQ2NpcjnFJdygshJViDgxqcYFPifdEW8pWwfvbeB7UF2J1nZVwqfuhywHX61X+0vCzywDaOm08ke9RCRlnlCsU46dc+1VVWYTFpCRnqemPakXYXzds6ySszjoTnGDTHUwuAJXVScgIf1qQlREAcEZypHTNIV+0eZtG0qMj3NUaJCi38y6KtIQV5O7qarMjI7CRC65zkcfhVr95JDFIqEEHDEjkmpmUcK5wM5bPaguxBBLzEQCUyc4HI9qk8tLgyEc+m4dKUxrGXMQZkJwQetK9wi7sofLIxheooCwgiDwsSyoRgBVXGalnuzM8cTrjAAG3ABqisiqhKKzIBnB7D1qzEryozInm+WM7gM4H+TSFYh2qbraykEZBPcinMjXcoXAEK8YHOfenPM6A9H3DgAfd96hW5eGDYygBicOOCKpILWLpgRIfKaPJxw4PX3qpEkMD5dck8H1FSFZlCKRhcYLE9TSzRm3hBTBPXkcfSqJYxo1eQiJcuSAQeBj0qaODyZAFj3uAcgdxxxUChrm1LAFHJOM9RTIIpfJ8wzFdvBwOaBE11J5ZGVVATjI6CmWsp2M0hO3dhCDjmo0MAMm+TJcZGRkcVFu2xDIwoOWBqWWXvtfkK0caAljlsDmoWkdz5bEnvntU8PlNESibiFyVJzmov+WTzMmwNwVHUVLQD2jeMLKxBJ4OztVeaQmSMhduM4yck0+FTLGVi3OrDJx1oWHaMNwq8hjmpYraikHngqOnXofWnND8zRxkgkAlgabaI5bkMyr19D7U0yR23nBi208gN1+lZc8d2bKD2ReeZLVEdmBhx8pPOD71y+ta+t3BLaW9wWUZZioIBP8AhVPUvEzypHAqhIskEuOSTisApJLeyKh5YADBxmvlMfmnvOlS+8+0yzJ3ZVq33A8oJKsfnPHHSvXfhR8HZNYtU8Q61EtposG2aLexWSfB5bHp0x2q/wDB/wCEGn29oPF3jYpbaRAryRWl0rAy7TycenB/MVzPxj+Pt143mn03SiunaEo8qFLddjMgz1r85zDH3bhTevVn2CfIuVGl8Zfjq2uxQaBoryW2jWsZjj2Sgbxu68euBXg88reeGJwgPAHQVC26K32kZQEjJ6/SiLdgpJ85PQdxXzK0JnUctx+1XYsH3g9cnpTZ4sCIx8J0IFSCJgoYAIegJqQRb1Ac4YkZA4BqGzmchkw2sDjIHAx6etBtVTa2/IBz70txkqi4I2kgAdxTBhUHzFmJxt9BWTdjNsWSXE+FJBA6n1pmyaXjO4+vTFTpB5gPGXHQitKz02SVQVDe5HQ1m5ESkVrXTwCCQcEVr25dceUAo4B45NT2lqyxD5RjoWPOB6VcigVsd2ByQOhFYOVzllIqsGRdxyVY4HHT1qVJSEKrEWA5+lTMj+ZyBgnjHT61IV+fAIyRwKyuYNld3G1MgKM5G7vxTlSRoSgAwTwVHIqeCyjnO2Xlzxye3aonYxFk2EJnAI61NySDY8bhXfgdz060+SMowYEkA529aYT5ylR84XJ4HNWICpGVJJxyD0ouWBRAiFSV3nB54oeJoyZF2k4AwP50tygQoSCSTz7UrsoQbQwwcEnoRSuDFY7LePnfzkqev0qR23RkYG0DIA4zShUmhAJ2c4B75qYwrgbm5A4AHWi5JT8tiw4IIAJBqw0ZgjDsTg+hxTJQjJgu2fU0sufky/mlf4egqUwGtI8eAh3hh0I5+lSK5SIbiN5HA61FMwa3BYAupzkCn20BYqxYAfe3HkEUwI5HUx42BTnBPc1D9jfzRIjYRh0zxn0qxImJyQNwAyD2p+xpVBVcc4A71aZSIEhdIyyAbwcnPPFRpbH/AFh5yee4+lTzAQEt98DqAe9P8tWIaIFQcZB55pi9BkOYnKc5PIB609WX5jLFgn1HNSSRSSXCKE3kc8dajuYtzgrIuG4O4ng0mUVo2/e7V4iP8R5xUka53IXwDyuafHam3BLsOnAA60gCsQgHzdT7e9JDQ+BlAIkBDj7p7EUrSN6qUYcZHPX/AOtUXlyOHZTlUGA3bPpTizS4DDYSMZ7E+1JjEZASfLy5x0HUU0KswGCVJOAO4NOjUGN2EmxsYGB1p5YvDsZcNjg4wTTARSsbn5w2R0Pc0rrHtZgQHI4UVGEYRqCmSpz7ilkkiRTgb+gz0INMsajP5pfdhV5IPNSmcyqyqvy45Pce9IsXmYyNgx+FRRq6luV28gdyfagmw5ZfLYb8sDx8vBA+tL5RYbjkDPHrSJIwVTjMec7QOT7ZqQy7YmjbIJ5z6e1K4iFHZXYAZPqOlOLAHDEYYYJPao44WjkLlyAf4fappSS4b5fKHPTmkN2GxBYcMTuQkj0FM80RBt8RCk5XHQ06Ubm8zaSo/gH86azvMm5QPQDsDQhoSOQyMWztxwFxwTVhF8tSoAUuOh5zSwQ7o5GwEKrk56k03GzcWIOQAATyT6VQk7ESSGNjtjY45Yjpj1qXBmmJhQJkDAPJNO2CKMnO1yeh6GhWL+VtQ5zgY9aXQGytPAyM+SAy8470ISVBYhiB0x0p43TSyseX6c96cIGjUMB+87r1qSkRowE3m4wuOVHHNOMokfhcAngHtTwgZSwwy4+bHQVMwjmRGjXY44Kn0p2LsVHLXEpjACt0GO9Wt+I0Xh9uMgjJPtUUBUXYVlxMcgZpVg27oicAtuLGmh2IZViaQGQbQTkgcEioYysu8KMbDkfSrMiGNiWKsmccioVhYZKYVV5INMbB5S3AOAODjsKJA6qpA3L1AH86kPyRYxuPXOODSq+5g2zjGCewoJQqTC4QNjYE6gjOaQMN52jYpHBFTMw8rEZVj1I7ioljaSFpGfABwAe2PWgCIJ8rEDLDgDualktxhUcZIGTg844pk0jQkggHjORn8qbMxYgD5ZWx16+1AbDXVFlV42z2K9xUiyfuyChLscD3pY3W2iLBQztwRjp70qziMCWY8Z27R3oJuUot7uCSc9NvXFWioRQzICTkDI4pFCqzHPyNzuxinxRzyMyIGc4yoHJFWCIAxgfdGpHbaeRmm4ZmBVSjep7U+KIoDufOcjNSpAImJck4GWPbFT1KGRIlrsG4TM3JPvRJKLjdG+URTnnqBTpEBdVaRAvVWA/Q00spYgIcgYJPQikOxUCspBVt4HGRwamclfvkEkAkYxSy2AG2fJBH8OcVA28x7mXPO3jr+FA7DXYTOY8AKQCcDginqrzMYwcLjqOCKf5KBDhspj7oGDScAEjIAGADxVIrQgnL24RYxkE4LHkn2q1GGlUBhwOjEYqFZn89XA/dDqe496mdgWEgkAGeFPBzTGiAho3ClSW5GAM4qZz9nXKMSjL8xAyQalZvLlIyWLqAe5H+cVFbZAcZJJOAMfpQG5XVmZVAJcE5x60o2sxMineOmOgqwJBAuGdQx4GBzSKSoHAfPVu1NEjYnjMZBTkjlux96YzKYQSisyngjtTWbyiFwM7iVPtToyXYRblHOcbeTQwGhozIrYye2ece1SRSCTzS5+QcYIwTRcogmXrE2QFI5o2J5p3kbScdOBSKFjIVwd+EAyFHeo40RX3HJLHkDpTniMBkYyYVhhSRwKZDFlFi8zMnXjqaCrjp5N5ZBlR1PFP8sbMDI7Dd0NNkyJRwSEGM+tSnLhY249SOooJepVMTwj5to3EEhhkgU+OBBKxLZz+GamniE7ON4J6AdKhkH7tR985wQByKECQwF55TG3XooI4qabyrJEhQ+YWHzY7Go0d12xIhJz949RUjqxd5guAgwwxk1VyiFwioMEjrgjsfWoPJLgNjnOCccn6Vc2BohI7qVzkADkCpI/mWQqMKgzk96AuVzAzgeXwF6g9DRtDJ8w2MPyqaH7RJMqxqMHknsBTLqzkmkP70deSeh+lFxXGNArlZQ7ExjLAdCKrqm6TKFldjyuc4FW2j8mMAMGl6kdsU2WLKJMowVHIz1pMYxY5IV+YZRzgZ5FNlXzJEGQA3AAGMUiM8iIHUgA5BzzU6wqGD5IkUggjjNMqxVuoZIgqMAHBztHQikmR/s4kwxI6j2zVl4fPtzJuL3G8hl7AdjUUcrSyGORsADAXHNAbFWJI/NCyMShOSAcHH1pZY0CrkhT1ViME1YmtNuTkKD6jg0SWqtKNw8xcDAHQe9BLZUVS/zSEeXnC571MbRUPytxjqOMVMIA4xgYXoDSzKywnIGM0AmV5HDyR7VG7ODinzHYEYlWGc8DpSo4fOIyGYAMcckVIsCXGeDjptBoLIJJElbeE2cc7ueaiWPzM/IcIc4zwfarMsqxuVkRsAADAwDUDOJHCRnYAcnsCKYMiWRoJXcDIbjB6CpgfMQL5mWBJqIoSWcZwMjaOSau3FnHtjTcAMAlh/KqEigkG9JGY7zECSDwMZ60jGMgyFSSo4PQCrnkNEkxxlQAN3rUUFsLhNmeo5B6CgYy2mCoQ2Anc9ce9EsnnEbOi88cYp13CIlUMwIXjIqCSF1YbAdjAAkDOKaAbFG9xKeQFU/MxHQUTlopAIlYAHG5sEVNeMYH2RxkNtAJHQ/wCNOSPIAJ+8O/SgsgCzQ4BAVCM8DmgLIVYHgkc55GKtvbtAw3EHIzk9BSW6rLvEkilW6DFIlldoZSyqrgoR1HUVNdWuJ0ZRtAXByetSvP8AOGVMKo2lVAwPeoJmlELhQQr9WPYUriIfK8rLD5+M/WpJRFcSwPGhRSAGUsCQcDP9akRleKNSrgrw3vTE2pINq70zjcTjmhMCJs8c5AOCO1NMqu4KqdynAI7irN6WEJiAy685AzUULtCm8x445GM496tDsQmFmBLfKDzjGc1LE0UbO2cHaPfNOe4lmIEagjGWwO9RKimRWI2nIyT0FWFhFTasjHO4jK55x70kDSNnYckk9eh4ockkkIQinhiMipo7dUAVSQGGdp4JpCIxGYbYsxCQuxAY+vpRPKFURAbtuCGHGaEhaWF4pMEA85H+fQfkKIUM7BU47DPSkNEW2OOZFdzhuWK9QKCq+WSuT2yRg02S2KM4PLLw2OSR6VYScXFpHblBhWyrYwSf69KY7lIKY5PN5wBjCn9akguVlZFkTeqHOAOfrUsMGBIpb5lPPoafC0eXTYAxGNwHGfWmFyNkzOHXIHPHf6U8piJjvDMOcjg/SmtbMsKMHwxYjn0HaiaBFg3sMOD09RQMjWQMh5Ac9QQMCpreURhGVQSp6EA1CA67RIm0HIJIwCKHUo4UqQp/lSuOwoYqWJT93kkAdqI5VuELEYI4qzFCpUoGwCPut6VFCVS7jQoVgB5AIBY0hkMQkt8jAQH1Gc/4VPDbG5glkBLLH1JPX6VIoM/m7EwBwNx5PtUNnJPFbNBgBC2SOh/zxTQtDNYhW8s5xnnBwc1Zit3nTZjJB4Y9/b3pUgSK48xhkg5C4yTViBH81JGbMQYnb0xVCKU1zJbzHaM87SWHT2qeErNO+5icgAgDBz6U2Yb7l1A5PJGOM9h/KnLvJClcFuAR1ApASEoIyXQ7lGcEVTSVJMkptc9AP61cmjCRojsd5BG05OKjiSONTHtyzcEkc0ywW3CldgLEgYHfPrUZixclncgAAcHke9TyzRwwrHG/zDnIGTUYC4Xccsw5xwTVD6Au1GYK4OOeepqu773AzuB447GpCd8fyYBHHPWmwPvymzDk49Bn1oAdJGkUD4O0nGQ3U02JhMrxkjCjPPBNI9pMZArnAzn/AOtTpFERCEeYevAwaYxhhmeIiMnyyeWJ6UrpsZAzhiCCwNLuG19pIVsAj0NNFuTuBbfgZwOuKNwFuEEkxkWMiHOBzn/9dPWJo5CFcqnYt0FJEH3iMnCNgkilaJi43HhTwexouBCIjC5ON7twCOam+ygqSHwc5wO5p00eWG35U6hiOaS2QN99sJ3oYH1LZ2u98uAyL1x1PtTbi1imlS4kJCKcZBwBVZJn80hlKQ9SwOMVfkmEkJTGxMZOe/8AnFfHO58HFiQWpMrKuU3D757iq0+nZUmOR0GcFQeauTMbWMtuBbaMKw5qWK+LREHaDjPTkUrF31M86dO6mTzCR0AYZwaLbTJYoDulzM5JKk5wKvBnij8rzFCyHILdSfT/AD6VDB+7mBkyTnBbpimS2VZIp4tkIP3zjbnkU147iG5CA7goyCMkk1piTzph5UqI4BChxnmniTyIArgSkk52DHP+RVIm1kZ5u7gqrBWKOSGJ5IIpkt4Fy0kTbsY3g8YrQKRWYE4RjuJAU8gH1qKzgWWCSRz+5BJDH+VV0G3oVbHXJIcyIgVSduWXNOl1ZboN8ykLyxU1cm021SBJFkGwnLAnII9qR9FsY7d3CFt3QKeTUMV9CnFrEVm8w5dWUHdnCof8/wBKc+s72DKFyOhYcfWrH9ixJA0mFDMANuO1VItKYx7oY8SAkZPIFHUpMkN20ilJSSE5GOpyasf2h9nt9yAquM5J6+3+fWq82kh8EXKwbuN4GefSs+40+5tIn81yUJwCeM/T86pMps1INQNxbvPklkOR6g+p9qmW8Ys0juJS6gBRziuaMF99lKWx/eZzkjtTrO2v7SMtcxsZFGQ2eAD3qmyTpf7RilkXy1OEI3buQT3ppu9k6hQoJ5C4yT/nFYE2pSWrAmMggc7VyD/9eq0uu3UoR4oCHJ6MM4FFyrnWXOpvCfKdSCAD2H+f/r0+1vNkhDSgJtAwa5KTWbi7AYsBMn3cr/n0qJNXkkkSSYDIHzADjFK5J1U+qKs5LOfNAyFXjipJNTea2AQ7Xz94nJrj5tXj87cXwsYB3HoKcfEKKVCuDKTwoI6UXF1Ozi1kC3eGSQZAwV6EipklLMeGUgDaqnGfauUhvhJFsIInB5IxkU5teR5BC0hVz8obsKLGj0sdq1+Y5XBPyKoLZPBHp+tILiF7gNISoxjrjBrkbnUwLJHy0oDYYg8Af5/pVlfEQKNuiwMAEnsPWiw2zr5L22ldQoIc9STyaj+0m5ypTAXoQByK4g+IxAw2yDJ9BnAqeLxMzSks5AAGCBjNIR2bIEZHUkFeSRyDVl7tL0IHl8pY+qKcGuSTWmGHLkuSDtHTFRXeuoNh3+WwPI7mkyzvDdJJHFiLKqTknqf84FVnja8DrbIzDJBIPPX/AD+lcbFrk6XARLnLDmND0J9Pf/8AXU6eJ2hjldWwwGCAcYPrU8vYTOqjt3jwChLHgrkZFWblY2siFbYSMMM849a5WfxP9sti8bbZmUDAPQ+tU31iaW1ALNsH3gp5NJK4WOi8mK5lGxxMAAAFOfwp8Fpt+0YRI8DcT2NYUWtjTQgQ+U7cbmGQB60y41bdOVEn7zGSc5zWqViXsbcFlbD53yykkeWOCD/n/PFTzWQclY5VeFl5UDDD2/l+VYD6wgRlMoHGM+/9KWHV8ssvmlhHwYwME1bIN9dPwAkQJGOXJyB/nP8AKo5rEyBEfJGcEg4xVH+3Qzx7FaMg/NubINPu9VgBSWOQsemFPDe1ZsroaV7plvFbrtlCNnBB6kVFc2zyeVHaISeMntTP7ZWWApJEFPBO4cke3p9aWPWY7eVsYUuuAm7nFCKYS6WpZvNAD4wAvGD6mqb6U2R8pDrzxgE0sepp9qYzOSgySR2qWLWEn3uT8qj5egJqh2M+5tWtXCE73Jzgdanu9F861JhjZiPvnr+IrU025tJXYyKryNwfXHp7GkF79lmMeQApyUI5P+eKCXoc+ulLE4idSXHII71I2kLPHGVUpk4JP866PzbUkswVI5RjJPIoSOKGIgTh1ByOMY+tVclM4+50WVZAZgTk7VxwD7VI+hqbYCNdknYYBz7100s0d3MYyCo24EnZapzAgottKpk3YLsMgj0/Q/rVIps5lbORoD+6BJ+XcBnHPWn/ANiRxyPlPMcoN3GCAa6xkjj24wDjkEdKiuUHm/uUZpGAAUHik9GC1OPXSmt8Ooc7CSWPTH+TTJdKY7wgBDjJHOSa6o24SdTOQmD85HAAp7wxb3VWBQDJlIwMUbDujjf7KdVJWFmJxnuKj/s55ZZt8WNwAAxzjH/1q7mSD90I4XBB5+7k1DdQyiByQmEH3gME+1K4bHn6aa5ZI/nCFui55Oat3NksSpKqiRgdoPetuezmZ0ZSBEozjqSab/ZkbAkkg9SMdTSuS2Yz2n2VAWj3PjPqTUF1akneg2g8ZPc1t3GnzPKrMwMXQfLg1Y/soOwKqSMYI6596aZSkcilgzMC0m2LOMdyfSo445pAYcAAMTk966iSybynjBALE4DLzVWPw8zO8wk+71q+Y1TOVuNOkSVhw3cADBx6U1LaWQRvGQSpx05HvXVTaSSwQoWlYYwvIPtTbfSvMI3kpJnAA6mquVzamRKJJpEV1GMdT3OP/rVTljZMhYthByCwzmuiksys6xYw+f4umfX9Kins5gJRGA0jcLnnJ9KTZPMc5Bp00so8ti+OcLwTUrwLgStIAVPzKRkn2rSewuLNcFWXzePl9amgtnbGFUbeSSMimpEKRgSWdu0R3Myc5Abr9KkUyQEpFCpO3ksuRWnHp4W7csm9GOQewq02mR/Z2cgg+gOBjNXzWNbnK3MflycZBIGRjI96mtbKPehyVduASeD7Vs3enyeYjJhwBgKBjFV1tQ9wFHDD5iW6H2FHMSyhJ5BuSzDGwbW9DUbQlZJAg2HG4HGMitD7E1xc71CupPJxxkf/AKqcsb3FwVBBEWcErgmlzGdzHktTO+Bw45weeKPs32eEoqFx1LHpn0rV/s7zSZSxGMg7fr1qo1oWLIr5PU5JArS5aZVjhUiIgEHPJB4xUkyAs6IGdiOFAzj3NXRZNGYgg5HRRzih45rd3jI8p36sV5AqLlGbcIYo4lI3HkYzzn/P9aha3klcQyKVXOSFGCa05o2SUEFXUADdjqfSmXFs0pXDZbGCq9RVoRlpcQxxiCJWO5uAxyTRGhVdzEs2SB2xU0UccYbYAHQ8OeT9KXJuIncFQAOTiq0Anjdox5gAcKOn+FTvef6OoUCSUjlQMEc9aq2iXFvuYAODggYyBUsMI+d5BtJBAIOBUtj06lyK4kuUfYcSAYJHYetQC4ibIfLyEFck4HWqssbyBVjkyDyCOKS1gwBHnO08HvmpHYnFtJER5khCHJDE5zSvc7PLUA5XkkDr7fpU6yuSSQGP3drDNJJbTIAQm1T3OCaNCrj4b2KVwZECS9tvQ1K7QwzAs3yscBR61TjcW90FkT51wxBGMipWtHeFrgrl88RHgmnoRcUzeUQVg2kN98jJFNSYCdhgjvluhqaEieM7zsK44PY+tWTDFauZVAkyMEOM5FO6JM9187ftACHjI789BSWuh/aLhI1JyTkAE1p3VvbCI7CWJGTg42mobeze3VHVi83PIPA9qd0VdFXUrJFkRB8rtwHPBquNOEduQxyynIPrzVrUd0rKSw3jlT1yfSnWsM8sJZjkL90en+eKEQ2Z8UXk3Kb1JDEAEGiaxdHlRhsYcgHqa02tyytvGdhBOOtWHtxMxYjkKBnvikJMwY7Ykp83HBxTHgnSWQA8PwGB4Fb0FnmORCgIbueCPeo5NMRIAZAzyA8ENgD3pXHcxoopI3w5whOC4PahUZlkxIAgOeeSRV6eFEWRXk3I2NwAwRVe2sjI7hAQR91SMZ9qtDMyeV5t4hJDJyAv161Jbm4BG0lxgMxJ4rattJk2yTqArDgqKSSxkWIbU4kJXI7GqRdzMku5hJ8qsBjkg4BH0qRdXuBKPMOAowA3Q1bksY7aHAJ3jqGOSarLp73blwoCLyGY9akq6JI9XkdXc5UDoccg+lSW3ittxeSIvtGBtOKjl094rVvnVh1OBwPY1SZE8s7Ac8qwwAB709CXys2G8ZPEy7Yzhjgr2PtVibxerAIkYUBct3J6fl0rnILMuUaQHCnAB4OalNmpkePcFJGQT/WqSiXZG3NrNqloyOWBfnk5z7Vy93LGzGTOSv3d3T6VNHbnDiQ4VR36mqskL+SUBG0nqRyB/kV6eGmqc1I6qb5dSj5xhnUjHlscMB2rptKmWKNtkillIJUHJHtXNPblxsLAFTgMeOKsWH+jYXdtIOVI6Hmv1jJc3dBqnUd0zLG4RV4c0TtXbIHzkAAEgHkVML5QvkuhlBO4Z5INZmlaqd0kRRR5hwHPU+1Ti5+wswikDPnDMVyAK/VoTU48yPgakHFtMt2yQmYuqsjFskkErn0qwJHkldSPKjVgGKt8xNRxPPHBKWlE2OQQuCTTLe6NvjbGuOSwIz+dFzlaLqwqA5HmFGOAzHgVEJxa3CxqhKEfMV5xQl613D8oXyc8Z60+e2Z4AykIw6EdzSJGSSiRk/eED0HekaXF2pVSUI2kAZzxzUMmobP3aoCyjIwODVmzt5VCPIrAhSQB0BoY7FUS+czo7mMjJU9AfanpcSrBlnAyMAL1+tQ3ECyhtzZYnIxxTrVRcW77iAFbbgjmlY0SEN15TKGKgvjcPb1p0k0cSOsZCr1JxkVQviI2QmPeqHG4cE1DPgv8sh2kgkYp2KsTtcIZY9xyV6HHBpt1dPNINiZxxwMcU3ekLoVIbIxwc4NKQ7ySBSAAMnBxTLSEhAk80NCd+QVwakYh2DozRgLggHIPvVd5TMYwrDJODjt71H1nUJIAM4Y4yKVh8pLcqqwRTQthlbLE9R702WR3twNxkByCR0FRs+UZZCHDsCrDpUzIjERqM7RgMOBmjYuxFbRbVVWPyjk56VN5nlyHyypBIIPXFQxMxjl84gKRtGO1SrIEgRUAXBGGwMGh7lIRb10YEFQNx+TvTZ5WgnBLB1c4IOOB7VMIhIjjbuwvDjsarxFXjDMASvHIqSi4k1ujJhiQDna3U1SW7kS7LNEpOfXgCnCzWV1lDhowMtjqKRLdUuWYk7CB0OcCmA+eRis0qABjj5B3p9tIIYPlkCbxypHQ0ouFSKMIoc553LyaY4WQ7yQAoJ4GOKaFsNeILAHSTzTnIzkYqKGF5oX8z2O4DgCpdNmWQMpkQMO0gwKkSEyq/lsPKPJYnHFMlg104RULBlOBnHIHrS3Z+0IG3kYGFUdKquAJEEYBXrntUvmNjaxyDwABwDTESNcTKYgUGQuc9OaeHYSxhhliRwBwc9KqI5jlZeTx1bkU97/y48BdzlcD1AqbiJ5YIo5Rgq5c44PAHpVW6hUu+MeSvHJpLg7CivjkYK+hpLseVCX4KkYKn7wqrlklpHy6I2dq7m280izmSISyvgL8oQDrzVK1gmIYqxQEfNgYyKktWaciEMRg5LEcD3pNj9C7GximKggCQZBHA6dKZ5xyoIYjOSB1P4UxI5DhIydi9COSeaRtRg03fIw3HkbW6A1jOXKm3sEYtuyLV7qUUFkCjhBjlDwTXEa74heRxGjMCg5KnpVTWdek1GdmQbIuf3Z61k2VvLqbCGNS87OAAoySSegFfG43Mea9Oloj9AyzKFG1avv2HQiS75G93Y4UE5Zz6V754C+D9l4L8PJ4u8awvm3Au4LMzBFZhyoYdSOR+tO8E/Diw+Fenp4h8YlVnf8A1EHGYQR0YEHk+2K8n+J3xe1n4kXztcyMmnIpijtei7AeM/gBX5rjce5ScKb07n1zfItDovin8eNQ8ZapcJA629iY/JjgQfJGmMd/WvIb+6SQnOS443CoZnSWMpuB2nIA4INEVsed/wB8DjjpXhN3OOUixBH+7DOQw6jPapoRGWDcFSOCexpGCsgMZyQBkY4FQlCigkHPc9qzehi2TCNSSu7kHuf1pZpmtY/nXczcDA6+9MBwhOckDg0/G8FSGYtjHtWTZjJkRkZ0LAZA7+lW7C08+ZHYYAHccEUtvZOkT45xwQRW3ptk9nEJXQMMZAI4JrFysYORBbaUGmTBwAcnHBIrWt4Tb5jQnJ4B9KlKKsaYyOM5I6GpVj+c+WQRgEkjgVzuTMXJkf7tSsZBA6nn/OaLZBNMNxAAJAA4NEQ2F2cBz0BxwKfIxeUFCqnrkDgVm2YN3CIfanOCFCkgjGBgU8QxJMPLUs4OSM5xTlRI7YscqWJCk9/aoI+WG58SHg444ouRcfPKqOCDlx7YqpJLLcsG2fJjGRxVxSvKOgYuMBvSozbsoIwQT0BpFFJt4bCEKh4PY1Nb2jbztJyPapYopGmAZc7RkE9DVyaSIIihgu05ZvXjpQWV55izr5i7gMAkDHQUyWJmckHgjO09hVlUjiZmilEoYZ56fSoFjaOUDli3BPYUtAHxEo5BTccDGKdcyhc7SSO+KjCyJKFOQQcH1x60+Yjy0AHDEjd3PtQiBY2jlK93IHA6E0zeg80cM44A9PaoUBU8MAQSCccfSgRks8gGwjk5700Ml3BLdAqqHYkbScmhDuUxxk5GeD0zTQu908scqcknsKRHEbuoJcHgMOmaCh+4xr87bSOg4/WknlCwoobksSR0wKbLGMBwdwxk59agJMUwZRlGGOeaB3LEUobgoRgZwOc0LI6AIpHzHjPakYP5gUvtOAx4xxUCyhZCueemG/pQF9C0qsIyTKdmce5+lNwSUBkUjIOcdPekhYFlDk9cgCmmQeaeF5OOOlA0SXVyDgbwSoypHSi2mCAZHJHJIyT/AJxUXyq7bsE55UCpAwQhWKqh4B7j3oC5NOqvsEbjBOSO1M4jcOBvVCMnP6VCUkjZihDJnO4dxTY3MUb7nzI2MAjgUxk67YSZchQWyFbkZzT3nUkrgM5GQM9Kr7zITuKkY5/xqLzliyWXIPAz1FUUX2ujJIoDDgYK4x26/pVct5jSAqMjpxwahSZYirYy+cEt0NPW5VV4Vs7jljyB9aCmBdywRmG7qNtSRSFA7kYK8YI6ioFcMzlgCTxipVuQG6gRgZBNAtyaQys6EJgDkqBggVBKyTKA4YHOQQeai+0F5N+8nJ55qMt5chZQWPB9hQItSyn5EIAj7joSPSniYfM5U+X0GKpB2fnyyxBzxzipFvAikkE4zgdv/r0CZYUkoHJAH9PWlhnAJIQEZwBULTebBGQcHP3T0AqOS4ClTGPkHBboCaNhloSM0ZYEYzyCetQxAOhY9ScYzwKWPAjZpM7xk7V4GKIkTg7j6kCk2A5YDMpJLEg4wOw9aIsRqQZgGJIBIyBUc148bMsbjBAyMc1GtwHizjnOGHUiluUixb4in3SMSHwCeoAolfcpdS2MkZ/rSLMkMYUsGJB4x90+9JHcLDhByDyD1BNOxSH7WmiMWNpT5uuARSRgEkysVPbHFNiaaGQlSCe4PUU+eRbhkEownTAplkc8qGRW64OT61PPJ52MNgjnHrVJgBc7QBgHqeRih7hl5IGc4JHamkIsRv5yyRv8oAyDQbdsbVJ9cnoaSCLd5rSHa5GADwDSjeICQ+XJwB/nrRYegsk4ICImACAxbnIpqzYyMHZznNRfaQTyAGUc570q3jEKwAcngY6UbBclhnTzigQgkY296leZ7dlXA3gg4I4xVNp1gnRgcuDkHHSpVuBcZLkBievanckfOJJHWSQAqxHCjBFL5ZkdFePbhiAR6elV3cyFBG2XzwKmt7uWG5bLAYGcNyKWhLLAmSzumCKHj6NnkmmeZGWJYBYxnOeRUFxdGZm3EZ68DFKQd4RTkYAGehNNgAbIycAgnGegFMtZZrHIiO8k85PQGk3BAfMUk9MZ71Gs0qlgpBXpnFMaHKJI5DKVyC3A9Kmm3hXkByCOcVDFKsOzz3zg5CjuasTyfvV2MFVjwD0PFJlEFsyuytkEqeFx3qTcPMK4OAMggYqIKLcuocMmc8DrS+cxBUFdhOAelSUPkneIbcFyORkcVE8iqAhDY6k+vtU1xMAhwdxVetMCAwJI+HGSQBx+OaaHYptIgQspJGdo44z6VMF+zxqSd4I+YDqKiQrGWkLjGfu47f5/lU1tOhZjMP3Z4PbNXYdhhVkTy1YFmG7joFp0UcZ++DsHRj0+tEkimRvKwFU9DzkU6JS8TA8huMdKLC2FZkQHblwMc9zTyiSPvCMqdCoOCajiLQZdgXC88DrTYrhGG7dtCnJGeSPSjQL3HNFFIxGCHBzjOTUe4qzKfkbAwKezi4BkiQhx0P8AepsTG4YlgQRyTjkUkIey+VEu5AWJzuPUCo/sxuSGLeWgOARxzRNK7TEu4KAbQMdaa8TW9qGckbj1HenYC6ibkCkhuuGPSoDCAknl5Ld8mnWN1MEaPI3MPlyBUePLJzlS5ILE4AP0pl2FkkUgqw3ggADtmnRRCEH5gWxyR1HtTCQkyFlJVBzjv70EmdX8oZf270EEkkqIqhjtB496VpwZBGEDDru9RVVztcDaXPQik+6iAA5PAI5J96kC08YljYxth8/d70PGgYKuScZbIxzSQOUJzgkdCOop2750LsMZ7d6RZCHflgOQcA45+lNJJL7TuXGSM4JPpVl3bcCgAQnqe/qKqPhZTKcqccemfWmAbZZ1COBEexAxUkQltkBJ8wZ5IHaq0avLIC8pAJ4PPBq3amSFHTIYMchepNUBEPkaVVlwGGRjqDVlkV8KpLMAAT2qvskNyFCEnHIAqJlZmMjOU9V6EgdKLASNBKJSq4yV49z/AEojtVNqUYlZWJBk3cAcf5/GntKXRWG6QnIwvWo4ghwHJDY4DdRUjuCMttuUvvcDg9jUKStOThcuDgetTi0abCxqd5OBnqfao0UW8jKwxJ3UDk+9MdxwiERG08n73pSGFUuXwMgDIyOlL5rogCgYLZGeaWSVoky6nJBLYHSmK4xnBIVjgdOe5p0jghWVTgHnHT60xYYnUsxOCckHg4pDPJhljAKHoegAoJZLIPNQlThz1B7VFEkah1Zicc4JojcyIFDgSg4FMjMryukqKe+4cZoEmTKQ7kAAADJqQiHaPLkAOOfY0yNEVyrMRgZGB/OoDgIXUAfNjnpmlsWnYmfLvGoCqkQyxbk0y7h4BXac9OMVLCFCtgZbH3qgeWSWNUMoDg8DHApoLjYldbZ0C7D2ZhnmmkeV5cbZBHOD0xVtDKjqpAYdCSMCorqHyCMgb85yeQRVIYy6YOojVyGYABfWokiwVJk2EHJ29TVlfKjuEaUAjB2461Cq7TKcqWY/KfQUy7j2R59xCn0CletJMXJZYQCQAdp6ipJVG+PMjbGAA29z2qITSjLxJtA+UnjJNADNuThmHmsMDPPamoTHMN2MEYyaZJFIHikG4vuzkDpVt5ZJYQAih88tjrQxkEkTyM43kljjbTUiiSMoWy5GB2qwhUuUkba2Mkjr9KYoD3fyHPGSey1NxXHQIsNswGCfU9BTEWTDHOGA+XcMjPpQxw7KM4z0HrStcbYCpyoAzyOTSJIYpdybnGHwRkcA061hhBclSD13E5FNiBezYLtdmOSehFDFowyghhgBh0z7U0Vcl8gB/M3BkA+YDjIpiGUYwuIzkhT3FK029BGgwgHcVJeSGFogGUkAHtj8vwq7jKt9CLeREw4LDJIGBmouVOBiQAdutXWuHuJAHIwpyVI5oeJLiU+WQpPRRxmncGVmiRQo3kjILDt9P8+lNVvMZnjHmbBjA4wKmkgLhExkscY9DS2cRRZVxjj5hjpzRcQkYinhZpAYnBBwp5amW8SgERnBBonIhUNt+UDAIGM1HvVGypPzDOMYovcBiuZC/G2UtyfWmm2DnGcODwp4zVmF1mchgAV5BPT6UIu2T5xhhkKD3qriY0Qs0WSwL5wcdvah7YqwXGxCMls4JNAn8uJlC854A9asqizou5+VGdrdqQJ2KcbKrDzFLAcbe2abHuDSTIpPOVUnOKubSqlwgJk+XAGQPepGdY7cI2GdTnOME0rl3Ks7earyMm0gZ2AZP1pyKHiVsjA4O7sameAXB2TTBCRnAHOPSogPssb9dgOOmSaVxkdwpjzlD8pALDpUZj84hSAAhBDY5qysZETbWZ0c9D2NN3HyTt+YjGABx9Kdx6FRzsmABIUcn3p0lu7hXViBnAz0qZ4mKbXQjPJUjBqT7HI4RgSAOS38IqkTcpgBiQzfN1oyrJkBsAYJbgVYt5gTuKArkg+v1p7SEL+9XEbDr6jNUK5SbAMbEADqfehh5TbmztzkMatGVYkAjA565GcUu1ZEXeAT1GOfwpXHcrSATPvkbdtOBjrUKQSNkswJz0HarcyKFwoAI5yBSSRsibwCA3BJ/lQO5WNsWCOBgDseNxp3kFCJJMIg5NXrmYlI1XaEAyDjk8dKrPDLcJkjESk5YcgY707lplKX5vkVSMnO6nmF23HaQUwAfWniMlw/mAx9AAOTUudxA80FjwVA5Ap3GtRqLjazMTgfjmq4b/SpeR5ZA59B61JeQlNgjctnqR/Kke1jQEq5LkDGOxouDsAgBUosqryDyOTzUbIY3di3OMcDr7VJDG+/LDLAZLdBinyjJUrgjkMx7UXDQjgZQxAjJOOAeRmjYygiRSg6rk9fapwNkm5cAr6jNDxCQDzJSUGcqRk0CbIEQk4+YD6cCj7ERJkMAcZx2p8cu2J4kJIBBGBUls4WUq5AYrgfnTEz6dGmG1gdnbejcADqKsxWt5FiFlBUgbSF5+h/Str5YbjfGisgHy55GfWmXCqQs0jku/AAPyj2r4u58NEw5LOa4uhPK4WFBtCEcsRUcVkJpXMkqqQMiMA5+v8An0raFmJEMwBBU4PcUiLE9wHKbARtLMODTuWzDuczoigbZUOVJ6D3p0fnSxAZABJyxHArbksY3MiwsJdgBYgdR6VbWxiktDDG8eCMlQMn/P8AhTbIRzSxNGhGA4PRx3NSosu1FOA4OSD1HvWytrHFhVUMvQnjGac2nJkOoKc5LMeMdjQmDKd1C7pEgHPRsjg8VUt7dXjfzFJSM5KqcVfiLyb5CS6R8BV6/wCeRUV04spNqKZUYZZV5JrRMzZH9mRgdgIjHJ3H7vv/AJ9qWWMoiGPhByVbn8aij23DAsrLGMkKG5qUq0GOS6tgDHQ+31pNsi5FdO3lBgGUZGQTyPepZYUWHdFIVZxhlyRkY/8Ar0yZGRuuxGGCzDIHvVq2C3Ee0R4kTkHHBpNmqZnw6YxyXkwvdQOcfWgQeYcYLRr0Xqc+la/2C4bO8hQBkMp6/wCf61AIGiD8FZAMJno1NFcxXaJV2Kq5EnAZR/WnN5FrGqyK0hZtqruwSantoJBbNgiQSEqG/uHvUMtnsIBBlJ7KTnPpRcVyndRj7UqyRBYwMrx3qulguXG3Yp7n1rV8nzmEwyU6EAc8UqOJS0ilYkAyS3Si4NnPCxj3FfKCBzjcwyBz1qWbTrSIStsG/AyzcituTYCxMfKgEZHBpZdMaYZTAEq9cZGfT60XFHc5N/DsM1wuw/IwwQRyaqnwVbOWdG8gdAz8nPtXZnSJ0A8uLJ4AAPP1p0lpJCxiIwxGXDLkD3oLRxGoeHoIwrWbu8sYJklJJHbj+dVU0aa3j3O4kDnIyMEGu/i0d4YpJYmB3LgAjJzVeLw+0sYnkbeGJXcOAD6VVxtnKTwvsVHGCVzlThc46VQlmvEjaNrdjnhSBwa9EXSlNuwBXPTkZJqtNYlY95KkJxjbjA9f8+9K4rnCx2xXcTAxKqGbGcVI8pVdzA4x8oAwa6pbRgDNGQ0RGCQOBUJ0x2uArqA7dFZc8UxnMwaisTGRnYgHBjyQcD/P6VWmvmulJijb5fm5GSOetdXJokVwzuyBHTgnoKb/AGQLMEAqS3TAyDRoXc5IX80s6neQ3GTxxx1qaUzuoMcoDZ/iOQ4zWxNocN2sv2VGRlHJ6gHjn+dR2vha4UmWSUYIxjbjHvVpxDmRXiv2hty05AJyMA4I96dF4kVmQA7YySASDyasz6WJcxHbnoCe/tVZ9GlVREIgx6g4AJpRs2XdMJtW84xzthgnOxjg1MuqJcOrwjZtXJVuuf8AOaybu3Z5kRYHDZxt759v1p0Gl3EkJfGHUnABxWzjZ2FJJGqb7ydjMAAxO1epNWbLV/s0TyEDJ4KkZwKxFO9kFzAVkBxjPHT/AD+dF1bL8r8xMOcbsCkZmtDqamB2RyxYnrzip3v1jXcTkkDDZwAeKw7KVrMMrR7WYZGeQR6/59andRdM0eBKygFlU9BUtFNWOpTWmntV3DecY46/Wqa6grqryHgEjg4GKwJb9oI1CPtRSc46/SmRzLdSPuBKgZBB4zU2Hc6ttREMgjCh5JRx3AFSafdJb3EoAEiFcqOoVs1ycl262+MMGTIIPBI/z/SrOn6lMMLJCQgG7J4Pan5FHU/a0iwUJIPJVeopk1+6zBoictwS3OOOtZEeqfIzkghedqjkVF/aStETgk9RnjBzSsQ9zaXWwJikinA/iB6VcGuhFYPGckcMDgVzEriS1y7hABkMBSQ3HCIXEgbjI4osS9zqZNREyoWGAeF2nApbbVGtVkREDu3CbvXNc4uVLBpNrdVY9DT/ALaAMkklOQAeT7U0I66Jry7DsSgfAAUDHOOn8qsRalD5IZxl0GMqeMiuEbVZWiGJTG2SGBJyanW5mkti6ncBxkHFMZ2o1WK7hYSAYHAbAx1pyvCI1lVlJwFGBxx7fhXFrqUvlohO0jqOmfatWPVlktowhAMYy4JzmlYEa63gtXGT5inAJHY4qe4vN8QKxlx3VeCa51dZht2CJEwZjwxPQ+tRf2pcMz7mEcY7nAzRyiNKHE8Db1MbDJAJzir8AgihTzELBhjg4JrnZr+SQIsrqhXnAGDt/vGpn1OIRIFPm7DncvSjlEzpdtntd4wERRyJDk/WqLTRP/q3DKeAy9BWOmpNLcSBiGwMqBxUf2tsLyEUHkDtStYZuyiL7OV27jjJIIyfp6UYgvLWTYhjONowMYx3/SsOa8NtIJQSYSQCD3PoPeppdQnmhTYcJnICjBNItMvuoVY4ol+YdX9faqn2d/NO9RE4OQSOtFpfEeZEZAzdSxH3PrSPfBbgSEblI2+WTn8fxrRXJbJ3S1/s+VT80vJ3Z5pLO1jCBXwr453dcVTt7thuUJncTnHOBmprPU4jcP5iFlj6AHBqAERDLksnEbH7w61CdFG+NozsBYkA9M1p/wBpJsfdgo3CgYyTUEWpKtzHh0Y9Cn+f88UJkoz309o79IkTeG5yBkH6VNd2CXEWM7G6be5q9dalFGssmQSoyFXgk+lZUdyxG4gsWOSSaq5rcjgsmwI8hxnBbHNMk0Az3jeYuJAOcDAI+laUN3sZjtClcEA9T7029vXecs+RlRnHGKfUm5m/2UisERwMnBFN+yiaTbtCgcDaME1oQjzJTIEJQHhe5PpTGmj3s8aHOcsmeQKdxXMpoDDIyMgCMcZxxikt9MVnYKuQMksQP0rTuDFNARnBA4GOQajimNxGYokbfjHHBNXcaZVa2RjGVA3pkEDr9KhktvPmJxvOPm46VoWr+TcFSVDY4yM5qaZESI7iFGcqRwSaVy7mDLpRlBaIKoXjaRyagbSktmR8kORjkdfetgs75CuFDDAHeq9yheSMS5OBjjpVJiuZR0yOUCSRACTgIo4J9ab9gUxMqxqEbhlHUVvqUaMR5VFHJJ71D5cSrvQEZOGU9TV3C5SsNGij2Y+VWGNrH5iabN4d2GQBg3Gdh71rRIY0OQCxGRio/MIblCzdmzwam4+Yyf7KDbE2ADGNoXml+wLHMG8vKKeTjBxWjeSFSfKcAuuAcdKb5Ii2Kz7iwwSDnFSXzEc9tDMgHlbSw7cE+9V5rF5JUySqIcgHvVq4GyE+WduOCx6gVLY42b5SPL74649aAbMq6iM4dWTdswA2OnNNadY9n8TA4KgcVrSkySkAjg5PHGKiWzEiGRQHKnCr3JqrkXMyODfJJ5v7sqNwOOM0lwQ8G10YhuF2jGK17a3wCkpEhHzH0ApbyFUsljijG5W3DHb3qbiuc+ttLDEqcjPRiM/nTlSYL5bZCdz0NbcZW5ibzUPmLwAp5+tIsSxoCCGfurdRVJ3HexhNp8rs0k2F2sNnvVlLdo4hLjzBnJVc4qW/fKhChwG5C9cetWZUk+yqkagHqW9qpEt3I45YpMg4ic9iMimXLTwkAbShJwAvJ/zxT7WHylMjIW6gk4/OpPMEhD8iIH7p6j3pMClDLM4YIhD4ztOCOtKlld3E6yyqzAnAVeBj1q5bopndQpyRxnoKtR3CK5wSGUDr0+tJD6Fc6dGnzdurD+/7UkZCxoWUCXOML6VeuLuSExSjaQDkBhnmq15ftOUZUALcdOh9atBccYsOEjIBIyc8/jUXkwm4h27iQSGUdKhhWSVWlUlQp53d6sLcwQuFU49D1NMLlW6TEzkoJFHHA6U2K2jmiBVSNjZI9farZuI+PKy4JIYkcVJahpJAmBgnAYDAFS0TuyKLSI33qoI3DOM5B9qZ/Z+EAYxk9MhcfhV+SJz8qzKGU5I71CJVjcIg3sOfUGoeg7FFrVEwrQDKnnI5NA0i3LCVY8pkkheuavywGSYEyAM4wFHRagMkkUpjiAYKTuccgUJyGm0ZlzYRur7IQXxu46EVmCwMucoAORkjkV037y4VZQFCk4HYmmbBADGGWRm5H+zW6lIanI5a60gsTsQEgAFiMA1kXds9ltkJXIPAxnBrvU01pwAxHynIGOT71majottIHkxkdSoPWvaweNlRklLU6qVZx0ZzUd6ZCu44+XhfX2Fb1ijXFrs8vDAYJPBIz1rB1NBbXMbxAMqYJAAwOP8AP5Vp6feK7IplKIRks3T6V+zZLnDlFU59DkzDBqcHKCNhZ5g/loCAcEYHB+tWnVrCJiyHMo+YkDiq9leylCwgeWMgqsgXp71Wgu5vtMpMplWIfNuJI/8A119/Camrnx0qTjua1tCv2YFMAuMBQMj6U5QyKA44XkMOQKp2EySgnOxH4JxyBTItRaOcwAGRckKuOD71oc/KWVSGLa5BUhshsZGKffap+6dY22tgYPQGns0crCNJE2nkqD04rJvJI58oE24OM560rjSJLgyxmKdozESM7TyD7/r/ACqFC0kjsg3gDIIomM0caIAzoF5U84FV/t3krswckYJAwMelM2SJXm+1KcDABIJxkg1T+0OxUOpATgZ4zVlWt/LIyyZI5PfPelEK27DJLuOBkdadirFa4AWT5cKOD8vP4imh0RmHY88nmpIowLxiWwvUjqDSXVoJXaRedhAIH86dhjdyq0Qj4dzgnHGKf5IaV2QbEPUN3qN5N8jBFwfpwKYiMzKRIfLzyD60rFWLEpSNXGAGHOMcfQVFHI0gVwoXttz+tKLYTEF5ACCcfT0pojj4MZLNnJHTIqWDJ4ooZGffKA5OQADz70kxJAjWMnBwTjiq5hKkurhiTkgdVNWQ0u0DDFDx0wM1IEFvMyRmPJ+U8MeSOaZ8sUrMGJQfeI4qV4xgooA45J5yaiiciAkopU8YPGaWpVwScx5ESkg5OD2qQzCUqGjMchGCOgzUUUvkIXdSHHCj+tTtjAM5GFGMqOTTBk6yym3EWI1IOQ2MZ4pstvnYCwB/iweDVdH8qJWT7uecnNDNEZMiRsHkZ6UE3JyYdpi8oF1OMr1qNGNrE4zlMkjipLGZgjsqAFuM96TZ+9fcxwy5GOc+9WSVrZftBR/LIwCSA3B/CnvI0jMWJHOACOvSpgPI2gDC+lRhmMiOTkE4C9MfWlcCwbF/LTLBCcYHUmont/Jydocg4IAxgetPaVZXOAxK8YB6mrCqnlnaSJCMHceKkDLuY3KEgEKo6t1qB1YWiDdvdjjB7VaMhfeqyAHGPm4AojVcRlhkLwSv86aLQkIngZC5zH6Hv7VbkWIhSpIduCAMDFMJ3MQmGUcgseenWsjUdVSwg3eaCWOdpzgfX2qZzUFzSdkb04OpJQiTza2LHzPnCyKSMD0rhta1uS+mGEbCnJBPU1U1LVZbq4MgcZByCBjNTeG9D1bxlrlrpGj2TXt7McgKOFX1b0FfA5pmzqPlpu0T77Lcqjh2pVF7xFpOkaj4i1W1s9MtmnnnkChUXcQO5I/Ovpvw14E0X4EeErnxJ4ogt7jW/Lcw2zMCw52r8rdOoP8A+qpNN0DRf2Z9Du7y7lt7rxZJGwMYJYRtxtBz09a+ePH/AMS9U8ba7d3t+4dGOUB6gfy9a/OsZjZ1vcpfD18z6+6pasl+JHxSvviFqpmvmYxBswRAAKpyeffg1xjTGaQoFwxPHcVAZTdADGNuQB61aL4tVIwWxjOME815FjglJt3ZFFGsRfIBzwCRnFTJL5brtBwTg55zUXmqwBfjZySOaFuBKpbICAYGBzUMwZbSYBioHznJA6A1AXMjBF6Dk0izPjnB4wM9frQegCjJJ5wazZmWI4w2VUcgY5q7b6cGdF8zAHBIBwKSygjWEEvtcnGD1xWvBJBEDGAJABnOec1hI55aD1sWDCNRvdsBQOpq7G0iMqSjaFGCCORVNZpEkGxth9T1Aqx5yq6uXLhf4j3Nc7OVsmd0ZQSSzKchV9KmFyrOMrszjHYD3qkjRuWyCpHJPbFRx3RkbcRkA4HrWVjNl0sEZhj755B7U2WJmCtEQU/iHpUTTNP8wGAP1NEdzskABIU9vU+lKxJZYEWyRliCDkbuc+1OmSIhFKlmb39qqtKsqlk6ocEZ6U9bkiAb1JI4GOtArEsMu2NtpBfPQjmljm2yqT84zkg85NVpJFFvkIdmcFvSk3qAAqkYGM+tIZceNk/gIDd/aojHGyvkMJEGOemO9NE0kgWJWJI/iJzTJFLAqrg5646iixSJInRVVUAznIqfzPLUA4DHnHtVD5oUOxl3HpmpnladlCgcYDGjlGKsh80kHIxikmCzMGyUCjBPYCmF0bLZ4BwQaVSk0RUkgdSQetOwE1xIjII8ggjAIGAD6VA82zbGMlxwQeTUjExRqI0BC8jPWmMzIxfZt3cMSOlADgMAZ3Iw6H+E0iuyBlx8hOS2Bx70S3MkqGPYqgYIY8k+1RJKB1fg8YPQH1pD6kjP5fGwkdweCfcUmBJtf7qg8A01pFKhhIGKnp2FNLk5IIKjnAoEODBrjY2QOgftUO5GlHAIBwan2+UoMgy2MjHGKgjaNief3mePQ1VgJUuI3YDBJB49frUMkhjmAUff9BknmnBFR2fI9OOlLMxZQ+AQBwBS2KsWDDshDAqSRy3X8KjWNpsgjPGB2FQxTTFmJXcoHIHTFDzyxwhNwBJyQOopBYa8pWI7WYFT2PenRzbgN7AA4HI5HvSoysQoYMcdBUxgEdrufbkdAeSRVIpFZ5QsjAZK9Mg0saiPchHbOaV9hYlGB3AZJBAHFABERlcbypxtHamMcFkMZyAADxkdaYHkhjCYAjYk4I71blJRUdgAwUNtPpiqM8jTbMDAznb1yaNgLEbIyL8wUZwQBz9aikZXyYQcjk7uQBmo41SMlc4J68HinmIiUoOBgHcO5p2JuRKwlhaRgVwcYHanwu8cYAIYZwc9QKjlmZAUVOH4PvUtv8hK4yXGFJ7GhK4DH3BgS5TOTntSwS5fBORnnNLvH3RGXKHOM5zTGmBIOwA/7Paiw9Sdfl+U8KTke1DEKzAp07HpSeYzxSAkb1GcAcn2qFC4VZicE5wDyCaQyUO8vJPHbHQVPGEigYMSC/A9veqZLlA+QDu5UHGKfNJviP7wKD14zSYDZpP3gJwCOCcZyKf5ixkGPnHJIFMldfKjjVTk8ljyTUsyqY0UkIMc44JplkSysc/JkN1z1FSGXaVbYcdAB/Ood6sv3CTxilW5miI3ABc8EDgUDJhcyIWD4+bHB6EVP5kd0pYP5RXggjNV2jV4i+CZMZHqR7VGEaZTLkIgGCD2NAyZ49kgwwwepI7+tVwzMzuFy0ZB29AaRpY1cBSzlByT3NNecyqChBB4yvBpoCylwWAbawcjIBpEcBR5u7PYjoPeoDKXO4LzjAUHn608jLHnJ24GORVDJUkjlTzI1DOP73U0KxZB0AJPCjGKqwzBT5axnf2bPAFTLN9ljZm5LEjJ4xQBYlZQA6ruCgde9O3AyiUpsAGQCOvFVvMLLtIwp6EdDUZDROPmJHf0+lLQTLSzqzFyAgzgY7UxBvkIIKkckn+KoWEEaklyGPJHc+1Tw3MZjHHI6ccg0EkLSrKxC5DAnLY4q1HdkfLINw6A9MVW84NKwIAUAduppbdSWaM5Mh5UHuKBIstMJWAUgFOSTyKbczeTsXG5jztHUD/IqJof3R2uq5yD7mmNNMQhVlLKMHI7UFoe7/uFJAJYkAY5pHl2quTgA4weop0oIRW4GD81VWdncoV/dZGWHUUxl2GB3uEIQ84AX3p5iXDpIBhTwB3qt5xlYlSwxwATio5r1FxyxJOCR2oKLUt4LmJYhHgqSTxgkVXeN4Rt35ikGAT1WnIylx5XBIHJ9aJx5uRjOBkYoKRBIRaIqMdx6k9/rSo28qwGV/u/1qvDvjEgJ3A87iMnFPhVo4BKQTliCAcDFUMtApHKihWAA3HPPNSNKWDFBuz2HBFVnZ0iMu4MmeQOoAFRw3AmQgAhicjHWlYllsXDwAIwLHOenb0p6Qo2XwoLcAVCWfygVLMM4PGc+1OyQvHBXnHpTEMhYwM8OTjOc9h/hU0srnJCfKowSv8AOo5Du2MRgOcY9TTlllhZwoIQckD1plWAbVgLsC5AyAKjNzvREIIBOfm7CrCzSTQiVgocDaFA6ioHlDKpAXbnJBGce9ILE8av5RlBK9iccYqKaVWQGU89u9MW8laEKFymSSQe3tSxTru+4AhyMHk/WgCWK6Rn8sJsDDbyMknimo5RiQOQdpHY1GzqsiOQcA9Ohp7oC7HGyNhkd8mn0JsSqplP3eem4nj/AD/jTP8AVMqqAfUnqP8AGq8Hmw7fLbAJ43cnFPOEJkkJLHgAdKQ0rluKTD7SODxn1qtK/wBmuAzISpOAOtSRnzWXGdh6v/dqKVnZWGcoOfc1JdiRbtAXUAgYzgjGKLmQS26JGCATkg1FE5eTyQNwK5JXtTp3jiCAjBBxx2poRGx8z5iQoTAIHekM6FsKTkHOVPNSSSCWUYjIOMDHAqKOJIJncqRkcr60xFie6dkjUAg5PzDgGo9hlC7jk5wB700vvmySFRRTQzSfMiHYD1PGaBkrzNEwSLGF5JAz+FNcfaAH3EE8bh1z6U1pssCV4GQADjmm/aGgVQVGXPPsPWpGTHMUytvLv1GOmKZPeeY5dRygyT1FPG5cFQWVhwR24qq10yRlPKzxkkDkU0Gg2Fj9rSXBIBy2OhFWJXYXAWIkknJ7g+1MhkkKoUQKyjAbHFRWpcSy+a+1SOCe9UrCJzcjzHQBXfGQPWiMBtyNhCOQM1XWJklPljLHkn+tWAFlixsBmf5T7UCZX2mGdxjI6gjvUgSWJQxO0ZyCeRmmMWhdY1KgDpnqPxqS2mEZcsxlPQ56CgVhZA0ih1AUHjrzTIlyzrKjKvcnoKSaHeMoMLnIGcGnws6wSbmBP909hSHcngclCEUbUHPPNQRLC8xMrhSg3LkHk0RoqsSCRxkjPf1p6xgtlsEEcDvRsFxWvT95sZxgY44pFcSJiVvmByp7j8aicIuVc7QRjB54pjPsURsAQowCO4plIW4UxE9XYgFRQtwhKRqDk9SOpNSqSwy8gTAwM8k1BEUFygRMnOSvc0FEsXnMXYITGjHB7VEHAY5yuTkgdKtpdOC8MYyjZyCO9UGb7PGA+5znGQM0wLUnMZySAwwMcHPeh7jbGGROUHJPNMud00URU7EXpnpThMsEg8xlLLyoxwfahgV5CTIJGUlcAkHtUrPu3ypFhmXAOMAgU67ge4YhEMZfn5uM8dP1psRlWHdgBF4zng1IbkquHQMQBhR9SabHKZpxkLs6AMORUYn+2yDBCqnUL0x60NH5U33t6HBx0NAhZ5CkhEUYTsQB1pLdImjLtG7Oh5INSGNWdiAS4GVOelOjZ7eJChBJJHHNAyKF2eJzIoBAJXAwBUc5A2y4JB4APerDyyPlWAyDnpgVBLHLncxyinsMA+1VYoksoWvJTGVLSvwiKOSaajg3B2gAAYYsMEe3+fen3ZJKSRoVOAQw/wA81DHEro5ZMS5wFU4yKZQkhMa+YB1YqvOcmpY98vLHaXGCRxkVPAF8rLReYw4VM9DUN1sEaozkMh3YHfNAmQ3OZsQxksF6+xpogMbbCoLEYzngcUjSqwO0hCQOvWpfNAQ/PkAZ6cimQRrCy5XGT97PQj2qTcMx7nDuwwQBnbTyFlEYK57kg8GmKq27tIFOAcZPQUXAjuuC22LBGOfX2pd7YJkcISAMgYx7VNMpQCXAIPVs8VWMH2htobG7nrxijcrQeiS4BJIQAYYdxUq3pE24pkqANpAOatJ5TqI25C8N9O1VrhCZAwAxk4C8EikVoRXuGRSqtJKWw2OmPSkjhcoRggjnGen1pzzBPLBVoHJIx1pGmeMBVQoh5Lk5JoGR/vIiRng8YHNWY1aFygcI2NwJ5H0pA0i4kVMDGSTyKdPIS6MUBwPvDkGgVxk9zNJbvK67m6DPHNMWeaWJgQANoFTzyNLAiEAnqQvaq8khiVePlyAcjrVEjI2jV5I416clj1qeZlOYphgEAhiOhpJbkqUIiUY6uo5I96im3zKruDjOBz1qxXG280Q3iU5GCBkcfSkiuPMIWRvKQHgAY/OmKUgcu6lnznpkCtCW2V5BJuAGAcFcipKK0oBIRXVYiM7u4PemMwCnAIVuAx55pHlG4qMY689B7UqjbhlGeMBT0+tIQM+CQADkdWGcU63aa2KxuhOeoIxmo4cxxFm2liSC3YU8SvNCvlSgnONzDgD0qguT/Yt29wVBABVVHB5/z+VUrmJkJTYBNgcjuKfBNcRjCcbTypGT9RTWnM7qJCTzkMeCDRcpDZAyRH5MEdccmnpshhdywBZcjPY1Lc5hijGcl+SBwcVUaTzDsRA6dMEYwaLjLFvp01zvwQjhQwRuC/0quEZ5Qm0goeh45q6sjJOmecLgMTjj0qEZjVlPLtwR3607jTI7W/D3EnmRAHG3JGPxphLpIGLAkZG0DqKtGCELHxmUfMT0I9qigVpA6MQAOSMcmgCNQIirE5BOSo7imtKu7c6sCeuOoFSvGqyJjqv8J5BFLMBJMdhBBA69c1SC59brA8IEIDOD0Vc5qYTRTWrxbfnA5YnABqM3BhbbMGfJx8vGajuZFCiNFwc5OBywr4k+ISLUEf2oRqrAODhgOmKlksyJDASrr16YIqG3QSugI8oKAQScE1YeB5ZDiULKBnB61SNOUphRb3DKwCwjgvnPPepZVWQ7UifAGfQkf5/nSxo1qplaRJCvJUryf8/0NV2vmjmDscDGdpHb/P8AKmwtYkjMItGiRWBIxjP+f8mq82EjFsxcIAGLBj3qysMK25kyzzfeKrwAM0l1OxQlCoKjJDDJ+tGwrGbIWS7zGhEJGMA5JPpU1vatNDKrERsp3ZbkkZollOACoLAZGOOaWWZDHnDBwOo6H2qrktEsdisZPllX2KGDdQT6VVWL7VPGC6o+cFD1H+f6UXcylFVZfKlXBIXv7UG5gTbuVunzsDjA/p/9cUJ3MmkthyTMyuzoHKnA9AM1bsIUd1AmCnOCoBz/AJ/wqj9pQgIilADxnnNSx6lOjmRApdRgEL29P8/1obBItS3sMM0gTLFTzk5ANBvbaWOIvIqMG3Ek/e46VRtpTfyuvkbcjD56ColsoY2MO7zHjYsJOwp3LsaYhiLgvJzkkKhIzzU93HA6qUIDnhgTjFYzvL/rMh0HAx0z6VaZ7eGeMwsXfAZkY5yf85qGM0HhitFIJyEG4DPX2qqwtbqB1wIlB3AEnLGm3GoC6vNrjJYbQB1zVVrcqSyyBwThQPXuP8+lFxtFh8Qxg7MDPBbkZ9K2LJ2iiWNFBQnOGFYyTKWjGPMMZ3AHoTUk+ro5w7gBjjavBH+f6GqJ5bMvi4itb9UD70k4AHIX1qwkcMhkfIMhGCDyTXOyTSNhcqDnjjBIq/PcsrqqghgAW28A0irWNa8sBBFHGcYxuLA8HPaoZrIi2XZuCDJVemTWYmuyzxEupcR8ZXgUv2+WJx5YLIQCN3Jp31E0Tw2ax4kEbMWOBk8bv8mrDQ7LZoliCByQXdciqiai8yrGxZgpJB6AH+tXYdWMuyKVwWHQYANJuw0iKKxjS1wy4APGOAfanrpcU0ihEJZQCSeAKvR6zDv8lo9wQHMigAf5/wAahbVlluDDGMRgcSZxg/5/nTuNqyI7qyh5V4f3keCmRwxqudEjRUJG4nkKuQSfStOHUIJS2ZUU4IMjcj/PFRf2ykd2hc7g/wAuAuAB60XJbKcmixQy7kI34BMfQ/WqMunxjCKrkKdxCnrz0rcivrMXQhlZij8mUdgfWrYS1t7C6MEqSDblQxyxPp/n0NFwRw95pCXkjutu6DAxg4A9/wDPtUdt4dYTs0gZFA+Xec5967i0McwRWUI2M5PY/wBak2x20JaUiWAsQWAyRTT1Hsjh00sPaG5kjAcOQrEEE1l3tsojYEn5zjcvAHNd3qRt3gDRgsgPK9CPeqUFmZgBIiovXc4GSK1Ug5jkU0mGKMblMpwDk9qrT6AJ2bCfJJwcjIJ9BXayaZnPluNx6gr0/wA/0qGPTFkQorFiOQAeSatSLTOLfRY/I8piSozhx1H/ANaqv9hm2nQq+COAB/Fx0ru59FktgAduJDgr3FMbRsAyYIUfePYj+lDlcL3ODXw2Lhnki3KpOGDDPNLbaO9kzZfzRt4OK7g6PLEkaAEI7Ek9M+1UZtGzIWAYsuQVB7dqlsVzlvsEj7i7CWM8cAgmpY7R2B25I5z7CuksdK8lZPtAwB8yqvBx/n+tSXGnFJAAMqwBOBgnilcpM5mKBEjKvExJPAHBJ9KVGijtpDJD5ZYYJfnZWrLZRFywfDIOVIyaqR2jBm88HY3Qt3ouS2Z0t1CiG3jGQRne3IzWYl6Yp0VFL9gewNdFc2KOoCrlW4XaMU220RbSMhVzITwpBOPeruSZUuZYvMaUAZwTngU22Tap8ktwep5wPWty58OQvbnaxEzNuI6rVcWgtIZHXjaOfemIzGt5TMNxKRE5VupJqS5tm80fOUVOc5wM1AqXLErEwYg5AI6Cpr3TbyWPdJNhSMlRwaVykywjTO5DYyAD9RiplgIUSxguzHBUHof8/wBKyN95FAWi5C8MSvAqGw1CW0DKd8zufvDOBTGmdHDeARMxHIyMd6pzanCVZZAXHovWqcuoSpG7CIrIBkEjjFU55VfZPkBmAJULgA4qkDZrrexI45Ix/G3IFW7eeA/MrjywTkdM1hW91DBAvmEOSSRnj86me4tpQiq/lYOSR2NVYDdgkgLs4bIHAXuabJcxiNuC6t02nFZEUkCINkokQHDHODVa4lW5cuk5jjQc7TgYpBbQ6gSRTRkq2XC/Lwcf5/wqnNcOGRd+EzggdfrWV/rWhMYZmQZBDYBzUUNzLG8rnO8fdD85NLQVjd8wtd+YnAcbSOxwOtSPbsMkPtOcnPORXOxarcG4CvFlG48wfdBqZb+aG9EaEujDJyM5OP0osFjaWXyJ2BcoccHtmrUtxvtX52nB+fGK546sROR5R3jGA3OaavigWswhliZw2fmU8CptYdjcSBhgNJ8+M8ZGKilJcE4AlxtJXgEVVj1bc0iEqUIzlMjAPaoLfWUjLkjKg4TjPPvSsM2YpFlhiZgAVOAzDgH/ACKgadowAVyc4GOKbLrttIEEkRiGASCQAajXULeZgM4IOQOpHvTsG5ooryk5OXwCcdQPWq8weWdTnYPuru5yR2qkdf8As4BPCchcHBY0tvqMnlg9dx4U4p2YWNWMNFC5R8AAkE8gGooJBHGSXEp4PHH4VVO1laGKXLE7mJ5A9hTVVVSRN5XA43DkU7AWVTzBIuQeM5HHWkguvsFqzbCWHcckVSjkmQkRfOnfvk0sjzOyM8qhAcZA4/GhoB4u0QCUqXdiSGPT6U1tRSaBiDumB4Xt/n/Paqj3BkceVyOgI5xVi5zBGjBCC3BAGWJqrDsRrfGC2TJO8njI5+lLFqJYGJ1IYnO5h19hTX4eNn+QdQW6U6RJchiOTwQBk49atBYinu23H5ScDjHFJFeEsPNHbHy0+5bEYZk3JjbgcHP1qtaSnzyuNvbJXtUkWNU3KKVVQVTHzAnkDHWqSamm487HDYXdTJ3kCbBjJzhm7/Sq01sTBGylZQR82Oqn0oHZmut+gjO5dxHcDge9U/tyvG74ywPB6Cq6ybY2iVfmdcEHqKgaFhCpVWIX7xz1FFirM2onS4t1Eg5zng4I4qFpma1RgoOSQFHBPWqabt5kjDKAuMt0zQxugTk5D8YUU7DsWvtDtgv8pHAQdajt7jYPKLHEh5GcEe9U0hAkCSMTKBnntQkf7yVmBBA4zzn6UWCxsGSASxBXIcDJBOc1GLnbISfmiySDnp7Gsv7RiEkBpS3B29R/nFPhkSaIBeIlBJB6k1NgsWvM+zOZHBQEkL2qCSTFyskrjJ6KvAA9TUEl48sZkw0rnCrnoAO1Vg22SVwhJICgHnFUohY1mu1MrSKuDjacc8VBh7iZvLLAYAAHGaiSTyoDlSCf4uoqMzbFD7y75wNjcAetXYVi1dyqi4kkKOACAM4PtTY7wJD8gyXwARyc+tVZXEzk7tpC5Ib+dRqQnzYYowwOcYPrTaHY1LS4SQCNlIKgkFTgmon1UeW+F3PnbkdqyknZpioYKVHBPpVnzDJcFQAOBjjvStqOxZF9MqsvylBgmRjwPepDeW5QGMg57qckn2rJNwRM6sFAYYK+pohl2BNqAqWI+U4JqkhWNQX6TqExsA4Lds0kJRVJLgZ455rJk3rIIzIMuSQgHI/z/SlgkSKVGYMApw2T1qh2NG3v/IkMYXIBwQe9WbbUWww3KGzgAjGPasX7Wq3WYm3AHJI5ApGWWWZiCcd+eP8APNFgUToJ7lbUGbcCHGCOxNVoNVaSR0RCj9sjBFY011tAVgSCcFT1prXTAcEsRwMdaixfKdBFdeZK0crgE8A+pqulyFlZRnZngE45rHiunRmMgJlUZC+1Qx6hIJC8hGQeAo6GqsLlR0Nzfu3lqCCpAHAwc+lRXF95aN5ZDMMZUDBFYb3DkbFLMQdwzzzUaXysQp3Bjxzxn3q+VLUfIjqvt6B41jfG8YYMcZqrMzW+4ykMgJACj/Oa5ya8kiZQ5yD0cDtTRd3AIVpd6scjHJAq0NRH6wInJkjVljA+dT1rIeZVOVUhEGcA559a0ZZmuN8LMGBO35RjP+cVS8sRDlAwY8cdT3r6fLMU4NK+qO6m7rlZc0TX3tpxGJ2IRt4UsdpJ9K6C6ma4eNIliBKmTKLgk991cLD5enzu5w4bkjoc1s2OqybyxIAYfex057/lX7rlGOpYuCs9T57McO46paHRSag8VnH5SKxXO4kYGafFfwyr+72mTGThSSD6VQa6zHu/doBjIJyHHtUyypaRMkIUlhncVwfpX0ljwHAtI6AycYYDLEdDVSa437sxFC2BleRiljQvaumcPJ/HnqKWWMwQKocMqkYI5JNJmfLYHkKQkO5QDgZPU/WmTmGOBd0nHfA5FAjleMrIoKsepGcVG1lKIj5m3YDwGPJp6DRHLJFdFUjQgDnJOSAKuTygbFc4Rx1HU1VQidyc7I1AOF4JokbzWKLlkXncKEOw5XEW/HAHY9RzTYbiMzEOxAIwMetOiRDExYkkDPPOahjtkmMjsA23GcdhQCLUaBpPvAjBKg9CaihnCRvFgfOSSAOhpkVxuYpEd7duOlCAzSP8uBjHuaZQiJM8w3beDnp+tSTIBOkqdiOQcDPtSBHgkQD5gOeRnPtUjK8d0sx+VEAypGRUAK+xzlVKEDOW7mot8rIyBsgDhW4zTNw81mDn5hlUIoOdwJyAvII7j1pALcDf5eT5QUcHrk0RYbYryEHOenFOuoy+HQEpkAsBwPcU15InlQJnpgY6ZosA+YmGNFAD3DEjJwAPelO4smQAQcODyKrz3DPPsIAbGNwGMU0SvEBGAyqOST3NMbJ2jWVWVUwQckHjNIixRBldCFx8pB7+9RLIWmH3mOOD0xQisHw5GVGQDyDSsTYmtma2iJhG4N97Jps2+4KTbvJjAwSORUMKCBi7nJJxsHcU9SLpQjqY493HsKYWCOSZt0ijcp4I9qkK5YDYVXOWOevtTLgvDB+7+6Dj2NKt4s6qAGLdWUdc1NhWInzBkxAgHoc81Zj6jJOQMAtzmoTcbgcjb82BxUmfnwTyq5IxweKVh2IpJI1mCsST1JPQmpo2XzWUMDkZ5OBVSNBdBUB25bgmqHiXVrfTmWMrlwQMKetZVasKEeabN6NGdaajBalrU9SjskILKXfnaCAa8+1PU2upZHY43HhewHpTdR1Bri9aViVHYZ4Fb/w5+HOs/E/XYrDR4lcHcZJ2BKxKPvNx6V8DmOaTqpu9oo/RMuy2nhUpSV5FLwX4J1j4gatFpmj2jXF7KQMbcrGv95j2Ar6U1TWfCn7KGhz6DpRXWPGFxHsurxgGMbkfMw/ugA8evFUfGnjTw7+zD4Vfwn4UddS8R3TRtfauijOSDkK3tnt7V8j6t4hvNe1CW5vbmS4nkcs0jsSSfqea/O8ViXXfkfQLQ3/GPj/UfFmpyXl9cvKC3RmJJ/P6VzsmoAkljwf4R3rNuJHuXJPB6YAAxTlG9QSOgxXAyJSuWhfqqY6OT+AFOjuDLjJyOoGeKoEYYgjJpA+VCgEFTn/61QzJ6mm1wNuwHIJ/KrMFyibVyB2JA61kq0shACjPAAxyTSife3K4IHaoZLRqvMGVjvwAc59RVm1mSRRzjnqe9YLyb3JOQRwAKkWZ1HBwPQ1DIaOxhkBXyyy4AyGPX6VJLNl18sCJAO3HNcj9ruFwEJB9PSpBqMzIWZ95A5HQVk43MpK52DzgAENkKMsRQtyBjeQwJz7YrlP7WnkTbkdAMYp8F/iNgckgdfesXTOZ07HWR37MjShgqHjJHJqzFcmORFIByQFzxk/WuWhvZpQm/gZyOMCtIajvjEbEEZ5yMGo5bGbiad5esXAAJJbkLwBUsE7YOSvoARzWQZtqrgEoTnNEt8JHVATgcgDv9ajlFymu2Ic7Wwuc8etLNK6BHQgoeD7GqC3UsCEyYAIxyATTBesYyAMc4PY4o5Q5TWk1FTKEB7YPHHSmCcNu2tn+VUraSKUNl/mAz0/So/tSj5IecnBz1pcocppswCK6klunB4FNknZNmGw3TFZ/mnyyQ5TB4HrR9oEu4FvnGPl6Gnyi5TRklSSIDJWXoQehFOtwUhMigsOjEHpVA3ALGNDvJ4PXj1oHyiXkjjHJ4PtRylWLYmTJ3Bi39xf4qVZwdvBAc7QDwQaoJMZAMjey8AgYJqyZwsvMexlGRnnJpcoWL73gTb8+5142kc0ktwFZ/MJMbCstJjIWWQ5BPGODVg5UFj8ydMnkD2o5QsWPODK/BHGAx7VHkfNzlAAee9Qx3AfhQCDxk9KTcIxIWBzjGBzU8ouUuI0EyF1G0gYGOMmlk2KkZ3jfzkDjA9az0mj2HDHP0xmnSFXjRvmU4yG60+UOUmlkMTMXJI6Y68UJiRQEG3nOfWmGDeAQc7gDz0ojkYkZwozjNHKLlRP5wihKhBvY4w3JpZUMWFYkHAzt5pJJsSAEKTjoOlV2kkSUDJyeme5pND5S2qNgFSQAOc9CKhmAefIJGMZ9KikV4Zh++3rgE7CcZx/TP6VMXZVSQqSrHpxxU2sPlHSjyNrxhWHRh3FSRXP7sBQHPJ+bmq7p8xBJ2jnaOCfxp2VjQZGSOmOPxoBIk2BkOVO7GdtL5sce8Algygbc9G9f51X3l5t3m/MBwo9acx2kHA3nk9yaodhd/kRjksinJOMke1J5rFhuTCHkEcGmqpmQDOMHOzuaiaVgGAOGHGD0FNoVi4e3III49RTQygkMDjPPOM0QMMjPLYwM9Kimdrd88N3APai2grD9iqVVTgjpuGcUwOWDIxCIvKserGoiQ6eYCQeQcnvS/MIwshBDEbc9zRsFhwYRxjJIcnqepqR/mbeke04+opjSsIygQO4GVB7GoVmZHR5m2EkKVOeODz/n1pDsThw8xYDGRjaO9Qq/74rjCDqSOlOgmMm8ZBJ6YqdAGB3DGBjJ6CpHYCqFCFGV7c9acqxSxCLYAw5HrUchwAFOOgz6e9B+Qb0G4Dk460FWJpGjTYCMAjC46mor0b2XHK9MUyMGTBcDepB56AUtxuExmQ/IMZUdKAsDIYoOVwDgDPXHpUbtsVlPIYcjvintMblNoBHPHvSMzeUW2jPAOewoBDzbuUSZHH1HT6VHG6jchGx5Bg+hqaSQiNcHkYwo4qEkNltpJ6AjoPeqsURiPyldmOMEDjkinCOIMdhwMDkd6lQBEcOc8DIIpjxAxDHHOcDvQJDZWUSJ5MZJPBNL+9d+BjH3ieo9qZFK5BYhck4ODzipLf8AdOXlLdcn3piTsRxQrGWfe28nAGeRRLtuZhhsp0J7U9tis7MAUIwCB05oSE7T5IOR1HWgodguWUYBXgL3+tJC5uUaJBtJ4Oepp0agofn2sOSe9DIoG0Nh2PysowTQBAsOZWJG5xwAelIEeNjG7nZnOAMMPbNO3LDGcljt4B7g1DExmL8nYBn3H40A0WRIE5Zt3GNucE1JDdFolZE4756iqajYckBgeh6mlSUsWGMAdQOp9qfQVrD7iUzAAgAg59wf8mnMvl5zkdwTVV4iikoSSx5DdKsR7p4hv+Yg4IosXYh8xhGd7EBuBnpntUhuXijDYAHQjHP1pxWORSnJK4OBUc0ofIxkAAEd6YBC37wsCT3A7Cl3qJSWAkycYA5BxSKgYjY2MjGAOcU62byJsAAv05GePpSsOwqO8ZJcfLjA29MULIfmVjjI4bt9KddSFQI+gJHTtVYnZOSSXXsAeKEUiaAxqjszHI5C0j4liXYxVB1APOaiSR1LkKARnO4Zz7VLBICQrlQGPGc4FUmAkI2M20kBhja/Ump44goLAhFJIB98VVcvv8xioXGBxzRLMWRcHIGRgUgLJZ4wFRvkxy3Y1IwPBUYcDnJzmqqTKYgGkCkcGlnuCyJg5YDlhxmr2EkPkMroAzAAnGAOTUsUpQGNgS2PlyQBnPX36frVaKRSyMxLDopHY0+TaI9+d7tkD2H+c0upVi06mMHY2ZBzweAKitlZHJfaiA9TyGqO1LSp8yFtpySvaq580OYmkwkZ3BScg+9PQZbdoYVHl5Ck/gDTLcGRHQ8kchT1FRSTAxbBGdmf1o+0FUj2xkOB1BoESqHilPmjcucBR6U8zoYSmCOcA+lQy3S7A2CxPXsKWOTMY3gHeCAccA+9AhY92CUbJHHPapXKxQRuGLBztLODgGmJMkS/Mu7IwwB5qCK9EzSjGAo4DUrDRsq4jdIolB8wDCnqTVWWfcQucNkg7fSq0GZmJaToMA/0pY1RICQ2+cnnB4A9Klouw6HJDeQucnBPenCNxbP5wAw3DetQmbDosY8pxwWPQii5zcSvht0ajJPanaxNh3neWo5Jx1xzxT9ytGHIOG9etQF9iB8gJ0z60k1z5sfeLBznPWkGhLLP5IOBvPHOOAKRWaZQqHCk8jpioFvYpXO05wBwR1qZiSp2NgkDpQSSxvFu8nysopzIxODToYxEjNjcGJBYjJUetRxEIw3Ec8YxUQeblGyEZiM9gKLFpFqOcrMFAzEo4UdWppm++xUBhyMDIA9KhiAIfY2XUnhuDipoZfLwAclhjb70BYjUExEKRnOQvc1HLtZ1WNjnnk/ypwZpQS3yHPUDg1E6oELGRlwfvDjnNUKxZVFjTewPTAyeahhwWyCQwJyxoBLyhC4C46nvSO6qQqN8pOCD/OmKwedH8zlgJlOBkZyaeWyVeMBZCMkdMe9QOyeYBsB55qUTlM8KT/DxkioCw0BhcA7TjuemfUU+aPzZS4OEA+YetKHbncCGIx6UQRqHJU7pAOp4Bp2FYfAPOCk4AUHI7getR2sjtG2wZAOSDyevWmsrRO7s+C3BU9QKUxDKGIlVI5HemhWIZImW6RnXchOSO1TCRSwIUFGONp5K89adFMQZY5McKagEyDOzCseMnpmkmUkTGESSDIJIGQTwPpUNtMI5SpUEA5z3FDSyKv3ueAPepEXyU8yMh5TwxIzQUK06FWZmBPTjjHtTpNs0JVT+9IyFA4qvLOhOwjB6k4p0Y8liyMXA5DgVQDVZmlaJ+Co4z0zUkqpxnBCcYHXPrUCqX3LnY7ZIzUkzfZ9gZSSoyx7Y7UCJmYJESXLZ6L3NSSOrxhNhbcOcc1TeYMxkUcAdB296IXMzSAAqAu7dUsZJGwtUGxBtPUnrUUbqCWZtxbPy9MVLL5ZSJoSXQDkZ5JpbizQBJFcZIztHY+lIEELNGrSbt23kp1OPWmo5jjldgSRhl46g9qP9TLGDyrDnB5qeWdpFljBDDaMYHSqsBBHcmeEqQAT1bHP0ppkVwIi+Apzubv7URPFbRkMctyWOOT9KaGTzCygEEAgngE+lMZZEhjtXaNt2OmRwKrklGBdcNgHg8USxhZXA9ASOw96V0A2oxDA8sRninbQZKkcoZGDqw6gZ5PtUULC5uJDjJAxu7Us0ioCmNrdMAYwKr7sQswQrgYGKGhMcI4/nbljnseAKmtlCymMAFZPlJIziqsZKyRYHyEjJNS3V2gnIUEDPr0FIQoNwsjLFggEgqOoIpTDkEMSXbnPYUyUl40aPJBPY85qRpfLhxy7EZyO1A7DYQ4IizlAcc9KdI5lwIyA8ZIAAxmm2jbojuzljhc9TTnnZRGNoUk4LEcmnYoas8keSygRnhv8AGpppS88UQynA2kjrx1qvcL+78vJKg5LVMC5cPKDMAAA393iiw7CNm3do9rSuRnLDJFSNlsiQKMrgEdBUXmXF1JJ8oyoByOBjtSzJ8hjMmXAByegzTsMmNt5qIqEkAYJB4BqKZnEkULDAXqw4yKj+yrDG374lyOCrcGk+0YRFfDc4GetFiAy8IO1vNc5Kkck1HLI+5AFKuoyVznFTJF+781Hxu+XHoKgKszqGGWHUjj6UAWZDHHGZMBFYjCk9T61BdytGUOMjOcdhUjwPLggEovTHQmmEOyhVZdwOCCMkCmBIlzAYRmNiQfmOaZdXDIVymwHgGmTwMtsTFy4OMnpT4ZxIrCZQGA6HnJ/pQAk8aqERVKlgCW6/lTILoMpiljKBhgOPapX3w4Zl+TGQTyKrpbyM28Hoc4bnPtQKxOYyqYMg2kZ9M1HHB5ScNmQc4A4p6NEuPNfKMcE4yKjabY6HzQsSnGMcEUBqTTNvIi2kYGTIP5VHCBHGQCZR0YkYJGalN4ZYp1WPgj7wGOKqrLNLCUUDHAOOCKATJVy5G4hwCAoxTDEscufMBAJyFODSRB4SFJ4PPB4qRkjXcVUuAMkt1+lBVyO3hmyJWUl88LnNT3SOE3KdzMMHb0A9aUOnGJC20Bto7j0oZDMkU2CiKfm9DQUMslwrKzhyBkjPNNXbH87DpkAg8g5pWXy5AxYY5xtHX2qrcO8ZKk4L9u+KtD3LsGEllLAEuMKT2qATFFJCgkE5wOtV0fzZCI5G3jACkd/SrpfYAW28YHyjAJq0h6H1vFfoUO0ebGo3MwGSKa8jySlVKMQNzIPvAetU9F1VU82IEFPvNgUyXUUku2VBsVRksegH9K+HUdT4mKuaMUsfmh5yQqjgqcUs13GgS4KGXBwHBwMc1lG+WImN8HPHA7VcttVWO1UR7Q27BjcZq0josXJbk3EaPgRRjkhuSarTpKpcMwYjlFx/n2/X1qLUruNbRgCFc87V5JPpVSCYXUgUlmKjAI4ycdKpR6mbeti4p2xBS2yUHJdjlQP8/wBKdHHmJgz7WJwM9SaHj2IJgjMVP3Sc4/D/AD2qeKJQR5ynYx+U5xg0hdShPG8UyP5g5wMEccCm38Fxc+W8IPlL1K45PpVq7gJnZHTEPVWzyf8APH51a8yK1mRZGAXABHQEY6YpAZseJVBnj2uPlJx94en14pl0nk3carA5XP8AFyDWzHPbx790e5yMqARyKguYJGtg8TEuGLEsMgChEtGXc2ZDK5cIEOTxwfamzOqyI0ZII6pnqK2bSFZLdhMwck5Cgc/5/wDr0R6YZ0xCiiNSSSRk9RznvTFYz7cSsxYqYg3K9s09V2Bnd1QHqGHUetWZrQw2wzMpXcQoByc8/wD16g+y7sNv86Q8Kq9vai4xokFzHJCmAmMgjqPeq3zhUlADheCQPSrRsmW3LFSBnnHBFQi1kazZOkvUAHggUmMjDhwZSV3PwO2KfNd/KkQ6/wAJA4J9Kh+xvCyzy/LwFCcfnVgSuoLSBcJzgL0pFEc67JIpIyQOjK3rU/kC4CM5UEHhsYz7fypJZ2NrLMpUKoyARVWW+WURSGRY0XjGKq9yWWpGjilddpchfzpq6lcPGVK47BscCqsQLo8jFlAySzdxTry8e5xk4dQAmBwSOKAHcRqFUFyTkkHAHtTrWaWF2kY8DhV7ZqC2k3FwXBOPlIGRmo1RWbYXaUqcjaec0mOxaEpnaWWUlARwwOAP8/1pgtvssG+SXcSck9OKLidXKBcLkAEetRmXy5drbijrgHsDSC1mOF1NCz7Y2DMAASePr/n2qyU+yW4aSdQM7trcsff/AD6GqBuEMgSYlDkfOegFSXMSeYA0n2mFjhXTgA+lOwmTtfwx2zEEhhkqT0JqBbp3w+SMjIzyQfWo5rfypgNysHUYAHT3qzHbNaqGnTDkZXOCDVEWJ7G6/wBGMm0s+cHB6c1O13KjqpcEjkAdD7Vk2kj4eNeEBySe1Okm2YR8leSXByBSaHY249ajVTsViRwSx4PtTX8QTIkTE740P+rwATWRa/6XJ5QbAPBx1b2oitSEkjj3F24G45oHY0V1B76ZNh2ImTt7E+lW/PZi25zsAA3E4Cn1rnGlmVy4UoUGBjp06mnzXjTxiKUkMPmAUYzVIizOglvWS2JmbGRtDjiiTUV8j5RtO3BI4PFYVldmOMpIpaUYMYPOfb3qwZ2mIijZTJnJwOvtTvYaN+DUWuYUEgEkgOWA4O2rB1aOefy3TPlDgLwPpXJ23n20wjaQsWJJA61p6ZdRQMZXG9QThTyevU+tLmDU0Tdvd7wCuF4Xb0+n4VdkeztIhGUJZwPMk6mucuL6KEkRISpYsGBxz/n/ADxS3l71XeoDKMt2UUNj1NWeS3DB4xvRBnI5GKW0ijld2dirkfIvvWJbOYmDIDKTwCOmafDqridmA34GCgNK4jUn04FXjjCoepJ5OO9MGjW0sZiYsMDJ3d6oPqPmzwSsXQA/Pk9qkluW3nbL8vJBPGfaruK+pYFgiqxZkEcYwBtxgev8qqwaeXlkcgbTwuep9qhn1CRViiByHJOSMnOKcupiVgocREDaf8/hRzBce+iM5dxKFQc5PQe1QXOleUU2sJe5UDk1oQSFolYuGcZKg9DxVaPUDDIG2eZv+Ur6U+Ykz/7EKTsYkC7xypHIpE0EiUmUnYOnzZya1bXUnWaSR0BjXoe5qF59jvKzhlb+H+5TTDYyNQ0aPKNC+GPy56rn/OaryaGVLAOpfHLFeD7V0kLxFNzAEtwCMYNDRRyKVdcOeSAcYFUmVc5MWW/flMFBjpTJLFXJwoXaM4xgV2L2sRaJlUBwcEH+dRahaQk5+VW6gDg1dwucNNpCTSIWiaNM8luQaE8PwSSF4xuXoVB5P0rtlghjhCBQ+R82Bzj/ACKiOmwRRo0QATPQDH41d9CrnFy6CsqlIkYQvn5h1B/yKji8PNCyQq2MDoRzmu4FqBKuBuXrgY60sdo6AkxgNn5c85pXKucQLO4WPZjDhsE9N/tVSfTrq4lXaQWzwR90f5xXbf2TIYyTG0p3Esox6/5/OoWtCrL8gRhztxzRexKOWS1uAwXGIUBJZuMmqUs97boXiiZgTjIHJrsJ7RpCSjcKOVI6+1Qm0imEcPCEnGT61S1KOMbUfKuwWRgG5JPODVmeS2uHeRcYbA3KOhro30CIyODtlTOM9iaaujIiOYoQXXptHTFS0hnNRXSE7WHluMj5hjNSrdLuKzLuwMgqQMVs3GlRkBjFtdBknvzVddIgugNhBdTk46E+lTbUZixz/aLnLgkEbVB6Cm3Flumfa2XGOUPUVspo6vIRsZXzgY6A1WfRy7sXaSMLnoRlj6VaDYpT6fNNsBmVO4yM4qtG8wiO5iyg4+U5NXrnR5JIkAnZkz82OOKkNpcNaKFiACnHGMn3rToVbQpQySRW7LHKwA5BB6VI+sXlzH+8OUxhgBgn15qaLSrmRgNpCdSRwPpU0NhLlljt3c4zuxkA1JJVl1q5hjSNNyDrg9zUc15eoDMxGxsADsT6VPLpZ+yieUEupPFNgkjMZaUFiRgRr0PtUgNh1JhGPKXYc7h0yTUq68Uj3XLGVx1CjBAqiFEsxcoVZeVYcD6VJ9le7miATAwTJgYwO1aKxSt1NEeJYEQJKp2NyMgHFD6qLiItG+WPAIz8g9agfT4liwrxlv7mMnNZlmqozIsmAxIJ64/zigHbodDNeQi3j8p8llw6nnHv+NNadLiLOQu0ZznBx61Ufy2t4kjCmMMRvGOfxptvp0UHm+a+S/AKt8oqTNl0zDkM4O4ZBA71MstvDFuO5jjDAHGKwrq4eC7EAcPGoAyMcj0qrd3Eoc5ciPAOO5qloPc6aS3UohQFCRkbuSRRbQFnfEnzcZHYVzMWqygKpMhx/CT0Hr7VYSRnZHgZl3H+IkVRSudc4aNY4H2k4yFGASP8islJ9xKhCwjbLqDyBmsh9XuhdPMCPMTgE9ABUsmqlnZ4iASvzheCTTLsbamMSiRSHkHOSOB9RTYJwzNld8p4IXnI9KwF1mVlOWQFRwQMYqaw8QCG8DEEnGckDFArGhLzMrIAiIDnP9aeYykRBIHQgjjn1qjc6pHPO3AKH0PJ5qzLqtpJEv71NxXGOhFLQCadYpkDRNtI4KngZqBWAQ4GDnDZHT3qm+pRR74wg+UBsnoRT/7QgCDzHCBhgMaoCWWM3MTpjPHOG6iiOGK32ZcNGerDnFNl1CMXARCoBAUlen1qSNre3uSFceUeuTkGn0AozWbXn72IMApwDnGatC13xxuzl+cYXjBqRg5u4Y43Ay25lA4xVqG0eTz1X5U5BI6UMroZMiq0zgDkD5VHrU0UJe3CsfKOfmcnkirSQt9kkVlwPVRyfx/z+tQuojVCCGUgAk9BTsDRXOnHIPBl5OT0xUE8DQqEzkDnjrn1q4LoyZiII2g7TUQaPcq7izLzk9c/5zTQrFZCUkUSKTngEnk0171mby5gCoPOODU63KvIzuFBAwfpSfuZhuZMnOBntV6FJEUNysKoCgEbEhjjmiSZoJnw+AQTkjirAhcqjsimBeQwwTSm1SXMjSLGOgBGSfakUkZZm82YPkvIeMdvYUsgYIxzjsQOpqxHFFLKDKQpToBwSM9KbdASs+0bAe3XilYCJ1eZxIvAUdDzk03zRgNtyehx3q1bAQxqGHmEnIxyQKguAXnd4yqjHT0q9BJDGbIMqEIW4KDqKevlSP5k+CBwAOM0Ns2rGoBY9T3zRHDHDK4bJAGQD2plJFFpXmlKIQiddp5NOSBsfMSGJyoHBp8hC3IYRgjqSOmfellmM0+4EYx8p7UF2FCkFZAhBB+8BxmoJIBMmU+Vcn5j0Jqa6aX5AX4HBHaoGmZNqBflB5x0zW9OpKm7xZpF2Mu5SFCcxliuSAec1SgujIA5RhtODzwOe9a2oQ4UgFQ3U+mKxXTyWKsMpkEgda+xyrMJYZqr1OyMY1YNSOmttShuIWcL5u0YwBwpq3FeSTxKwjdpgMBUXORXN6Y6oGjhcIDyQOTmtq01E6dKAZA647nBNfuWXY6GMpKS3PkMbhnRqabE6Xht2YGM73XBB4xV2OJzbpdF8x87UA+aqfnw3UzvujIk4Azkir6ySglFkWRRwzAcdBxXr2PLcbDjdsICp3bG5BJwfpUjRfabctI20L0BPP1pZ0kksxKgV2BwV9Kq3CGUru4TAyfSpM7EvyG2dlIZs4IB5x60thG06j7pVSTxwc1GgTzCoIQ8DNSiQRpKEAznggcijYRFdzCSTIXYi8YHBzTdxWIvkoccgH+VRSSLuEZU+ZnPHNTQ42+bMQBtxtPApX1DqSwCMQIxXDvyQvUVDFKyu6BhnOCz9qZJcl8iKPacgBzwKintnlnO8qRwx560mxlhZBvKs5BxgMBxUUm7yCoZiAeD61PDIkqDLBQOAdv6VDdRmU5iBwv8J4oARofMEXJlYjJx0FSTylQm58pjDYXO2kjnZEdlwCowNtRxSRcliSxHT15oAsbyfkVgwAwpXgD3qs5NuwWIBGHUse9EreSoZV5btS4jkRvPjYnGFIOKqwhshWFBI3zyE8kVLEzPgsQTjOMZxUcMJa2UMQNpIJHBqS2AhYyq+NhyCV4NFhEC3GfLik3DnJK8GnPOBJhl80gYD9M+lTszC6iKRiQdSWHFNmOZDMiYAOCD0ApMBwVGRZXwn90iojN5ZYvgnGQB0NT+UZgoyqxv825umKido4p0iUbyCRvbofekOwsEy/Z8v1HIBqSNozIwt4toGCW9faoZbRhlgwKjgDt2pAxWLCMMng4Oe9K47DpyrsBgAk9B1zUp2Rxq8jgjpgdTVZYWFxvbjaMAH+tc/wCJNfMTIImVwBncBXNWxEKEeabOrD4Wpip8lNF/xHra2cYS3Ub2XJJP3R/n/PFcNd6j9pIVjkZyCB0NVpb17ucyysXZuDzgCu/+EnwmvviNqkvmbbHR4F3XWoysFWJcDse/Ofwr88zPM5VdZfCj9FwOW08JG6+Iy/hj8LNa+Ketx22nxEWUUqi7u5PljjTPI3ZHP0r2rx38UtB+Dnhu7+H3gAwpfGIQajrMaYdRzlAepJyTn3rH+Ifxb07w3oI8H+CIxpunwxhXuXxvkYDk++SST+FfPV1JNLcmWaTzZXJLyHqx9a+CxOLliH/dR6yViLWbx7+Tzp3lnuckZkbORjpz+P51li0f7zqFx0Gf1rTkhW5cSFs8/dHFK0YdSykcZBVu1edclyM1YCyMMDHXdjmo2iIYIo5HNbUCIYCd4LdMY4xUEuxnBVQM4HHQ1DZk5GeLIMrOWxjpnuagEG05425xmtuO2R8oQST39DU0GkO7FBESevSk5pbkuoluc+kJEgGcjr9Kmj06WWQCNS+444Ga6u08OxPIrTDyz6A9a0YdOUoCgARTgkDk1i8REzeIijiF0xg5Yo3AxjGOalWxdDkjPfHQiu38iNiV2nPckZxSCyjdgVQbSMAkdDWLxK7GTxKfQ4z7G5DHacY4IHWmppc7JkphD1J4Bru5LKCOLDDEikFcCmx20ZBRtoUc4IrP29+hm6/kcsmkmGNWYAB+DkVKdMSEhOgOCR1I966RrU7VziRc5z6U2XTVEwn2gAY+X14qfbGbrXMSSzIVUBwsbZQnueP8BVfyh54+Uk9Mj1rpmtfkzsyFOQOOtUo9OEzEgGPBJye5p86ZPNcyirKgBYAg4OaRypiBGVccjHY1r/YRMhTy++dxHNEGmBN3mDIBxgjk0uZMtMyt0jRksSwxwCcmmyrKpDbshhk8d61BaKshcnZGoPyjrmoJkxIACBFjNFwbKq3HkAvGNrY5zzSC5DKHG0t144OafJH5hJjQ4HHAzmohZGLAVDv6nNWrCRLHcmYFgQB0Ix1qF7vZI2ARkY+bBP8AnipTH5ahcjeeTiosBWIYDevenZDW4ttfMCoUbcHG4nmra3m9cDlem7vmqkFtuyxGGPJA6ClW1dkKjpn+E4paFJFmPUQoXbjzgcH6U+TUfNjdSMEevXFUREDKdnUHBpbm23T4zgHHTjBpaCsWhcLFEu5gWIznOTU7agPk2jcBywXoapSWRRNoA9yT0qNYCo+UtkHOB0NIk1IJVcBicDPQnikiuSsjuxC/rxWfnGcAgKM4/rTTclVBwMnjB64pAXlnLycAFCec8Gre8ysDg7OAe2Kx8u6KFJAPO4dcUyR5IwEUkrnnPrTKsa5PkLgvkk5ABpsU7szNsYoOp7D3rNjuJCRudWB6D1pwvA2Ukz05AOKAsa0t0swQowIXJ3Dj8Kia6kuFPy4K9Cax4bpoXKLyG65HapZL3yyFLEDPUcYoGajTlI8FsuoBxjvSwXTDKuQQRgBfWs8XGNrZyBnOeppI5tmXyHwcjn9KVh+hpMxhbcH3BuB6CpI5xjlgccDBySayzqCsGOc85ApwugshaMbAeSDzxStYkuNcKJFIBBYgAe9SwSxrM3mtjHPP8qzWuA6ZQ/dycnrTba5MiM0oGVPBFOw7Gi1w8U4G0gDkMOp9KsyXEZYFdobGeen41ktdllYOeR09aT7SJEVSw3k46UBY03m2MnGGOQCelNkO/GGBBOCR0rPuZl3R4JDDkKetPWRIw20MN5BLE5ANFgsWZAsQK5yB2B6VJE6w4YnIJxggnFUUMh3SMRuJwPQ0lu7xRncwYZ6HrTsFi7CXadlwQAMlh1A9ajZvO3qELYOD/jUMtwISzhjkjHB60+K6JjZgQOOuOaTQ+Un80RyRiNQAMCQA84p0kqkYKkBjkjdnis6CYOHbOGzgsR96pbdGWXLgsO5HYVNgsaCz+Xkx7dx4G4ZA/wAaSKQZIZxv7belUp7g7sRAEdCDU6PHLtLIVcDjHGamwWLEKtLjcQHBJLHpTDcOp2bCQDyexqBrlt7gxlCOAScila5iZSGbBx29aLBYd9o8tsINueTk5xTzM7qYyQgIwT6+9UAFAAYnd3z0xTkuW84M4zs4AGACKdhpal5iEI5OGG3L805pTBEBlVDHAJ6596pyyt9oDAAgjAU9vepgzIQshBUjJNFgaJpJI0XazEv1ZQMih3Vdm1sxkAhhVEboR55GfMO0U7zt0bDKgDkD0FFhWLK+XCBkbhnPPUmpluEWMl02uTgqe341nx3btyVBUcYPBxT2lUgAnqPwp2CxMX8wfMmF9vSphIIyAoKg8AnkmqhjM6OUkGAARnsfSmW9wVYea2XHAYcgU0h/ItFN0RTdg4JJ9BSxuHQKpBROQccmmuyuGSQ5OMnbwcVXE7q+EKBcY2kdPenYEixLIWCsgwMkbSOfrTlXEQKoSi8tjsajW+VkUYDNnFCXGGdQMIRhvalYLdBYwPN8xjlT2HQVJCUGXyAc4JI4Hv8A59KreaApJOU6bRwT+NN89Qgjx8zdaB2LIdUcCMh0JzuHf2pplAlyV2Ke/v61WimMbIoGUHBVuDUqOsgcbuOxboaodie1KbpXBALHgHt71G6sVLqmeSCQOtPgWOKUhiCpHrjFBR+DHkqDgmoGkNitWlUsCFfjA9KSOQyuPMKIynDZXB/zxUqSi3uQzfMNuSBxmmSjzHaRQNnBYH/P0qR2I58OyqCTzwD2+tRnO0gEYJweOlSqMl2K8jgn09DVhAFAVcMoGTxyen/1qaQin5CxR7mORnGM5I96eETD+W4ZyMDI4FRzNkFc5I4Ix2plui8MHwcEbe5poCw8ahwG5wOR2qvKjPKHBGxf4BViNYmAABIJxkHoaarJAxaQ7S3GAe1VYdisu1N2Djvk065fzEAVOAM+lShlcqQBtPQkdabkxk7wR329DQxDFQoQc5Q9R0xVtZ1mVwjARqAA2Od1RrEk8Ay5BJ5I4BHpR9kit49nmLsJ/OpAZGPL3jJJAHIOAajmXOJQMkcc05Z1SYYz5eMdOTSRMxRhJkhuAw4INOxSEebZFuchs8ADgg09WErrvztXk46nimvAikk/MMADP1pm+WFGZcLg9x1FUMWWcKBtIK9xim28mFaRjheSq9zRC6KCCgdWOQKkc7gGC4CnHTigQ9JUNqpx85OcY5ot4kw5IJcnO4dPpTcbi4zt7nHU+1DAwlvLbIIyFPWgBzOlsPMBJKnlCcgimST5uQ6DLgZIAwMUxVWQFmOEHXuSaduWNPkYlycnIzx60FIlIBIKqA5ydx6CjeUt9hGGOTilguXRZGIUsV2AkA56f4VXbJuQZQcHgAcUDEi2kMjHpg5HrVmdFWNG2HA4Hf8ACoEjWHeSQqg8k9Pbmp4clxIr7kyAUGAcUiSMtbqoTbg4yHHQGhJF2hcEvnI9DRPaqbgEOFTGfxpNpS4jfy8Beh9KOpNiUTuiGNgFYnBJ6Y/pUUlyNqbsk5wQKYZNsz+aSCWLc85FSbjLIdhTgjAIwKktDpZhEUBH7wnA561X81muMEcjqp7fSnSw7rhd/wB9TxipnidUD4G7OAB1IpgyZ7lIkRerg5G7gA+tQlt0EiZVy/zcdqdIipCsk4JJHygHmolkSMHyxvfGSB3Ht/n+dFiXoKDHDwQckZyeBmlRxJGQ/QHJKjkUxis3zTAjaMgjtSpMXt2wAQOB61QD22wkbRnuCamBMIV2j4Xk9OKfbnziFZPLO0ACTgmqkcn72SFyQF/hPY+tKwx9pKZ5JQcLxlA316VELjypSrMATkA9wadNbsrh92EJwAOtOlti7puiEWByxOTRYCGOZN37w+YR0DH371c87LthNisvGOcUg06NY5XdgZD0A6fWnWttiJ9zFgBy3Q9akQktuAiSSggydCO9VpATGoSIEg9T2qxJLvkzkoFAC56VFc3Qmf5FK4H5mgYyJt6uGBL8AAdqcoEQaN8g4yPWlaORbdpFYl2xgDqD60rTK0u4MoONp+XOaaAhnkBwrMCAMdOcU6YultH5bgPnByOtILdHYufnKklSOBTptkwPGDj7o7e1UAxSd6EnMgGMnpipZFATM5yGOAAeTSKPJtykjgg9M9RUsCpLAckNg5GetK4LUgDQPKqPJsjOANoxirkrKiny2BgAwAo5/wA/571TubYSEyIVAHGD1BpissKqof5m4+lJDSHwulus/OS6kIFHRs/pTAuCEDgDaGJbqD/kVK6bQkm4EkY2qOh9TVVFeVmZ1wj8EdxTsMsPKoQttLEnAB6U9iiW7hgUc8HNIE2bxGcBQD81I9ws2fMTzJDxleBiqsBVDbZdrjeccA9acPKCuyI4Ofuscip4WjiiKKd0jcHIzt5qOIgDbIQGViN3UU0ieg+CTzIpmdhlRnAFRLflDmIA8ZAbnNTyyoUAJAXGemM1ABGULKMhecdDmqtoMRmN7G3JBHcDA+lNguW+yvAQCSR8/Ye5qbcsyuUOMAHaKY4WIgE4UHJZhjNQxkkiiK3JQ+YF53L/ADpFIKg4y2P4RSgrGuXYBW5IxgAUkMxuwskTgAfLGNuOam4DnDlCgGx8A8jrUS2THaGDeYORzwRjpUzy7rpPMwrYwAOn1oeVfPaNcmTqGBqkxlaOJ95mK5K/w5wafJeLISjgh+BtA7VNLiLLOMk9B0quwCM5bBYj5SOKrcRM8pRy0jYCrwB1NTWoUCY4wZFGVzxVK4mMxHy4YD0609JxLEsWcHPLDrQWTRzi1uDLIcgDCgdM+9RSqgkTneepwe3pUEMG1nKsQRwd3P41NmPaVRsuBksO9AEfmLLIIgCCx2gHqKfIDbOoBD9R7D3p0MKxMJJBvYcYAwaPJhM5U5Mg/hJzQTYVgSg8ogxAZAPUHvTEhaUFmjYxEnkcZouJ2gu4dqq5lIXavPFMAd2lVGYR9Dk0CJ4fMjQqWZYh0yahSMRzguTsY4L9QfY/nQ0bQbQHJ3DlSKaZmM4jKYB5NBVh9zcEkwx8hhgkVID+4eLaHYAZboR71Du3IwjUhGO3J6g/WiWUwjDDIPB28EiqBIZ5u3IYEZHKk5qUy+c2XBIxnPpUCyZUEjBz95h1FWbNBcEq3KAnBU4PSgViOKNVgZShwx6nnFOlifzlhUqUABBIpy3Um4kgAj5QuMDj/wDVQY2wzscgYAA6mlYdiOLMVwEwys/GScgj+lJMkgcLuxGTjKjGDSzhUnjIkweMj0pJ/MdA2AVJ7nGKaQrBcMBcRDBKDgnpk0m4/agoPy4zgnk0qRNLlBJvTGScUyaLYqsowU4Kk9KTQwihdpC8fUcZXggVO8rhGTkKeAKbLN5MCyx4SVuPbPrRBlplJzleSzdDxRYpDizP8jJkADJHGBUStiQsyhz0B6kCp5GilUp5g3KTlQcZqvcsB5SoNhbBBHOBVIY2YrlQByTn0JpWK3KOqkk4yR0q2oEVsfmWR+rEjBrNaBftRYsAP7oOCa0QH1MlhGHP74AsMM6rgU6e2NuQ5fzRgAMowBTyZlh3vDmftt6VZNq1xbJJJyf4tvAFfFJHxUCpLNFJLEmQ2RgYGCDSjy1fzclVHAUcZ9qsRWqQq7ylYyw2qSOn+HSmJF5mEmiKkHOc8Ae9BsRSR4UtK+0t0z2/CrcNqUcL5qlQAQVGOcDj/PpVYsrKUU7yvJ75qQF0JjQfvMbkQHJJp6Ctdk0900LkyHaDwF/un3prXHm2y7yQ4YnjovvTS7Mx/d7nABI6irEVszLJ5kJiQjIbOc+9Jk2Io40kaPMpbJwYw3J/wrTuWtSNxYO2Nu1RgnHb2/8ArVkvDCmxCkjPnIYHGasx7t3mHGwAZJGKhgSpIHkifyTvzjA7+wp0d+EhEjgh3kKhccADNR3MwlbDIwbgiNTg/wCTU80RkJLgb1UYzwKSB6li73vCmU8vcMKcYJpJHTjcxRgNpIOAf881WuJWQoW5AAAGetS2jlWlaQZyuSMcincVhsNx50gEpXAJABXGakMcETJMzhVU8YOM+3+fSl+1LKDEm0ZPzMRwBRNJEwSMADHG7t9aEwsEqtEqTBwJMk4bkGoIZczCWVlEhODEFJGB/n9KSREldVeQh24XB4/D9a0ZbeJVjkW3KhAAST7f5/MVaGVHZ7i9TbGCmQGyO1Ty6RHMkskcgix3YZ4pXlAiyrLJgk4UYI/zxRbXjtdBoRuB4Zc54qWWiAW1vF5MEiHezcA8Z4pn2W2lxEkQVEYlioq9eYuZw6EOV4x0NQXEaxzQTk4OSDGOCaQnuULvS2M4UKXiYAHBxx/jUkmnWzwqQrIoOCCeT7VpTYmdFY7FBBJHGfap7tbe2R12tKzqMMO3NOxOxzkmnrD80UbIe5Y5AHrVdbT7HdDY5Lv2Uc/5610otA0aOxKs3Az0pZLOB4lYggqeWGATQUjlZ7DypWUJknlhnkZq3c6dIsMZCk9y3YcV0EmkxtbCSJt3mDAb0pLW1e9V1JIZRgqTjIoJe5xP2ScSFpCoCHIUjNW5d7xBgBvxkKBjNdleaJb3CJFgBO7g4IPpVOTTYLfYAhliHBAODj6073YuVo40iRJ0kLhApyAeea0C8xCyMd8bEjceQD3Fao0hGR3ki+TryaVNMjihfJaRuuAcACmCRzwmjimkQMCHGMZ5Bo+0xwSNhTNFjBI4Ge4rcbRY5ojOwUEdMDAH1pV8NpAWmYmdCAQoGAD70rlWMZZIpVRov3ZB59hUolE9yqxyhW4C+uatXegvIitaR7Rk5UHNU7fTdzFSCHBBz3poRHcXLWkwVkzE3BYDj6/y/OnSSLPAA/yMATz1x/kVK+jTsA6v5wUk/L6Z6UXVuI0KgAADJ7k+1VchpkU9mhhDYPmkYyD0FSwI8MMUUSAkNl3HXGP/AKwqg0c0kLxZZFxnJ4wDUsclwihSjKpwBIDxj1NILMuQslvcOWUqT952OcVKIcujD/Vd1HXNZ0iO28Zb5RkZ/nRFeSw23lbskHJOMk/5/pSHaxpExkriNnj3YBz0NSfYY98ixOGcjLRkZJ9v8+lZYuxZSbyW+Ubtp71NaartvUuWQmRfuqvcUAydYzE2wI8RUZYN2HrUkMYinVwhCMcGQjIB/wA/zq7c+IZzGf3aAjOTjkg9v5f5NQWmpQW0boxUuBu3HoKNw5RI0EU0glGxMEqSMjNVEEksfCbnByDzipY9X+0yqshBUkgMBwT6U9HhuGKpLs7ccH607CsUljk3hsFcdAecGpkQzQuI1AkA3OCOcVJIWLuYmBOMFTg5q/ptuwG5TsA5JbnJ9KRNissbeUhZ1HYZGPw/lUUkm8hNoMf8Tjt7Vee1haRg7HzM/KoODUc9msQSRuUBIJB4Pt9aB8pmhvI3yyNkYyAO9N2+fALjlBn5geMVppbQy84IcgYQ88euKhOniOZo1feSMlVPBHt/nsaaFylZbiQwlUQmJeSQOM/5/nTbbUXbeu3aV6nGfzrQe1kiwpG1WAAI4BqGSy8mDainz8kmqv5C5SrFJOuHLHCnIx1NI1/LKrR5BJJOCuTVv7LIoCr1Xk561JNZRhllClwB823jB9afMuwWaM57qeK2GEJZvlHGPxqXzn27VGQQAP8Ae9Kk8neCOd4xwetO+zeVkK2T39qpPQCO1uPJiMbtxIcAHqDU7XCmQqwwGXAGeQfWqNzEpjPmAs3ZhwBT2VnkjjO4nHCnOTSbKRJJc+U4Bk59AxyaY5WRTIWyQeAvJJx0qCWKZUlwRtXkkjnFLZrtjZtwDnhVx096TkSuwtvfw3BfaMOw2qpGDkf/AKqcbe3CoJx87HG4ZO33qjJbk3B/hAOeOuateQs4CvuU9snBNaKQJsR0YrGyMuFbIQDk0rTokTDIJbjcO1V7m2WGUKys/pg4BFOaEwIu9Shxk55IGKbkVcckPmExuwAOME85qP7KI23RqAQcEgcD6063jTYGDYJJC7icUx7ny7goqlmIA4PX3p3KvYUpGGDscknG5eMmoktRIWeQ5GcbRwfrU65uSA0WCnOFPA96qQ3BimlUgsQMnPAHNHMS2RxQxx275KkhieepqNUd8pEgAxyAMnNWJrtFcoIiXPPIGDTYZyI3XYYyvJyeo/z/AEqri5hY4pIY2SQZXqSMEf56U+wmZYmkKYQZBJHA5qNLpQp2fO/POcgD1pWu8p+8G5GGAQMfhT5jS465QInmEg89AOtVh9maRgluruw7DgVZdUa0jVWBAJK57+1RhI4gDsYS8kAN3o5h3K32WGaVUMQHqTxUxsrSDcQDnuQeT7UiPiQ4ILdwe9NV8MzsCVPQ+hp3FcY+nRTKDtCHGMHr/wDWrL/smG6cFQQc7WyMYNa7TyttfAeIHsMVGLsSs6Ku0gZZh2FNMdzJ/s14y6bA6LwAvGaibTZzGQAQOpGegrbjU+aCDkkdPSo0gkhYFWLsDnHXNMRzP9juzDYhbnBJ6VJJZSeZ5c0RIbueoFdU6oYgS4DxnLJ3I+tQpbtcymRSGTOCc5AphoYkWnOrFyhUKOcr1FP8mOGTds3n07fSuj8txE8IwScEHHSo7z7PHZgMAFz2AyTTuaKxyl5CJZztj2KQMMeQKjktQkIXYQz8ErxXUeZbogjUAZHG4ZJqG5hFxMsiwlTGMM3tVIq5yBtT8yojBx/rAeo+tTLprKyl+BjJAHIHpXVzaLGblTw8jDJVeMCpZtGtZozukG7GCASMUXQHGnTmVg3m5VvTqBTptD2ht3IwCD2ArqH061RlaPkoMEE9D60HTPtMjfPiPAAJp3JOQksWjkUeZuZRkkDqKIrc3EykliijAAHSus/sCEq3mMybOW9T/hVJrR2RBCgKEkHHBx6072C5zFwkkVyUVcgjgE5JqWK5e3LIU3DGVzzg10J0B1udzrl3AUADAFNTQzCHWVCXdcL7/wCf60myrmGt5c4DI/IOeRkira6zcRIUGctzknrWpJon2GBC6EMRn5uR0qncaa5iMm3YEwQg4OKVwM3+1LuJx5qHymYZiBOSKtx6wOAIQEX5iHORiq5ieWU7Rle+eopJ7FklPGARnIOQa1sgugudaxcmXZsJH1GKlvdXWGFLYRDLfMZB1wen8qqCzlkJ2ISO7AcYqOSJQMYJVhjceoqrILoPtqyzAlgCmD0OBVldXtnhwRg8jIPQ+tZx0xpMRxhiB95uRxSHStjuqgnAxjpg0aIpWRfS7QKu5i0bEjC9qnnvYgVCHBxhnPJrIawuFgQohJySAB1p8NldSt5hAQIMHI60IpGtNNGZVWIB+OWI6momulG7ehA6EZ5rKgW5WRsj5xngdMdjT0E8qO0o2Bec0biuaSPGVDFvKTOBzgmlmEJchZAR146mshsyuNilo1GSx6VeguBbhz5IYuuMnoKB3Jl2cNGODwCvJzRuRo5RgkkdehBzVW4udhLFfncAhU6L71FLqUqw8DkjjK4J9qY7s0bOATQcHIzyzdBUscewAYVVJ25I71jprMqwGNgVBGSFHelTVHOG+VivQsOAfei5SkzXee2BMSHe4J4AyTVK4ZYizBC+OdnQmqst3HHOGc4lyPlXjBqeWVLycF5AiYGDnGapMpSK0g3qGdQgJzk9/aob3TBKBND80WBuPYVrND/oZbAdGYqAcZ4xz+o/OoVIWAiPnI+8D8pPpXXTquNrGsZWOc+zw2KPgMgPJY8/jUltfG/YQNtCoo2yEdT2zTtUgKh8ZwefLJ5NYgmkhmjeMYBJDKRwRX6Lk+ayoNNPQ0qUY10djBD5NkIXVXdj99RyPaprW/8AsiMq5ZADge9ZVpqxJSRUwSMEZ4I9a0LO5iVcshR8nr0Nfs+FxEcTSUk7ny2KoOm9UaltPI0SmRdmeSxOMU43AkBRnAGcgr0JqtK08ok5DJIB8g/nT1iY20YUKHYdT1YZrpPMaLDW6SjcrYIAJ7VGbl0kYKu5RwQDjNI8kse3JVWX7xHQipMrNGrshjkHIwMZpMxaCIu2ZDEAh6SEfMPY0kn7xXLJ8gHyk8g0+Rz5HBwW5ZQeCKW2BnjOEKovJzgZqREUckaofMPDAABeppmYwhUNvZjgZHNWJZ4lbZGvynqSOlRCNXuDKAAIx1Pc1Ix0wMMaRsmJMYGOc1A8kkBcfMGIwc1anl+1xJvGCBgOv3hUKK6xOu/zGHDbhywp3AggheZcb8DocdcVajsArvuKqMAe45qrco7MhGIlzgfNSm7d4kRz8wON470xXLF1ZncozhAcA9SeKc0G+IZIRlyDnufWoFuJZ0wW3BflGBj8aW6mcoMA5A2k+tVcGMjjLuwQ44y3fJpzXEUOUcGXjO0dvenicxCMCIKhwSw6g0Rxk7nkiygOc8c0XESboREjAsGI4U8ZFRTLHMyqWIdT2PBFNaVGVlERdzwCB92o3jkhYPGdw2855x7VIFgFVRirlugZR2HH+FV7tEacFSSu0E9sGpLVS8TFAPMxnB70ju4nhDKCpOGGOhqTRIjW6Y24EakZ46cmp5P9EhEaqgDJndgE5/yKhvdSS2DLsCMTlWPAxXFeIPFMt0hEbERjgFTjNcuIxEMNTc5s7sNhKmKnyQRe1nxOI7ZrdH3OwxkjntXIzXhcLvJJyeD6VXZWmLSKCW64Br2L4QfBr7day+K/FEv2Hw9bqWjcDDO47gH72MDAGc5r82zHM/a3qVNlsj9FwGCp4ONo7mb8Lvg/F4r1GW71i7GlaHZqs8s82VEh7Ko/i7VtfEz4m2sVmNB8NPHFpkMmDJAQd7Dq+cA88ce/tWX8Ufiv/wAJJd/ZNMtjp+jW6LFb264GQP4mx1YnJryO7md5nIGCSST0FfCV8VLET5nsem5p7Drt/MdmkdnJYsWJJJyetSm2PlEKdoxk5PJ9qpw7jj1ByCeanckvycY6Y5JriuzByHsojkRCce45pQ6o5yCVAx9aQKQSdm5ugUmiHYW+cnPbnp71m2YtjlVQ5VBwefanoq+YFQcLyR1pYYMEkIznPToAK2bGwCMj7QGbk5Gce9YSnZnNOdiCKw+0RL5YznkMByTW9aWTfZ432nrtOT3FTWcUZjBRgcH73pUnlmKIAjcScjHTNcsp3OSU2xxt45Ccx7JFGBzjIpXtVICA7S3AAqSSFMhgxJ6gdqeC8SCQoCCcYHJFc7Zlcgt7VYmYSYBHcDIxSugljYjA54XoT71PDD50mA4AIztaptqMyfL86jj0AqL6hcrXFttVDs3juF4YVXezSWfBJQEYB9PerfmN55CnPPFTRriYMpBfggdcGlcLlKW1+yR+WWBXOd3qaasClxuB3DsemauMEYkAgPnOW5BpjtvfZsy4HLDjAouRcrTwiIO/3OBlevemrZKQSDgYyBmpxGxbzHcYHG3qTUpRd4APJ5+lO9ik+xTXDyqNoCj72aS5VZZwq5yOMgdKuYzMInA3ZHI7ii5kPlBQQxDEDAwKq5SkY09rHIcbSMdc0NYLHbjAD7uMYzV94CznALADJXvT5YS8RwpU4Ax3FWmPmMmO0KgoiEdirU6SwMkqKVIOOMdTWkISjKGBJPBAPNOCu0wKqSVPCjrinzBzGPLpfluGHIJ5XHSiS0VMoVBJxn5ecVtsA4bPU8cjhajvIsuo5JUDnHJNHMCkZyWCRp9w5PYU7+zvNYZAAUchRitFU82IbnCgc7j3qN4WkJOAAcDjg0+YvmM9dLWX5Y9oZiQMDJP+cVE2l7ioVWeTBB46+1a8UAjdhu3YGQR2PoKaJE2uEfMg7DqKabKuZbaaikKx4xwDzmqUliVkPlkhTxjHStlk8xkOw4GCR68dam35UIFXnoQOlPmC5hLp7Y3lsqMAnvVOaxxISTkAnGBXRKiYKYwAcnPH409bVfMJTDHHIAzRdBzGIln8m0HLkdSOn+FQtbsckqSSSoHYn/JrdOQmyJcnuT1qNbbyXLMvBGQT6+1UpFJnOSWzRAYXkHH0NMktndCUAXnknrXTJZRy8sOvOCaikthGwMSApnDE9hVKQ7nO+TswMEnuSOBTHtCznLAjtW/LYh8BTgA/Nj0oFhGqABSM9O5HvRcLmC0CqmQGJAIOKZEreWPlIGeQa6F4mOcAbTwTjFQPphw5iyy4yVxmi5WhlvGQgMYAAwQKihSRssxyAeQa00sTCmWQkYxgnvQmnSZJ2hVHIA4zSuBmiQBm4Oc8D+lGQMhQdmMnngVptYByRJGVPqODTI9PC3BXouOjd6Y0ZondwAq7jnGT1qS4XymR1cc9QB+lWzAU3KqEnPVRnFV3tpGkwEJHXA5INPqUM8888ZPbPWgTlyzfdBPI9fpUrxhAPl+Zu3vVcQOzMRgLn8qYixzHIpR94xnB7UxpHIwCCM8kGmviENt3bTwSeTioZIyjBlBMbccdTTGW1QNtdjlQfXipJVLyHkBMZHGDWd+9CAqGKqeQe9PgnMjFGDHHA9SfSgaLbTKYhtIUg8ADg1L5ziNCCQ+SCc8fT+dVG+ddoXBHQHtSwu6R4fOM5z61Ay7E21AJRtJyRgc5qMzMrDGcdMjpn0qtPMZwFDMoXkHtTBePlVKcKQCR396BM1Td7ogCNhBIJz1qu8yfJuBBBzgc5qolySSjKdnrTv8AVSlXK9ODnt60AicXSyRt1znB9xVxGxAQoDEjjPWsuW5V0YJjCDPA70kNwYWHmOecfQe1VYpF8SbmBTgqOeM4pftGd6lwSRhW9KqQ7I5mbcxLDj0FKzrMxBXLNyGXgCiw7FpZisAVvnA9eop6hSq/L7k1UZlgXncSRgZ71EkpMYIP3TyTRoKxoNNbsrZJRicAUeUsUWdxwcZBqkSpClX3yZ5GOAPr/npU/wBraYMuwEp94dvrRYdiQOeVQEDqR3NOiYysAnPPTFU45XBPG3PGanuZTHEWJ2nABxxiiwrDneR5Q/O9cggdqdExlkywBXHYYJqCORpAoj4DHkHnNLJKzyAZ2gHtRYEieNVhjG05JPPoKS4aSOIYIdQc1DJJIpIjwV7Z60QZZymcO3JA5FKwWCNt7oACecsB3FSsEjuI2TJbPHrSiVUKblAKnBb2p8+Gbquc8HpxRYLDp2VIwWTOSTx1xVfzAEBRSQBkipSm5G+c4x3H8qhhfL5yQB0GOtOwWLrW7x4AdJCwBwAeM9qRPMOI/mUjhsHiopZXkHyja/dh6UeYYWMsgPAweePrUlbCPI8TkAl8nGMZ4qQSPAUXbkP0z2NMQpMzPghDwT3zULeZ5jEnKds9QKmwFia7ZA8argkYOOhqOJsDy33EkZBHAFMhcRzAupfjoODUkcqHoCACRhuTSIJbd1JcFAVIBJPX8KZO6EgBdoHOKiin2IQB8pbBY05FZVkaTJBOQR1AoAWUoFTYWUdc54z70PL5mxWQtzgEcE1FJFEqFQ7HdzgnI+lOUmCJODkHHPIqx2JVZw4yRsB4BGMGntKszjJGcnOOtRyp50ZlL4GCMKfamQyCIFiQSwAOBSYiSRPLZQpJyc7RSXKlh5YO18ghCOcVHDetCzuDh+AARkfWmElpAz8k8kk8miwFiF4ywOMgHGCOv0pr7m3Oh6HO08ECkWY5JYb17AcGklkKAADkn7p6/SmOwqz5mwQTtA4Xoad5YKbi4ZyThR0FMU71IOVbofQj0p8MgjDbo8BRzQAxIQW3MMBT1HTNWCY5ImG4kgZCjjHvUP2mIxFfmV89OopxXz4yMGPkYPY0rgxqISnJwzHAI7Gm+aVhBG3IYq+4c49f8+9O3LGinBKqcE+lQPtkUuCQW4PvRca1JYkjjkTL7wTnI+6akjP2dnIj3gjHPOOajhlSGMLsyc9+1CylGDAiTkgkdKdykyzDaBlcthVAzuPQ+1RRMhJ3glzwc9hUkDO0ZJPJYjbjOKhkTfiUKSrnGDwQaB3IpEWZdmeh+8easRJmIkYABAAHBNRsixwgMhQnpnnBpjBpAoQlQpyecfjSEyaQyWz+blfXDc4FQyzuwUuCqZJJB4xRIRcuqgghckgDrSSfvMIRkL2Hf2osFgjaO4aSUA+UBgE/zqa2lic5I3Io5A4NFjbrGrhjiN+MDjBqpLut2TYerdMdqYKxYV2ZmZgCmMgr1FWWWVAkrAojjKkjqKqLMFuF2EbeMbunSn3F4blwh3AdOOfyoGJIYmcEFio656Gkjj3EEDGT9MUyOSOORfmPBxj0FSmVXUBEYDJJJoJLSoFickgkcD/GoSzEkqu98dAOB9aikEjT5wDGwGSDgCnAGPOSc92U9qBXELTeYoZzvUZ3nkZ9KcZo0nDSoZDnLKhwT7U22JyMNkMcknkU6WNYmK5IfGSo60XGNS4EajIKMeRuORirRZZYGLNwRhs9cVXlgYqABhscE9CKrq8ttMYyQXxyTyAKCi6mYwWWQShRgHuB6VDEGXe5cuh6DsDUiobXAYeZuO5CvQn0p3niSdy6gREcgDgVAmPJFxbh0GAnXPOTUDMixhADkHJY/wAqMlSrQnYueQeRSysbbDH5wT6cUAmTG9WORGKZCDIGBgn6d6hiiEs2FIAHzEAck07yOTLEDvHPPINEaGVQ7IUB43cige5Kx+zLlQHLEcY4FVpXRZA8SEEdSfWn3LNIxLZCqMD3qURgWZZQQ+3kHksfSqJIYwIroCVPNJXIX+lP3yCVESEICcbSKWWJXSFg370gEkdjTli88ku5Eqchuw96GUVXkSJ3BVjz0p8cUTNuDByBkZ5wabMgPzvgjOCqnBI/pS2cZCv5XO0EgGhFWEinYgxELyemMHFFxILghEUokfLYPJpkwYSFAQjEdxT0Ba3dlwWAwyjq1UiRFgyhVX2g85PekCPDLvKDjjFR2rHBZAdo6nsKWSR2wgcsc8Ci4MfMkt1OBsILDrHxREqW6tksHGSQ3OfapEklg8t43AdWxuI6GmKAso81+WJy+OKdxWIpRI0oikIBIBGBg4PSmTwtHEVySc4OeuKkYbTLiVZS33eORVfewdVkDFsZBXv+FO4yzYxeRIpgyJM9+cH3qS9+SBRJjAJJBAz9aiMZV0OWU4BDA1Yjh+2P5hGZFxgEcY9aQBFHDPG4lJBQZBPSoI4EhQ7pAMElBjAA/pUs2QuxiAFPUDkUrQuXXIDDGMDoamxSKyMAXdgSmMMT1zntTheRI4dEJxkBT1zVtSiLgpuDHt0qOLZJG42jkkgAYIqrDK0o/dESMRvGSew96dFEqw5cnGMo45GadHliYgN3ByG5yPSkVFBWEPsR+5zxTAWM7HIZCxI4A61DORGA+AFXnkYIPrVi4mZE2jiRRhSBjH1qCVATFLIGU4wAeQT600gHBw4DYyWOCB1xUbnymwQqEnGemal8oNMWUlWx1BwuKbLarKAQxd0OSp5oZI7ylMSmRyMnnHp9aIrWDy5ZJX2CMZQYJZzkd/z/ACqOYM0QwcKeo9/SnOGXZuOExgY65qRojdWbJCnOD0GSBS2oUQlGc4ORkdc1YUSlC8EZWTHJ6kj6VVNmyxh2bDbsjB/pQgJroLF5UWWMy/d7kDFRKWKFGYMARhgOaseb9mZA6mU55HQn2qqjFJHYkEnlfQc0xksjOpEZXe2OCBjFOjkWecLIP3ZGCehBpkwbzF3HaTySc5NJID5yCQAAjGOlUUtyWeKOFflbzQB1GCPrVa3cAbyGB5zgcLVi2byGlVSDHjgEZxU0Ext1aJQMHgkDg0xkJMLEsCXQYI28c1DJeLbwGNSWDHJqUQK7YWNmZjtAB4P0pLJYVZg8YbYCArDBzUE6ETSrcKGKgejEYpI2JEoYbj2WrMyKnl5AKZyVBycUwoSSVG1W4x3oERQ3LQo+wgDODkZH4VLHcq6P8uxTkAkcE/X8qbF5SrsOAHP3zyAaS4tGBwMMmMjHX8KBCsqzKPMRhgYwpwcUyZxEpbYxH3TjinJA7TxiMM8WM7j3qadh5eY8BHITDciqRaKZRJfnXKDA+8OaGYYCYJYHJapNshgkLkArjYOnepHhk8sAJ8rAHpg5qkUiFpSWDjLoBzxjioZ4fuyBsS5yARnHvUo3RyHc+1AeVIyasmOOVCQM9vcUXCx9WxJJHbCZQJl6tgcjmg3nnXCBuATwB346UtrIkUJ8ncIkGQrHJz6VBNbh4d4O0qd2a+O0PiYk0aSfvNyBtp3ZxwKjnwYmKyhAOzDP+f8A61TG4Z3QBgpIyVI5bj/P5UotvPBhCARE7mLDkCp0RoinavBBHyRknPIzk1Y2rM6SZETIdwJHIps2nJDMr4ZUBwEbrTowYwhZCxySIx1Pt+NIaHPewqxDIQR1bOKSWSWW8iEZJgcYPoP8/wBasxIt3eQzBUTcduwj0/8A1UXMwkuGMg2jopUY/wA9KBtFeGBpt5UjdnbjqTjsPQ//AF6ddI9tOMnfv4Cr2NLa3bmVvJt3kZeGz1IpL0QtcATuQCQeCQRUNktDZL1SyRMhyDuLDg4/yKi+0tcjfgpCpIIPU/54qzujmJVEyBkgkc0+zSKITsUM0ZXjDcA5GaFqCRUCvhWVCzqc7i2Rj/P8xU0iGFzMzZUDJX1qJ7VrkrnOAc5VuB9fzqW+mlh2sAjRqACwGc8VYDHuYoIshGCk5Cg85pBHMs/nSAJHJ9wEYOf84qKPzLmQZAznK7R0PpU9rFIZE81wNhJAPOaSRNi0wa4g2AqhB+97elVI9RkjRlllLoOSAOTUb3U73MqxRkkDlAO1OktnkgMxxhTwp6/nVoaQbntru3Kv5iOxO0dSD2qR59sj7w0YHICcE1QsZxuaF3IYHILdBz0q0t25lMnlZAOCWxk/SpaL6Ewv3a4JY7ABkEDkmmyTPPMpjkG/qARmobiXYA8oUoTjCnBz6VSnu992qxLhVAIUnJFQJ6s2ILsYDSMDLHk4PQ1OdRnaJ8hQoGQ2O/8AnFZQgYwSzxchRknqM+lVPtmYmBDjPAy2ST/n/PFWhGxBqjKxADEOcBm5Gal/tIPIRKrMgHVTgZ/z/SsSW5ldAsjKQqjaFGCP8/41GLswxAK+Wk4IPPFML9DrE1wJCIg4jU8AMM4PrSxaosLF2iKLjGd3JrlEuhuCsQpIwM8ge9TG4L3IRizJjAI6UWG1c6mC9YZl+6XGBu5B/wA/4VLeXMXloxOQOSAcEfWuXS9t44mDuzMOAN3U+lVhqUkUgSRWVcggnkZoSLsdfDdCO0cMMuTwDycU+0aCVWIx5rDBBOcf5zXJW2oyrNKVUzRkcMG6NmpBqfkENvVO5Gck1ViLHZzNE7RxKFKAgFugJqsIneZlJYqTgopxxXOalqrLNGrAhAAxIbGaW18SkOFUMjAkgtg0mFjqnsYI2LSOY+MLzxUa2dvIQcgHrzxmudF67ySB5SWZcqAcjOf/ANdSDUyEQRzgMp5A5I/xoFY2oUigkcOMyA5bHpWXeW0MkzvENqHqDzg+tQR68sLGRxvYHIPUk1bvtfSWCUxgBWQZBXGKYWKKWwlciVCsWMbW6satCy8uB4WAUkArleRS/a1jji8wgqcAbRyP84rVD29xaLNCCxUAbicgn0/+tQwMF9MCgEKTk4b0pi6dCQ21eDwcnkfStb7RAkknmElWGNoPeoHijKoVBCZzgk56daEFjHl0+K4UySrhkOAx4BH+f51E2kOWNxCQ8QGcLyRWyItwfkAdADzgetPhZo7nY5ULtyMDhvagGjnVt5LiOYgkEcKexNH2JvLjfBIzz6D3rcuIURHKEbM9Aeh9KrSArsIcGLPOByKmwWM+Wz8mDejYY+3AqFEMOCRnPJzwTWt5STtKko2hhhSOg96bDZrIrgjK4I3dPwqrBYx7i5uVkDpC7EHGAetOh1LURG3BRl6qy9Oev8vzrUk08NNiFtzbeF6kGqslttwJCQM8kHFFhOJWinuJg7HIfnJPUe+aU3d0bWKFgzhWJCjjNXrgYiEcY2kjacc1GLMssisckLwOhHPWizHyjbO9uIHUeYpX1IyfpVldUNu2WUOVOTgYwKrJalQpjYbAMkNySas2qs0roihm24KkAnJNOwuUuR624UMqBg5xlhnH+cU7+0FeeNsCRhywXqfas9W58o8gcs3as10liuFYhguSBk8GkFjfju5JcsyDBPDDoP8AORWpPfWq5SFAybQfM6AGuQj1FgXjQEOMZB5GKrW93dCaZ8nfjAUnIIpWuFjr2WCRQwlQluBgYxTJNKtkkO6XMhA3AN0Fckt5LHMCxIjOMj09x6U+XV5M5hwik4BbnJ9KtPQix1NzpBXYQMB+hNWjpUUcRR3UykY3A8KPWuQj8TGKTa6NKSANobGP8O9S2/iaZmAkiZyB8oBAxz+tU2NKxv3FowZViHzt8uGHJpLbw7KhYyxsCRk9BWdB4lcod4CyngZ7VLL4uLbEUOoHVieDSeqJtYSXT1hk5YtICSVPcen6VHdxzBV3IApHDAYIqSz1o3czxvGAGwDLjIH+cfrVwa3pqSlZR5rqMABgMUWIMv7PNK5aQqEUZPHIqE27xW0sr/OAOVPXH9KvDXbaS6ckqgxwuOBTZbxbhDFlYVLZLHnI9Kosy4VkadY2GxCOrDGBSyWz21xhUJB4L44FagNvOGcnBQAFj0wO9NkmiLIu7IY4HsaoqxmpZ+RE/mSk5OQQcY5qGe2infEDlti7ixHGfStaS0R4VboM8ZOaPsKPZiJCBJIxAYcAD1pMlq5hCEsx3jnopB60v2ctIF2EMOrHoBWktm9qwBXe+cY7GlntJZIEdgBvJXaP50ybGL9jaDeS6r5nAYdqVYXMDEgFgMexrWk0kxRp5oyD0HTPFMW0lhhAbauScA0kUkYkalY9zkmQHG0Hpz1p1xctGQI1aQY6+prVk07EbnbksMbRwRUJsCluykhH/h9KZVipcQ4AKqTlQSy8Y9qVF8qNFcZPcgdB/nFOCSBQyKXLcAemO59an+zNOSrAq4AJI6Yqw5TPWRBII9pIPYHke9QPDGLwMz7NvAB6E+9a62EdozNMhbgFSDgGqUlrHeXRkKZdRjA4H0oTCxTETySDacJnBK8HFBnEF4YwGjVuCCf1q/JB9nJXcFDAYPYVE9hGHG9su2CX7AetVzEtENzGz7VjwUIwWPWooHNozqOAOQR0Jqw+dzptLRYzuBwKpCyZmYb2MR5MhJBFNO4rFvzy8jjBQyKAcGo/LRVbY29Bjpzg0RQI0RRmJyOCO9Qs62SCPaxBwCT1FF2aIjs2WSfzHBJJ27ehHNW5NQKh4mcIScqQOlQRWbLMJWRvl529ATTGRMuzozyNwcZ4pXZTZciv/O2vGfnAwR0496USYfIAc9SOxqk0TW6F0TAxgk8UscjHKM6g4yAOMn0pXFcsJKs0ZEoCnJyQMYFPDSAt5ZUooG3Hc1WmBWIbSJSeNoPP0pJgY43IBQqMnGcCquK5aYvK6KWwWOPb600XkEcjJsLSJzkDAFUZb2VrNpHI3xgMpUZ4z1pv22WQBVTO8YJA59/5U7iuaV3qv2ho2lYBgAAVGM4H/wBapbRySbvYZkQYAPQ/5zWRJA8ci71ER9TyPrUaTTQSPGzkgHJAPb1ouaJnQtqEeowKJSoboFHUVDBsYNKU5A2jcOvoKyo5/JuQ6KxR+GXv1p15ceRK6GUAtztzkgVSY7llrGKcl1wC3UgYUirEOl2yAGVCxHIjzyayGvyIgACQTgMOgottSkMrqrZK4yTnk+lXchmnKluWRUJjDH5wOuKz5tLthhNwXB4JGeKX7TH5pdiAvT6VFJqKbifKYIvAB5LH0/z602xFlNPtw6YwNuAGPAFTy2Ijd2dRkAAELgAetV47tL+AKIjE3XBPIqKfVBPmIMcJwWJwDR8yy+NCNwodZVixyxIyuMVXvNEhhbapaWVuflPGaWHUZIo3XA4A25OR70641BrlB5IG5ByQcY/z/WnfsWmVotGLxsqjGRyhAJPsKq2umQHzUKsiEYCHk1ei1aN3MGCCy5LDg/Ska+igxtjDuDgHrj1p3aHczoLBFWUlQAPlCkd6rzaWJVXYMyA5JxwBWmbpZkkQjYCxwT1Bq6biC3t0RXVHbgs/Q8Um2NHOT6EyIGY7ZSMgEVWn04CURqNxIyTjiujvpEBA85WRec9cfWo7d4DGYHIYscq4GCKd2O5yt3prLGH6HOMKORQ2kyKiMF2kckMOtdZJHbiQHZuYcDHIp1xJDcW5kVgCvAJHFXcSucnJpolEbCPAP3nIqK4sjDbYyCevA6DNdHFKJ0MLusYJJAYc/nT5FgSZFyHTAy2OAapFo5N7e4mjBjcbVGCpyPxqMQzIRxhMgAjsa66S0tzdsBInzAZA4xVJdL3I8kcwcEkY4yf8/wBK1Ui1ocvPFPcOXdDjorVl3Nu+6VWGJMZ5GD9a7ya2SKIAlWYHBA5xVWbTUliJcgnPJPXFelh8W6UrvY6IVeV6nG6bZzXbHL4A4GeCPet6ymXTovLG1zghi/Jz61ZmsjbwLBbKIpGJ+Zuc+9YUgNnGwmOXyR64PrX6TlOczpNKGxVejHEQ1Ojtb3y7f5VG8DGHGT9aj2OuJ0lBx0U8YNZFi7lkO7ODk7vSta5LTRrOmCuc4A6V+tYet7empnx1an7ObiXAomQRgEbyAwPY1ZeIwK4ZsIq7UA5JrOGpM6GAkJlPlOMYP+cVPA2+yVDOXkjOcAHJx710M4pIvWpDwDI3SA8kYGBTVzJvBJVMZXHf3ptu0kqLhFGMFscZpLe7Mc8ikbUBwM+lZsyZELclz8wzjo3b3qaDYRtYbXU43E5z7UyQy+a78D+61MHm2qxgoCJG3ZI71Ooid5VhLRqRgkDJ61Wd2t5ZM5O7GD1xVkNHECz7WdzgDv8AWofOKsVkT5+gOO1Axkkavcx+aQy8GpN1ukirKCEGdpGKeDHPnepAXr2qGZIWKbW6ZJ3dKpCQ8yQFCqghs8qvpUEcgZQuPkBOB6+1Pnl+RGAIxwQBzUKzYjZSMODkYHQUxk1yDcRBMMuOSB6etMbJTEW4kckE9Ksxyxbd27ecZNNGChAUg5xkd6YyK0jMwLNKAw456Ypwm81CrLtRRgsOc0twNi+WACFOcjg5IpkcarCVyQSMkk9PapAV3/dxrGDuHIxwaLtktmEt0TFDt3EjrwKz7jUTp6buPp3rlNa8Qy3cjz+aACNu0np7V5+MxkMJDmlueng8FUxc7LYn8S660iSiCRQcdDyQK5aKQTZEvAY4AXqT7UkVvJesgjPms7YCjqTXufgn4b6N4B0WPxH4vjY3jKsltp0gww6EAivzDMczu71Za9EfpGEwcMPHkpoX4UfBTT7DRz4t8cO1hpFuwkgsHYLNd+nyn+HOPyNcx8Wvi/eeNtR+zRQxWWkQErb2kS7VRfoPx/Osj4ifFjVPGmqyzXjJFAGKxRIAAFGcY9ODxXAyXbXE5wCqj15NfGVq06zvNnW0PmnJPl9s5+lNX51BcFj0DGozMsbFs5PTpT5W8sJ1O4c+grlMmSiRoyJEXKYwQOuKPKTb5innrknpUC3eMeXxt7nvU8cyG1DA5kJI2Y6f5/pU2MhLc5nO45AGcn+VTvC1wQUQLkemMVXVgHACneeM9jXRWUAZ0EuGQDHy8YrGb5dTGb5dWLY6cMIWJU4Gc9TW1a2+zfIDkx84IpkSh1IVNiZxzyRWqJoQmeCqgAqOprglLU8+UrsqQR70ICj5uQAMCpWkAUJKpCAcMOOak3iJRIAPUjsKbHJDJcbGLAMMAscgGsb3MGRohaYYDY4Gewp8YeKdgDlT/Cas5RUVdrYBxuPANRStHHyTliSMmosSiNGB3szhWxgEd6tQgHBTkKMt7D3pn2JCiNG4dmwdo5xTxFGlm0nJKnDZPX2qbFJFaJmRhKrrv3ZG5QQBUiv5SA4zITn0qKQAoQ/G7qRxj2pYyY06FzkAGiwD52hOx4W3P0OelQbXkn8xWKkjhT3NTyWaYLLICcZKjsaTDyRIqrkrwR6UWFYj35XA6dMjtSI0pcsoLHGOgOKmaCOMqTlWz901XuHORGgIBOdwOMCnYYsbuWaRhyvYjk1GGLAlxsdjwRUrSFCC3PGAB296Yk25cqBgjBDck/SqsMdG3KAtkg53LngetWHk3PuPGe/TNZrSYcpyFY5wOuak2bdrq3zIcANzk0xFp5EuBkBkIJBJHGaWG5lLCOQABTnIGCRTBIeBt5J5ZelM2qpADDc7YwDz/wDWoYthVklHmwkZDEkMOopySCJUBJYg53Ec5plpdumdxARM845NNa4VkbCllByQByKkROkAmdsKx75B4NEm3KqXAfHCDrQ9wEhdlZQduABxj2rOdyWPOSffnPpVGiLrj92FiX52JyAec1EeSwVAAFwT6mmRyBIsgknv3NPF07REFNxB47YoLQgLMhZW2vjAB5NDnYowCSRk4qMykTkkbT2J6VObsIgLKDyeF60AxI0WUqQNx7D1pj2rxMdpKnHJ9BQ2xWCxo27O7aTzTnn3YZw3HXmnckjUuxKL0bgGl3ndsK+aq4GewpzxGBD8py/I+lM80KpRBgEctn9aLlJknlB8tGBtAyRj9KiUvGhUOpU8kYyaIbo7H8shiOG46e9SrGrDCcyYyc9/aquVchii3zYyDnkg8GpEUxOTkHrkdSPeoi6xYJBDdCT2pvlykZydp6tjApcwXEcKQcjAJznsPenImInKjOeo7mpnxJGYfMQBBnBHJ6f4fz9aasYCJ82ADjJziquXcqyDLqyjAAwM8mhklmhUIMEH0q1K0UhAUbGHUHoaVWaQDHQdyOgp3HcgWLGCw3vjBHQA8c1D9maaYqBkkcgcfjU7w5kZXPXnKnpQoVQgBIkj7k9aExqRTMBs3YBWIYYPc/SnlGNvuZNgBweOSKswI2C7vznPIxikMpfO4/NnCj29adyrmdLZLNdL95EwMmlWwHnHkbO2KvSfKCCpD9CD2p0BhXcCMvjI759qdwuZ32Qzb8qp2DPyjiljtVMpJwFA4HqauMhKuwOwg5xTJlMahl+YHqVP+cVVwvYzJLYy3LhQDGecrxilnsFV1ZDjPViOPpWisCiRSAChH0x70TBMsocbQME9qdwTMxbdITvIDkfxA8UjWfmFXBB44HatKOzMbhXXKgbsY6ZpyWyJIy4yeDgduam5V9DFmsh5a7D3I2jORTv7OY2p5CkHkHkmtWex8t96gqGOeTx/9anpDEqEv2OOtNMDCk0ySSAOTjB6DrULWrFSzDLDgA9cVuswMZKoSvbFD24IGRnGDx2NWgvYwJLQxkqTtOASMdRSta71TaeB1z1rX+z+dM7SgKcYQKMCnC2DME7HsOOaou5hiKVcrkDnuOoqFY543cj8MdTW+LcwzAg7wOcY7elRyWyyP/cBORnigbdzNaF3YO5yyqAB07VA+W25IXBy2eMVuy2yPJ8wwVGTjjIpj28LxNvUuOgxxQIyhIfM+UYQDJx0+tNW5VFfcxJPHy9DVw2Q6I+0dBnpmhLFTncmQMcDjPvQBUF2WUlxgAYCk80RTLgLOjeUTgMPWrsmnRTFBgqemB296liszFFJGpZw2flAzmgZlpO5IiQ4AORip0OwEB855JPekTT2cFV4yfvZwRUq2TR5LEFemfT3qbgmJFOVVhnI9fSlhZ2IcFQR+tNFqQxXIIxkEHg0wKyZCKVA4OegpjLYuFLksRgHpnpUUs8dw5KghBxkHmonBRQOPnHcc1G5MMQHUk87eoFMZea9ItkiyM844600SlcZOAuD0zj3qpDC8aF9pY9eewojMjKwDYJOCCOlAi8JgwKbskHIbpmmSTcurEnjj0qFXT5wxJA7/wD16ZFcMz+WR04U460rDLttdiEMhONw5BGcf5xSeZuYDOSRyVPSqzSMEMbEcHJI6ilaYRykI4lRhgkDGKVgJZJ2GwEhtp+8Bg1IVRlB3jHcKec1XQF92SFwM4PcU3eqZ3EKPUUEs0HCCDakZPbA4I96nEKpEPn+UDkHqBVBrvagDHjAzjp0pLW7b5pFO/IIAPIB9aQyxHI0e4MV8p8lOO9RyTPCgjYZ3EcAZJqE3Yl+83zoDgDgClWcKo4w4GSW5poLFomIxlBIEyOuMAVEdrxnyW4wBzyTUIeKALkb8t06gfWkJj8x/IyqHqCeP/rU7BYkWJIpF8xiADyRzVgxpGDuUqpOVLc4qnvjjkA/1rg5BJwM+lSXLieReCABgKTxVWCxJDOtucI4c9CCM/8A6qHQhCwIaRjgKOTVZykU+zIyRk0kUZLvtckkjHNFhlxI2dNwJHbJ5pyKlwYwAdgOH55xVedJFTBfBzg7TgiowxWERxtnJ69zU2KsWLhTBIRGmUBGW7mpGdV+45dQMnHGeOlV0uSEO4qccFT/ADprXJyGG0Buw4A96VhW1LSKZVDAgA8AN3NEtt5UYJkUkHlQCBmqqvuVQjhsnOM8g1NHI+V3FXUHgH1pWFaxNE8BLpLEzoejKcbD/nNRhxGpAYMmecDBxT59QiwU2bGHUd8+hqtHKSCWACk8EcU7DsT/AGkRsu0FCeSDzT5HjbBYsMHqOMGs6Ji2VIG8HJPqKsySlGzJlQQMHHBp2GW5Zg+d3IAAAxjNQ7JJ8HeIx3x1qAXJOUAyF5B70s0rR7AVJ3YyAcU7D3JsGMiMqznuRxgVJDFHbk7uMjJJ6+1U4rkSyiMBtvO0g4Oae0yMQpyQTgqOCPeiwW1FllEbMEDFjxtHOfpTQriFZZNu8kr5YySoHc/XP6U0kJM3BJIwvrjFS20se4sXyNpBB70mibERO9QPLwcdemKlWfyozHHFuA5JzyD605mV2LqygKOh6imgDzAVGQcZJ4Jp2Cwy8VlIkK7eMBcYyfWpxI8xDNtAYAEKAAQBUd3JK8nzDOBjaewp1vmJtjDKYzz1H41NgsSyoqKArb8nIPQfSoTIFZuSQeCOwprwqoD5LAZOfSnM5mdDFgDAGSOc0NCsP8xo2VUXB6HPBqZoljHnlg24YDDoDVZ5DJIJAVbAx7GpJdyqqggpjJApDtYc0nkyI33t3r0BpG2+YCOc8bfSks9y/wCs2uAcKo5NNiBcOE5HIJHGKC7FmW4gCIEO4qBkDqKiDsYyBhYmOTkcmo4IoreUO5+XGdo5zRNOEXYo3IeQT0HtRa5JJvjmRkBII4CnvTTEzfLIcovIPXHtUckiKoGASOWI4pst6u9Y1RvmGAeueBSsSWvtJhjJUEhR26VZguonswJCC7HlT2HrVOMeYu3YVJ4bdwKc9u0YUttY4+Xb1osAt3PnBjJXBx8w4+tQbjcOFKsjHoxPB96mIMiFiFckfKoOMdOtQxoWJx2OMk8Z9KNQJYYHZmXBD98nt61M6T+VIu8HcMccHFQzuLTYBJ5pPG4e4pk900b7ST0475qrFEkcEiNEoAIzkMwqIK7Tsi8uDghTjPtTpppSqnO3Ayp6ACnnfMsUxwu3llU4OPWiwyKOMNO4YkPjGT0FOii8ls43j0Xqaa8y8hIyRnIJPNRyXJjKmQZbrhRgCmkFi2wCEoG2xtzjHOfSoXaGNAoUmXOCewHFNS9Bt3ZgAc8DGT9aZHBlkDBmVmycHv6UWAtPboIiu4lcAhl9agjn3W5wu4KcEkZ/GnzNHkKXzGScBDz9KrJvikZYzkdCRzmmFh8SIFVl5cNwTyPpUu5Zrgk4AUYbHb2qOTESKUOWY89ttOEjJGcKDIeuO/vTSuFhs04M6hlIXopPY/5zTvNMkgSDcSvBI4GagWR3mG8blPA2gYBp7RrBuWN2Eo5yehpWGS4eOMKRlWOWbox/GoWuWjcN0A7Hqfao1uE3Bncs2cY54pzo7PnaxGeD6n0pcoxrXDGZgrsRjcARxn0qaNjGjktjcM5HaovMiuIkVUyVzubpSmM4AKgL1Bz1HrVWAfbyZlBzh+nHepjdwQmRZUJkIwG6Ac//AK6rITIVZSEIbgDt706KE3nmbUPmg4+bgGnbQZKsWxmuJVY8YCnjNQblfdnOKklE88wtyQ3AwoPWohmAmLAO443L0NNILE8VzGsLqI88YBY96AhAZostkDcRVSZw6KFAXe23bxnpUkLyRyFUbCgYPHSiwi35JdUXARyBgHnmmOHVEfClEOSW5BqqbwROUKl19c8inS3RUJGpBTqSc4FTYC1HKZpSUcKdpAXOKa0iJ85ZzLx5aLjG7POf1qC2AEm4YcEcDGOfWpnnDWm7aA6jG7GRRYdiSZfNVPLBD9yx4qGaNFnTHIPJ2jq1JBNLsIwOcfe5pqgYMwkDKBggdqLCJpxvAkODjIXA6VDM/nxjzWUMv8XTPtSWdy7n92A/c55FNmjMwCkgNnJ96qxSHQyGA5Qq4PAXFNjleO4XcQMnoRwKr3DrbsjeWcjggd6RAWJeZmAX5sDn8PakBfWQM6jdj5sqvTmi5t0huB5YwhXhSeRUMEySbXCbmXkE8Ut05XErrhTg470mOxK/mfI6ANk4AxyTVe4y0q73wBgFRxj3qZZkkDL5qxiNSwY81Xz51wj7Mx8EkdKQrFiZYxFtRgSTyAOagKSxDDOd5OACMYFPacpLuQZAI4A5ouLjoY0Yued7HIFMmxMkrRYXzconLKODn0qNm84n94FA5APUGq8j+TIsuD5p4244Pv70428ryEuAiuPvEcAetVYpIdcXLykKhG3gAEY/Wni5aOOMRkednnd0+v8AOmW0BnLBQCnQyHoPepbizOn+WGIDjlVBznI/+vRYpIW4gYKJAN245Lds1IkAELGSM4wCSDjA45/X9RVS2kZX67iTgL2BpTuKsJAxLHgg4AqWWfUwuyYDCkoiBP8AEOc/5/rU8lzLGpBAXK4GRwTjr/Kudv8AU2e5wIyhjAIPUj3NPFzJcWYlLb9xILLwP8818mz4qxrwXf7+LYfMkB5Uc49KvR30nmkAsrgZJPQCuasI5lfIPC/MSa3Yr6GONZFRgUB3HOSfpUNDSJ8T3V0sjziRpPlJ6AAe1WkWLaJEPzA7cE55FY73TT3qFjtTILbBgAf5xSi5zcMGP7vGQQcY96kaN6W7trfZIxHmxnITvmh7lbly8iK0SLuG0YP0rm2uYomQ3EocZyBnBxViG7+0qyBCjE4APGRVpDkzSS/bdJ5CjeBkgDmoJ5Jb1kXywDnJkPf2qmk/l2zLgcEkMDz9Calkk8lFUuQCMg+tS0ZXJp5GVgCVUk8vn5SKsWtoDA4WZYkUlm3Enj/P8qo294pBRU3nsDgk0t/e3ENhIYwmV5Ybecf5/kalIatcuQKGEhEyAqMlc849f0qvbM0wZd+8EkHjtVK2w6CZf3DkZPmDP+RU0E5eRmIELkYYenvWlkPYt3MgQRQoREy8k9Sfeq8z74pXikDOgyST+lRSPumSRjkMcZp0zCWSIqwQZIOOhx/n9KLIBfMmtSGiISVlyd4yPrUlu13IqqwG4/eHYe9WFBeNVRSzdwRk1HLciS0mcHbIVCgjIwaQ1qwSylt05ZCxOSSuRVVn2SjKlQThSTkZqeK7cwqpcENwS3WgCNFceaHlXlYx1/z/AIUrAVzFvSWQsMxrlVPOT6f59KatvG1sJS4Mp4IUYpJ12xASOE3NkYOOfSpZYmOxV4XHGByKVrAQLLFZuIo2LMw+4DyTU5aFIWidQNxySTyBUFw0FoCzACUcq55yahlhfLzAgkpkgn/PrVAPnmiZvLQB1PBxx+VVirC4VAQ7OMBAMHP+R+hq3DbMsIkyBjnb1OPWoZZROyIoI5wWHUf5xR6CZJa2wWdzJtVQOWPRee/pSruEZVASC2A54/Ko5YJIyY0Zn2HduPIq5J5sdoflDEkYC9RQIpmzhW7cNLhgMge/+f60r3pmAQRNncVDY71K0YEaMcFz8uT39qrlpV3hQCg5AA5Aq7XNEyBIlkcxeYULEgqrHJqzbQw2km+UmRR1JPSo2gSJ96tgsMs2OnFLIQ6gM43gZY9ARSGtyvKjTQCdHZw8hUq3UCpcALwSjkck9SKY1w0GyApgk5weDjFEb7JA2cqDkkjOKmwMsmUnMcR8xgMkrzioreRVSYDLSYzjPIHrUNuu+5nkcsibcBeh+tJFbTFHkjIGDnnk/U1VibIS1vlS2ferFck7i3JNSrqbK4ETAgr0K559KhigCQMzgk9NqjkmmRQhHEgBVe27rTEjRttVxB8u5nydytzjmpbTWTCzKD+7JzjtWfDatZs7sQwb5gCO3vTQisoaNAX3dM4A9/50mNFx9bd7recqqdEHentrJ4lZiigk7dxrHvNzAHBWROSD0ApRLBIyrhgccr6e9FtQRpR6q7nLMyAnqDwavDU2VwruCcZUdDisPZ5DIgbDMflVu9Om3DKSLtBHU9hRYLaGk9+RiUOsqE4YA9BVm0vFb7hw7N0PPNc41hKZE8tjGDwCen1qWV5Yiqg4JGCx9PT600hHV/2qps2jjC7l5Ytyc1AtwJYwN/lAckHjHvWAkzSkwwqcj72OuPWiOVwpCy5KnkHkkelMEdGb6IYuIiFlUYJ7D8KktrqLzo2lUPG5xIWPBH9K5m4ukityyHfKeMDkD2qW11Z2iC7NoAGFIyRSuPc6tmtfMeRF/dAcEHAqkwyMxOHVjye49qwH1qWXbEF2qeTnt7/pUMuqTQMNgKo5wW7A1Qzo0ljiwspy6HIB6CnvMFQfIc54K8EGuel1GKIgq4JAydxGfepH1mOaNlikJcDJwOlMkvvKY3wiswPTqSTTJy7INnB7Drmqn9rxRLukViVGSoODV7T9UtngQj5gTnA5NIaIJIHtiJJDu8wYGOpI/wAilRjvwHRCRkZHJqGa/tpJZU3kyKcMxb5QP85/T0qrLKHlLKdxUcEdD7U7IRanO1jtTzQQMupGAfSq72bXcWGOB6AYwacsYQh1cqccqTwf85q5ndbGQ4APy/Lgc0rIdjOWCGz2mdGw52hs/pmmO7rKNjqEOQMfeJrTiUlUDjKD5ipHWieztwpO9RGOhBx+FOyGkylbfOmCu8g8kcEilvIvJuR8w2cE5GM8dKSVwAEGVc8DHBAptyzNAFbMxXqRwcUmiGhtzdSQII4gSD1A6mq1tcNHcIWjLoThs9cf41ZuVWF4DECxAGFByc4qKcbMEuC4JL8cAVSRnJWGTyRwTsFYvu6OOgz2qw4zGqh8Bh8pB5qlcqV2FVLEcsR0xUsLfuSI0ZpEO7bnOBV2KsW0vHWN0BLYADHGQR6UPq2JVjCFztyNvUH1qjPI8kHJ8tgeVHGf84pqxOuN3JxknGMDFIdi6+rzBWJYKCOfUj2qW018QxI8wMZJI2sQM+9Zi4e2dWYZHQnqDUDfNFveLDR/xHkD3osB0VxrnmD+7jnHt605tbhtpVAkyRj5Tzg+tcs1z5oXIbnqoODimtCPNMhYkrggDjNFgaO1bxNGZotyZPcAjAqT/hI0lU741BXOBjvXEverEoOck8ACia8lEQCAjI79R70gsdrDrtnL2OQee+KL3Vba4JMABYADaev+eK4V9RcIApBK85HHNSS6oqxb0f5z1HTmqsVY606pahEDgCXphRgD3NWlubaQkM4DY5YHpXAtqodlUHbMw+YkcCr0FwiK/mEAuPmYHoPWjZlKNjpWcywybVJA4G4DmoYVWFWfGT2A6msX+3UbI8woiDgnOWps+sh7c7ScAEg54z60KwNHQyR5Du0eOOBnJoSxEgUqcZ4bdyBXPprUcVqgJZpscdhn/P8ASpIvEU0GyVlOARlTwMetMho3fsCW+NzDk4PGABUV9bqjdVWMgAALiqEevCe5cMBJE46DjFSrq/mOkaAEjoGGRVIViU2u9S4j6DggYBqkkDxuzD5VJz8wzVmTxFbCN0UHIGDnkf54rMXXPOiyrrkk4JAIOO1MpJmu1sPl2EkgAjH8qYLELY7JFAlLEgNwTz/9amRanEkKHzYwxOF9SfSlbXba5DxzSo0zfKY1OCB6/wCfSs2mgaZBeRQpEXIwQMBe2azDZfMrKucg8Z5FX0vERgCfNT+YqMSBrpdhChuiHr9aZFmitCkaBxnzJB3HTPpU91EHAjOVG0FmNTxRC1kITEjseQRwKalqZ4ncufMyQAO3vVpAZ1xafIAGAPRfSkNpt8uVHwV6jpirkEQVMNICW4DHkZouTHCRGql1IySBx9apIVjOubabcDI5MQ+Y5OfwzToYxMspA+VQMYPU1duIftdsoMgwSQYwCCRj/P5UsSJ5Y8t1ZlPzADge1BaKEto5KmOTYoHIIzg1EsbNIVkQOh4DAZNaN5JtmaULgsoGO2aqxESwEghSSc4pPyKsURN9mQBjlN2SOpxU814hkCmMAquchccVYtbbylnMiq5xhD071NHbedCwIwCMZK0IfKZjwxi4DRuCjcgHnP8AjQ9spLkk4JwCTwPWrslrjFvtAGc7jxVe+t8EqjZjXGPc1okTYiknEFwhiYPGwwSOg4qi86sHjIKFDngckVbkgVYtysMDknAODUXlujjYCWYdfWqsVYlilChUI3p1BIwKDDHJFIGlCNnIYngnPSoEcyOQwEaKMdcVHMwMflj94SSTjilYdiZrdowkmcS9PY06KMwSATEAEffPQ/SomaR5IxIw2YyQOoqK4to3ATzTzkhieBVWY0i2oW8kPlvgqTgMOtNuGaSSEKRvQ5ORkGo7kvC0UaIAwALEjB6VDdLcJbeYhVQSRuIOfpSsNRH3lyyZA+Q8BgBmnJMjgFC3AA56GoNOffITcRlo8fMSev40S3KPG4jIVF4woxVWHZDZLmWV/MJKheCG70tvfNEjLxk5AB6E0zzN/DKVAAGD0NO+wqJUDSAcZBHQUxpE27AI3AnuRziokhmhjK5JOcrJ1z7VVkm8uTaoyxzkirkSSXEaFnyMZBB4HtTRRUR5hvyeCOQBk1ILtydsSgHHJPIFR3UgKBA/IPOB1FMVCHCgYOMgA81qitR0t6YGK4BBH3h1FKuqSKoWPa8R65GSG+tQTANhSDlTz3NN85ABGAB2GBzmtUPULmVxKjK+WzkHPANc/qZZJ2ydynkkdvrXQNEki+YGJbODg8DjrWVf6cuGcuCwGTkda9rBYhU5cr2OynO2jM631LfbIpcI6sSCOCfauit9SjuFhhlYgEZBTAJrm30pEAbBB6+wq5a3QVUDA5j5JA4Ir9hyTNILloSZyY7CRnBzitTeFmUtpZEfewbiNl5xUtsTIsaxgRMvY96q296EXzY3KSvgklcnFOhl+03EsuT+7GQueSa/QU01dHyUo20ZtTCG1LHJMZGCucU6WRLtmENuIo1GV3tnJ471nRLmWMyK0gzkp1A+taWYpAy7CMDGR39TWTOVxK6y3MLFgVKEYAYcZ9KsIpmiEdwcqo5x1BNMHlgBTwCMepFMluWWINgoRx04NKxDQkSxSKke/wCSNiQwHJ/zikm3xuWLB1J+Ud8VFbOFQuV/dEcEdc1JPCHLbQQSMkMaAsRklssGKgjBHUGkCqylpOFj4DDuaeh2xyQkhAF+VQM1EsLxR/K28Z+bNNAEe9gQhDqecGkDtZuHIDllxwM96em7yTmJgjcYA6+9NvAIowuCrZwPQimBHHtgKu2Ru6Eg8VN/aSPAVGUmJxkDgioIblCm2YEr0z3FKUS5XAYKi9B0NPUtIYiFmBORj7zE5Bqe7v4LKESFlZxztJzisq8vxZwnzHAK5HH8VcbrOrSXJLKzBeRxXk47GQw8HrqetgsBUxUtvdJdb1/7ZNtyY48ng9aybWyn1afyrdDK5JCooOSfSnaRp91r9/Fa2kD3M7naqBcnNe0Q2uh/BPT0bUETUPFrIZFg3fJaEjgn1bkf5Ffl2YY6blzTd5H6NhsLCjDlgrJFfQPDWn/Buzg1jxDax3mrmItaWbchJCOCeOwzXmfjT4l6t401Wa8vpcBm4ijPyjHQVj+KvEupeJb6W9v7p555GJJYnHXsPSsKQEsh5PqBxXydWo6kuae51XtoiU6h5jtuBdieGPOPamremElzyD2HU1WkhIY7WAB5oeFggPJ9PeudmTZYN1uPTgnNDXJYYLdDx6VWKHqTjaPyodeSVO49jU2M9y1HdYbGR7ntUv2mNsq2QTwGBxWcFbHpzip7hAZsRA+WFGSfXFLcVjW024W3bDOHHTJ5OK6a01GzQfM4DjkDPBrgAG3BQenOe9TsHiIwS3PJrGdNT3Mp0lPc9ITXolUCMqCOmSCBTY9UgiieSSRJVbgqCAx+ledh2GAS3Occ1M87NCg5Z171g8P5nM8P5noMeoQz22wS4OeEHJPNP+3xPx5gwh9ea8+R5sIWJB+vb1qW3Exk2KWbPI+tYuhbqYuhbqeiDWFiUrvWWInPl5/rQLjzmU7l2jkj0ri7eScLtmOcHgnv7Vet5pLeUSjc0Y+8pPUVk6djF07HXfaiMLGeF544z+NPjUyMpMgTJ4BPH/165WPVpdx2DqeAetSNrsgYZUKRxg8mp9m+pHIdVcw+WWjlcdOoOc1BHOCow2FQ84PauZOvCVGE27AGAAetPOugIqRR4JHIPpT9mV7NnUTMdh8sYB5AxyTTXujbRLh9ueT7Vgx62rg/OQ+BwaZHrCIG3H96TxnkDpRyMPZs6V7mSSIFwJB1GBg1W3maUGEfIoyfas6TX1iwFJLAdqhTVUePcCd5OGXoaSgx8jNYzLKxjA3EcEipo2jREUgFySOOwrEh1FUZyTsycDryastceRicspRhgA9qrkFyMumRFuSdpOTgA9Kd5kcWUcEnO7I4BFZ0OoxkPIxzjp259qjt7uKSQszYfqAc0conAvSyFndQCFIA4OMUsyRooJJBUdQaqRDzGJLEgnp7VLC8LPIHONy4BJ4BqGibMmjYOVyMLjJzU9syvIcDaBnJboRVRZVW3UYKkHPPQiojckPvLjyySACOtTYSRZVQkzl2Uo3QjkVHGiy7gPkHQseSKryzBgGB3YPQdaeGSRCVJBbg461fLYuxMq+TKBkOeAMd6RJXMzOzBVxgYHBqvGrRYd3yRwc9qkN1kE8JxxkZp2KSJSA6k7v3hOAPaofLYMgYknv2qMy/vAGGDjPXrTvNZMEAH0J9Kmw7D0nEUjhwSxGBg8mnm485/ulT3YdPyqvcW7ISxAJ6gHqKbDdiJgzLjJwFPrRyj5SeWXDBMnbnGe1RTzeW/l4IVzgEHoKHBdWYgjrgZ4qC3eKRv3rkIo69aLAkWkKRIqqBvzz71JvZHLEknqAKqC9MUO2JVKknkjJpVbcpYhgMDIz0FO1h2LOfnZicngrnpmknun84jI2gA4HTNQSXSup+UgADBHX60NPCIQ7nL9BjkflSsLlLAkgYMzE7yMZHf2qPzGLqFycegyBUEHzg4HPXmmkbJVYFgScdeDTUSkiWO5WO5dmOAcAjPSrW827DaxKsPvdRis+RR5wwBgHkjqaVcuSnKjqKrlYWLc8oVV5xJknIPJ9qZFMGILDkHI96qhxkFyBIOAOxqSI7XQbuvcjijlCxNczrIpGcFTyB1piMse4tuVuME9aics8bsuGdT1Ax+dLLLIRGuUZepwPbvRYZOjo+WdyZDjCjvT4plmcME2tnGAKpWz5mcEAhhgEjmrEEPlr8xwCTtYdjSsOxLcPlnUHgjGO5qGFw6ggY28nPpUYZ9yybflU49yPWorplWYskhDsM4PpTCxfmlRpF5AHAApkjBCVUADoCeuaz0d2lBHIBzz0FWw3mhckADkZ5xQSiW3cNLycluAPf1qwxaEgsAoznP9apwhpHyFCgnqeDT/tId5NwYhRjH9aBkzzRCNgDuI5Gearm2yxdjtZ+oPIAoiliGSwCADkkfpUiz+Y4kK53HCgDAoSHcjZo4VKHkHj0zTrcrtRlOWJIINMnmQufMHOMJ6ZpkjfZI45dykucFF6j3qhdbk80aSYKkMQcelV5uM8YYDoOTS7nkDbVUAcgjqaegdohnG7tmncdyOEBtxByVXPPf2p4WOVQQMMoy2egqRZoi4QheBklePwqORkjJCDJP3h3pou5UuLR42wjbiwzkdaktRKIWGFZMYzt5PNK1yUKBUyehIHWnF5DIWjISMDkEcU0xpkJUCMB1wx6HHSm7XjcFWBQ+oqaVk3AM2COQR0Iplyu1t4fEZGApHehsLsXz4xIFQZY44NDIFlyHweuV6CpANrRoUwWAOMY7dajb5pfLA3dsL3ovoO5XMaspBfrycdanUxrIY8Eoy4weT0605wsBEZXDjGMjkU3btJAUl8cn1pJhchWSJDJ5a7wOAaDbSAfvU2NjIGMdqkESKTgHA5DZ70s8zXYPGRGMZHGaopMgmgEuyRiAgwAAME0j2qtmTbkDgEetXYoWhK7iHBGQe30qBt7XOwIUB464H1p3HchW3MqlVIBXkqTzj1pssAWIs+CwGAAOTVnZ5Pmkpzjgg8A1Bh1xuGSwyvHFFwuVolU7ARwwwC38qlaEwKZEXgnGO4/wqRB5YiDnLMcjA4A9atJukAO3IyQM9aAujMW2MrAuNqMc81I1nErHy26cAY61b2iPfGynGflJ6CoPLEOWDnI6Z6H2pjEmt2jZQWCr/EeuKilihifglkIyCakSUSSH5eQOfQ09pQwWIBQGOCxHSgZTkhaZAz/ACEHgDuPWmx71GNmCvHy8VoLCUYqjhgPUciq8VpLcMIkVmcnqPTtSsVYpxw/OJPMDOSQQOopzWsmMoeScg+lWnt0iLjHzDhmUcVLcoyFRCwKbR8w6GnsBl4xIGPY8qO9Oc9XRuTjgVcMYlfbkbscjFJHZNjduCgnAyKaVxFNXbcSwHsQOc0s9xKQrEDOecCrjxAQkngj15zz0oZRKFG0YUZweppisZ8TOdzEZyep9KmjlMYLDp1JxxVg2wRRgFSSThv5UyO3JSUPwDyB2pMCOCZrhy2Aw9Aac8yMTg4GOPQe9MezjQN5eSCMHB4ojt1aMJkY7UWKQklwjbUZssejDgU5yCjkgAgYwKS5sm+QBMgcnHWlSFUbIXjGeeaLAR4WONCBg/xD0p32tohliMDoDyaLi2YgEgBCc5HcVH9jEWwn+IZAPOKLAWPtpHz7Bg8ZxzTVulfcrcZOfUVXW3eXBJwGOB6VO9sYwr/fI4yOgp2HcYbkAhipHON1TRT+dMVZiQQBuPOKptA0krgHJHUHjFOFnI3CsR2PY1ViiztUb49+SBgnODinwvuBHmAgDgjqKooqpJmRWJxgEHAz/nNKwcMdh8oHjgZzRYC0jiNgynO05685pHm8vkEFs55qmjSbv3fbqcZp5ZfIZfm3sTk9/pUiLkRWZGCli+OTnkU2TYkamJiSOSpqpbzYC4BDDgg8ZpNxSRxghCAOaAZcW5Z5CvAGPm6dKkWSMy7y5CKMrt6k1C9xFGUkA8wkYKAc4qvFcAyAKuSSAFFNIpIsu8i3DBQ2G5OTmrMV3GcsX3OBjA6fSs9pZBKGIKg8cio7aQF5fvBmORnpmixNjUYpIwHmsgJyD2qGaQRgAPhG4BNQJM7ZV8AgY5Hb/IqGO4VMCQg4JIBGeKGhNF2EyeWAvyjqd3er1zIY7XDgguABxis37bnIUZxz0okvzcKoZymwYGR0osNFqOeRSFMZAA59TUkt26x7ggETcNjqKow6n5abCVBzy564pC29Rl8A8Ae/pSsUkW2mVnBxiMADAPJqQTxEEtgLnCjrVJtseC5+VhgEdqSMguXZgYe6jqadhNGmZY7kqUAAOBnrmkvJEg2bSAufmYdQKyUuTBGUQ5DEnGeQKnWVZdkSupJ6tSaJsW1cRlld2ckcc8n0q5byKygM3CEE8c1kMzbSGHzAkDHXFXfO8tkDjkgEjoT70rIQs8wR32AopOAQc0JvMQfAYDj5e31qk8oUyMxLA9FXtQbsxoCDjjIBosBfhJlIQpgLzg8nP9KJtjShSeAM5HBzUcF3K8CpEuCzZLFQSxqp9r+zyPKVLNkgg8iiwGpJLizDKg25/iFMtLuC4aWPkFuBt9fX+dZpvJLjCRnAPOMdfapYZ/sznCAnGOV6GnYZa+ztFEyrhjnrzk1A0nI3gAEYIPUD1qvJfyrgsSQTg47U17seUcDcj8E9SKLFFhAjpkOAQMD0NSrdJDANhKD7rA8g1nLK20SRkAdCp606WcSfeKovv0p8oWuX/Ng3gFgobnJ7e1NVY0nDRthyME54NZrzq+3HAXp/jToLocRn5H6BmGRRYqxciYl2BbKLyfc08ytIQVHuMcYqgZTbbsnfkfnUTXzJEy4O/GVxwB707Byl+SfZjLhnBONvQ0uMLvJ3dCecgms15iyhwcuoyV7H2q1GymFsEgkBgD39qdgsPLRtkbdoB3ZzyasQ3JLxgNiLoV/+vWXG6KcEsTn5gR0oVgNwVt3PGKdirF3zBIzbThGJHyjp70z7e6YQAPg4ye1QLIERlcEEcgd81DJLFHlt3ydSpHJNFgsXURpZXbOyNBuznAOasi4dFdfMG3Gee5rHSV3AbeU54U9MVJM0h2lTkdTjvTsFiw907cSsynHysvGaUXBdVIII/wBrgZqrJI3lgnBbrz0ApsdzuUM6jbnBxxTSHY0LUDcrkBiD8wzUU9wUkeONGLk4CiqklypX5AwUnAI7n0qaK6EKrKrEzLyNoGAfWnZE2JvOCsVJIIA5PTNOciFwjZJxgHPFU0cyofMzvJyAw5PvUkrjeBkOncjOKXKVYtTM8bQEZ2EYODQztKZkWQIyjJB6EVDPfpcqN7ZxwiqMAAVXSbMuRwF4yeSanlHboaQn2wh+pZdp3cc+tRQS5j2om8A5YdOPSonJ1BBFGPuAsWzimQzLDG0ZP7zGcg8U+UViZmMM29CVRecD+VJFHJxKGzk8Enhaqee0jBtw44AHH402eWQSqhcEjHAGB0p2CxoyXMpBBALKOGIz+NOgZ2GJDtHOd3BIrPLq5A3cjgmnNMQhVzuI4Hrj0qbCsaawZQsJVQL04PNVnkZXwXVo89RyDUbTzRo4ZvkIwQR+lMtk87eCpHGST6UnG4WJ/Kj25D5Udh3prXBIXyW2LnheoFNjXLlIyWxzgDIHuaV1QKCNxIz05oUR2JJG8khx8g6E9QaYlxLF+7cLtB3U37Uu0RgYK8qTzk1DKxmdt/ykjJPYe9Vyhyl2O7WKTzXG9M8A8mmXVy9xMAr7Ym5AGeKqr5afKknmHqW7Cn+ekc6gnA68807FWLaXMMcQUOQRyVJ/WkhmjEo81iQxJBHJUVTkeJ3DqCsmcnByMUs4Z7hdg3v1z2NFhlzIVMpIGKt0I6ilikInV2JA7gngmqP2jFwzthVC9B0zSrvvSxz5fHGeS3PT/PpU2K0PqXyoWthvfErkjYRnaB3NQfZjuIjbeg5IXjNZ8OsRyhJfLcjONorSi1uIRySpFkqOFHGPevlmj4lO5TVp0klwGIIwAe3vVqFpggEZ3F8qCeQfao4r63n35BxH8xCnGM1ei1eCGMoigk4254wcdqzaGiqZd24ndEU4wehNOfzJZUZD5q4GUAwSaia7S7kctKqgnlgOBVmx81UcKQNozkjPFLk6ivYjuIVnyqRNG2Mnec496kZnhhiDEyuQV+XjFOt5vMDxl975+Utyc0W1qbiYmSZUGcD60+UzbuQqJQqLG4VCTlMZOasC/ZgF2FWyAGbkUsenTLPIDyMZXByP88im3EIiuFjZtoJGT2pOJKCRzsEkOVdTk+/vUiXIWMMz5Rjyc5+tK3nAOkODkdcZFNa0lNsJJSqg/KeMDipUUPVFo75IhkhUfhm9R/nFNUiVSsbbzHwRnBPtSQh44Ft48OSOAecVKFNsjCcBWxnI4FNqwESXf2djHcABeozxinQKy3DMJVcOAQoHQetVpALyRZT83bYeAaj07fFM8jjc7cKg6AUvQpeZqz3ZV1jAI6bnziq73ywttiQspPc8k+1NFnO8LNPlQCTwcE0NZnajb8A8EY5xUeRRHCXkmLICTwFHUZ+n406WB5ZBLGjFgedpwRUx0l8kqxBUbiqnBIqXymSJ9sgQIM4B5quUT0KiebdZ8wAbejEUonYuDIC4T7xTjitSIq8GJSPNIAJAxgetV1eGN2DA88Fs/Lj/ADn/ACKVgY+EQHEjRGbzBtAAzSS2CRxfMT5bkhWHQUjMYyRC4Jk4HGRTlW5iiCSvthByQ3X8P0qSblSS3SyU7X3vjIVRiltyygNtCBjglx1+lW72zLYbBQgDBPT61DLavLhGPA5J6fhS0JdxlzPFbRH5vmzlRnv71LNfxCNFdTuYYLKcAVNb6V5YVmAdM52nkiojatPdMI4CwzgqOcD1pgVbkmKKNGQiMkkSdv8AP+NVxbyx+dtyMDcA3XB7/Tmr/lSSg+WCR0w3OKkSyKgSFGZ8bQoqky0ZcUjxxeU5BGcljySKbErcv5eMnCk88VoRWE7XGEj8wZ4IHQ1Mli8qO0inOcAAYJ9sVFy72MtYIZpi5beV4xnnPpmnFmN3FuUJGrDIHpVu20uWKWWZ8AHBCkcDHc1LdWRvImaEEvjnHOKLjbM+6gj8/eJFIHClTgH/ADmmi3uCrlQCAM5zxmi20q5uIy4XeQSCQMBatz2pTYrOVRTyoPU+lX6GVygty0ch8whio4AHBPpUsgRUI2HJGVPvTb+3yxkiRhtGeelRxCXaN5xg5OeoHvTvYBqlnXYq+aWwpwentS/aJYGiiESRnODu54oSxMwcwlkwSeMjJohtZQVLMMKfvNzVbjW46Vo5FL+U2P4jnjbnr/n1FMWNIYyyAbs5GeSfan3MM3l4UKcHJCDGBn/9VQvp7vIWUkbACVzzzSehaCEyNIjSIVjBJLNzgeufy/OpZ3LF4yN4HIZf8/SnujHERBUJyW7HrTnt/syhTl9/RhxUpjKzW0yOnOQuCCOQP85p0w+0SbAA+zngc7vT9P51NCPKV1LkEZKqecn/ACabdSypF5yoAnQ4HJq0S2U3tmeTLBkycYU4JqRE8sP5ihA4wB3Hvn8qbNdAkMwweD+FIhebcLhSYhyuOCAad0BSiE7yKGUKmcbscH3qQu3mCME4YkAjrmrdtC0UZRXDow+ViM4p7Qo7EkYwOM9DUDKMgQOpUEBeCc5GaGjtplAZyznqoYg/5/z2q1FA1sVOz93n5s88UxbQNI+E6fdwOaaHcoXEMQy7hpM4BA4IFPjglA/dpsXHQnmrc9pHdQiNlYSA5POCPf8Az61GYZGVhk7BwSpwcVQirb2+4uZE+duOO49KZg7VEBYEHoOAfb+dX7VN0UqtlDnCsewpgR4N4cBkPVwORQBWldo4nlWMeWep7k1Xt7vDAxknd94g8Vq3UYuLBUhbYFO4EjqTVeO3SFlCRAnHboafQaRN9oaHEgDOMHOen0qu+psuWkYoi/wjof8AP9KvJsOzcpCscMD0qNNNS5ldFYFs8e3PelcaZGuqyRxfI4JboSMj6UC6lBEjD5AMg9QTUc1gBHngKDgKTkn3ppsisC2wYiMfMDk5Umle4E8l1NKyOZESMHIYrx75qZZnDswIGQMjvVCG22mWLcXDAEbucfhToJFEDxk8c8nr/nilclroXo5EE2JDhsZGBUbMs0sigElwB7CoFs5r5z+82MuDnsR6VOsPl4M75J4Gzg1adiWgklTcqxcOgGS3Ix6/59as2kzbpY8KjLhjkY61RCREGVck5wBuySfSoWllyHVcOTgMeh9qu4kWyoCO4YGQZIB6CmRPPLcJ5wYA9SOBj0qW1kGxXnwrk88cfWnXNyDO8YT58YAA60rlFRYIoGmKguDzktkD2qmxlGDEMgnvyPepljaV9sKlm6EZ4+tTywusBRXUFfmX61QIgjjMsqKIwpf5VJ55pJo3Mflso3ZKnHU/5/xqx5DNES7bCg3Envx2qIRSvFw4cZ3AgdqLlEFvpzM6rGoLA8kjOBTpraWQuZDkjgqPSpl3wswBJBHLL70jrNGyQopllxubb1xTFYyVtZIzuZPkBJYkgAD/ACf5VPBZfaUcg7cHJIGePSr8thJdvE0gKIDhkyACPeiW1a3xHEMRAks5OAB/Sk9Bmd9hVZFZDkg9+cn3pzwvvdkwqryc4OT6VdjsZpZeCNhweOCPelu7Yw7QMMCQBjufpSuarQxBFM4UxlVBOGDDPFJM2yFWwyRIcluxPpmtVrWN5QiZBY87umKbJaz3GIVRVgyRuPQfWrQMyri5jS2WSM73fqR0QUi6jMAqswfcOCB29a1TpUscYUKs56fKvBqk2lq8uxnCgjPv9KYiiJpBK8W/cxGQQSBSnV2hYh3GemwcE1e/swmTO4AAAHjkiqtzpCSXH7oZOc5bB/CnZILakUVzIWPlxZSQYBbpmkWXyojKDsZiQAD0NXm08W0ARmKEDOQc8VUkhe7TJAJUY4AGPetE0i9Bi6hczKsLgBBySOGPpTvNQSYIAlxwy8fmKrw2jm5Cb9oUcE9R70+5sDICufLcfxE9vXFXcbZMupSKTHETK/Yj19KsPeyAF2bLcYAPP0rIRGtZAY28wAYGep96ZJMRKY3JUMOW9KmyI5bmrH4gaNzvJ5OCSeCKlPiK4t4jtbbHnJOORXPxRiT5ckqvUnrTzFLcOQh5HOGPFOw1BG5Fq08xAYjy+pGMYH1q4ddjmTft2OPlBPQkVy6zyIrBfmAOGA60zzZJZgrKVIOSD0NOyK9nE6abxRFFjapBIIJ4wKba6qiwSOmUI5Y8H8f8+tcvO7TSkBCMZyPWmweYCIiVBzkKTVciD2SOy/tKBkJkORjJUEc+9XnNpHa7onB3D6iuDmk8lGZSTk7Sc96kS9kt03sTjGFQHGff+VJ0r9Q9mdvYz2xjC3bhCoyuTkEUv2iJYyElDITgAHOBXAz3kjyoSxIxnAPNLDqyx3JBYgHjPp70lSaD2R2U06gL8rSlOQxbH/66lt5kSKSUjHfYwyT7VxzXrNGFMm1CTgk1K+tPAFEkm8AAAg4GarkaJVM6O5dbSBWYKEzvAA5NVEnZpRGowrjJbsgrOs9VeQkSEA5xzyB9af8A23GolCRZlA2jccAe9MOUvC2CmbaQTGMj/a/zzU0KKHDEpgjLY6isdtX8uWORgASMEA8ZqKfUd/8Aq8ImSWYnqaaVx2ZflZZJSImyQSQByTz0FCxSln8uMsQucnkCqVrcxxNl5FGeMDuPStCa+jyhjOAOqqeTVWKSIEdpcoxKYGSD1FPtsy+ZsBe3C4aRvug01bl7hRlFQZ5YDkioHYFXj34jyMhTjPtSsOwRuELRuDhuBzwadKSwaPYAV4BAxj3p84WRI1jiwijOScmlaWNvLWBWBTG4k5B460WCxnzRTQSIwfKZxgjJzUxuD5nMZjwADnmlEbRMGMgYA5wKRZDdGTepIU/mKdhWIJozOxkb5CDgE9CPSrsD4QgEgAcAHimqkUse9j5Z/wCeXc1DHH83ySEHOF46UikhjEYcbfnX5s+gpryyACQAYI6+vtVg25SOUsuWHGB1I9aoz7yowpABwM9DWiKsNUtuCscBu/UioraULcM3lEqTgg8mrcciiNn2HewwGJ4B/wA5qupYMxxyQcMBgCrTFYBLtAVSMk/lTJQEHzANxk59adHFtidsgAcnIwTVe6GWV3XAPQA5rW5oQ6gBcIFUsmBksOlZOWtWIDHBHfvW35RmwFzsPXA5I9Ky7zTCHJXhFOcE5Ir3cFiZRau9jtovmVmS6ddSShoiVCfeB7/StW1j86aNo2AZVO8Hgf55rmYDsfhuN2OetbFijSrJI0qvGvB5wSa/cMnzenjKag90fPY7B8l6kdjfNzJZxtIFbGO4+8frU9vM/lB5lwz9weme9Uo7lGTbO7EgYUdQBVq0s0lhcNOUDYJOM5Havo27nzziSwP9nTDqXkOcH0p5kD7UJyGBGMcZqpdJ9kkZV3SoeVH8QqWK8+0TEeUFJACjoc1aMWrCTJIOOBGOig4Aolm8qEkAkdODyDT2tpCpeZvkLYwT2pyTLFbuiR4YjqVzgUySJEAKSmQqDzgcmlMBBaQyADOQO5psTG4P3doGMj1qzdQRJskALOONoPUetSyR73LzKm11KgDOKoFSZCZHO3OQOtTtC0avtBLEY24qIB0YSSLhFHIYU7jRCIo0l4JKHoW7VW1TVrLS7fYZQZWOAAMmoNU8RW1vavtb5wcAY4HvXAapfPqMvmswK+oGBXl4vHwwycV8R72By2eJalJe6T6zqX2mSX5jkngCk0PRtQ8QXcdvp8DPIOSeoHFT+DvB2q+O/EMWlaTZy3ErEbmVcrGv94noOhr1W5n0/wCFGgz6Xpktvd6rIm6XUFGdrH0+nP61+X47MEm3J3kfoVGjCjFRjoiWw1bSvgfYGOxiin8VXUOJbuQ7vI3DnA7YzxXjGvatNquoz3t1K888zZLytksfWjVb97wvPJIXkZtxdjyWPesoqHYM5L5PavjZTcpc0jTmaIvLe5Zjnj09BUslskiqqk78Yqd5VUBNvzEemMiiCErPycZ5yR2qOYhzIDArHBTjABIpHj+Qj06VadQjgZwuetO2K/CrxjqOtQ5GbkUUteSpGeMn1pot+gAGM+nWtC1snnYAZBJxk9BWlaeHlLBZJhuByDjIqJVIxJlUUTBjsZScBQ6sfxFaNvoZcqCCCTgcV0sFiIMny96rwSB3qa0tHO8bMHORnrj0rlddnI8TLoZCeHY4oGJGXJwM1EugGeN8oEKdz3rpDaurAjlOgzyN1N8yUoy7lUk4JK8DmsXVkYuvN9TBj8MAkkL0GVJFOl8P+WMldhP8PrXRRxk4wSDjHtRLkEKRuUdPU0vaS7ke1l3OZ/sXyWBlRiz8r6Y9Ktx2ZtMNxlRnJGTWu5Z4iHUgZ9OlTQlEiIKK5Hc9celTzsjnZz32NXikMvzFzkMvb3pkMMScbmbjGfSuhWwgMT4BXPIyeMVVNkHX5VDHJ4HAobC5jmBg4CnKA5HqaJbZs5KB+7EdBWu2ll4RtODnnucelPmthAoPcrtOO1A0zm1jDqwUZPXnriniAQMoLEDGcda1Y9LCqeNoPO4npRdwvHGm2MfKOpwc1aZomZjRxlULHYQc7u1RRx5ckkZ6kdz9K0m0mSdAxIx97b3PFV1sy0gAbZk4yf4aaKTZFJuidyF5GPwNVjvim3MxOeQAa0pbUQyqQ2QRhieeai+wFoS24Jg53EZyKoq5TWeRt25iB1JHQUjzu4IzkDjGcA1bSEqhCkHqMDqagaIiXaE+Xqx70XC6sRGaUqI2QmEjAwcYNPaaQYA3AYwW9Km8vAGTgAjGelRyW0gldOqjDcUC0HrqE0KBN2A3Gfel+3OhXBJBOSQajkhGw7sZ7Y71AArHAOCOtN2HZM04tUmTduBKn+GohqSlgSckHse9U22lNpJznt1+lEMbPlMADqTjt60WQ+VGiurNG4cqCg6qO9PTVoyCcMoznYOpNZM1q4jLKSxJx14FRpGxkHzHJAyaXKhqKNxtbIY4XKAZx3PtUI1QvJ+74HU55I9qyA5SQ88Hge1LGoRZCrZJwMdSabigcUbDajuwUBYg4JzkVPHqRUEkcAYwetY8CNGhwcEnnH9aSe5Kny8kEHJ4zS5UFkbDauglAL8HHBqL7SLiUvkPtOQAePqKxWHU4yOB75pzIRHtDbCeuT0qbIdjeN+yHaX46nI71JFdQSKy4EZxkZ6k1hTSOoUcdOCe5qKOZogdx3dxjtTcBcp08REsJUMqvjk9wPWlY+Vb452EYJzk/WuU+0t5wznZ1wDirD6hI0IHm/IDyD/Kj2Vx8lzagmTy2ABYj1PNWDBCBHIsoAI5B7mub+1NCTyQXHB7D2qaS5Z4kWRgh60ezsHIar74pXKvkYyQDwBT4Q5fklyemDWHFcOMnJ2AZPPapGumAEgdmXOcA4wKfILkNWZikgOeO47ioprlxLiN8AgAFuhrOF60wJbgY5yOaPPIC9CBnJPUCnyhympG4kYb03HBwRUkLsu7IMgzkf7PvWQmpukgAcDPBJHQU+C9IDAtvzxxxmjlDkNVblgFIAUEkAUIr+YRknccY9KzkvEiBGFYkfXAqWG9BlAZ8A8ZHpScQ5bF0lYlkCjccZBPb2p8dx5aqMsxJJAPP4VnLfCOR8txIcZA6YpPtHmAt5gwvJPTjtU8oWNGO8MySEgK4OAvQYpJJY1Ta4yQQQR1FUY9QV2BYhUYAZApTdI4C9WJ49cetHKPlLrS8hsbARwpHX3o+1+XnIBI4wOtVFmUsPnyQeM9x6VPeNGsSlUwWwOuSD3o5TNxLS3SRYAJG7kHsfakZpY/3hOGznBFUZJVjywbBxgbucU5bhZIiHBOe+cA1NibF1sLM4lGSFB+XoaQzJKqtgKQfu5qvFcLPMFQYHRjnj6VDLku+0bI1Od3Wq5WPlZbYxXZk3NsdQCinv7Ukzhtq4Klf73es+O4ImEiDIUZJ9atSSKJBMJAyMBgnkCnylcpoj5gigdRgkcD6VErKcq74A4GO9V47oopiY4ByQ3UE1XErgsxIAB4UUrD5S48flgeXh+OveljZwwkRMsflJIyPrVRbzy5R5wyp4AHHNNmleSZ2UlUA+6DgCiwcpOx2Rvk7eSM+lKrFWC5GG6Gqi3O4MAMseMkcUvmHBLjK44xxTsVYdtCXJGSVBznOadKytINhYjAx35p0KI4Dg89CD3pCiZ2lwFBxnpRYLFuNliB53NgZzzgUhCuQ6AZJx+NVJVNm3zEsj/db19qaJgFIiOdvJzU2CxOm+KVmcEN1y3OaC4kX73zOTz2Ap8zRTrE2WD4wxzwB6fzpswjt0GPnLcnHUChIVhpWDb99hg4Oe/0pBtjcEAlSMkDjNRHcvlsV4PTNOUltpzgZwRTsFi3ahUJJO5Dyo64NNaUP8+cHpjuah8krINpBAyevT3qB2wwwwbaQSD3osUWFjd4pU3ZDLg96alw8REcgJjAwSO49KYsmCTzgdV9KRXUxnHzdznnPvRYCV4kwGSQEk4GOane7DqqEhSFALDgfSqJ81cEAYHPHanFvtCFACDyQ3HPFFhJEyODmMkyEk5PTApqwRDJeQEA8huoFV41aMx7AXdjgY6k02WB0mBL7RnBGOM00i0idZVZnCxEk98DOKG2DG8AHGfwpU2xuVDDb1Jx1qOdsjBwuDkFh1q9irFhIkXktgMMEDqKIJXRpg+AmMA9DVV5w2fk+fGSynApi5cHD59m4qRllSgjIxtjxjAPb0osYo2jcSbyRyOcCqqyuOdgC5wMdBSQzBZdgLEHqecGgCZl8x/7r9AB2pELvKVY5AGMjgfWmuxlmXAAA75wTViKTClhHmXOMY4xQGxHNC0bYBySOB1FRtHhl/eADgEnt7VYuYi0IlI2sD1BqEQvKgdtoJ46cY96BNk00IjDCVt7YGCvpUMEYMojY7MjPzelSRjz1ETuEA53EdD9KZv3MQMBxxn2ouISJQXcAAJ6iiO1UKckHPIxwKFuJROqkKSR0xwakljLPGwBweoB6007DIpS2A+xkGOO2fenPG1qhUDDY53Drx6USztcrjA2g4HapDPlhuIJxtVm5ouMqqjOhJOW9ulOMDJywzkc8VYaKMyuSdpAGSvAJpFZNsiyk5xtUdM0XAqTxmNQqgAdRnqKcgKp/tdcHvVkWiSA5YhVAIIPemzQtCFJwO3XmmNFcx/vQWTDnoc8D606REVjk5LDgelOSIpchHypPUNxxQ6CWXaoBCk4bNBRHJCNg+YZI4Jqu67TnDbMck96umAjKE5I6EdKfJEY03MAyHC4A5p3FcqLBG7oQCMgdDjFPurbzZEZsAYAOBjGB/8AWqQwmImNzluCAOtNjjBkJYtszkjOaQrlZ4QSGXBIOAeufal2r8ysmBnJ3dfqKvrbLa3BKjcjY298VAbYSSqegJ5JOcUFFVoVDny+gHGetDWgYhlIBxnIGBmrhiWWV9oD44AXimGWSIeV1z1GKpFlWVJFRQzBgeOe1V1h2zFM8AZyOma0jbrOS6Ak45XNRtGqovzBMnk+ntTIKEsZiDK5+9xnvQtoblcbeQOSDg1d3iO5DeWShwCSM/jUjwrLKRnYnXKjGTQJoxjBPBDkHC5wSRUzFJMSH90hAX5ueauuGRGjJyhOQD3pj2rmILs+Xrz2oHuZ5jJyNhPGc9gPekw5JjOSMc49KuvCGYbj8o646GnpEu0vxyThR1FMsphGI2JliO/tTEuDCfnUnnIGcDNaKRqYhgEEEgnoaikidZVRsbc5zjjpTAqtLkksApYYIFLGrDBJwQcgjrVmSFtx3gMuOwoWFTFgHLE84HT2paE2IHumgyVfcw6fWnw3O6MOGZ5O5PY0G22tkKCq9e+KbNF5e2QH5GJHynH50A0LDN56PvIU5555xR5ohmPzb1Ixk9BSrAWcBVxnnJ60waeZMlThR1IGQKRNh73zALnnsCvHFMN2/mCNSNrevIoktRGqAygnnjqR05qLaFkXaM8YIPegLF3zIooVCE+fkg56YqKS/mfMZ64wWHaq88b5IY4xz6GnpHiJQWyOpYdTTsMT7RmMDbyCQSxzxT9Pm8vzQwMhYfLjsaTyABuBwB1UjOaYEcOcDp6U7FAzubgOuAo545pJZ3kkUFSTnOPUUJZG5kLRuAQM/e4zTRAGZ+SGA55/WnawxysuQx+YA544prS7Z9y9xnn1qLO1gmOM5Bx+lIUIZB/ETjocUDsTvOGALEls4z2pkEzMzbj8vYHvUX2fe+7O0E9KkMLggDBQ8Htg0DFWBjI3BPXv0oa5MoA34KcDtTEDLIPMYlPUcUxId7O7cL0Xtk0AS+aZCckk4GApwCaVZfLI3cnOOKiFu4J42noMVJHAZElkXAMYy2aoq9h5vgSyty+c7u2KarIVbcRluhPb6VVeM+YrAHOacUI2nHBOCDwRRuPUsefsTAYfjTftLyRkZ4HfuaqqMTFm5HYdAKLhSrBUOAeSPSmKxZt5Vw8ZYlhyFHQ0MxIC9uoI45qsxV3RUHlkDDEnINBlkAIALNjnAzTQWLEVxsDhxlCMGozISAQSACMkdqjjLNGxwQBwRTNpXG04wckHoaAsXorjcwJO4jBIJ5xTxMhDBjtyOh71RdHKmQEKc5yaXz3uIGLEL5YznpkUmMtxk4c7VAYYBPJx7U61vTGxGxXGeARxWfCzDJVuGHGelCyOrbifnB5x0NOw7Gojho5S77H6KAcEe9QJOIZOevZm5GapBw2SSck4PqKizhiGJwOhPpTtoOxpJIFyWcCUnAJ6YpwkKMuSATyCe9Z0rEYwc/4UPKCFCgl+pINFgsX1lRjycEHBwakm3W2Qww2Op6isxGI2swwM856GnvPI5LF8ovTilYVi8L3ZbhSxYZ4zzRHOzruQ8qOmevtWe8jBARwD29aaGYKWUHaOTmlYLGmt4dxG7aMc84JNC3mEManvksTz9Kyi+/AIOT1qUzBADkDHGB1I9aaQ0jQeZWBYMA3fI7UnmnYTvyCMc9RWdN8xDAkc8Yp0c3J8w/KBnHvVJDNAx7MANtLcAnoaYmdzb3DkfoKpvIrb5EcgDqjc4qMSksAwOTyCOKdgaNBiyqcEdeoHUU4XxgQYJJ/WqIuHbcCARjAI4xSmV5Nq4U9s0mgLq3AIIC5lPIHUH2p5MkgADCNscgcVQt7x0JdioK8DcOaVXeZySQTnIIqbXHY+iZRchuVYE85HY1I95LZrIVRmkZQCQeAfSt06eZ4ohaoSg6h2ziqn9jEmSRjsCkkljgH6V8ndvc+EhdGZb3NzPmOKJhI2Mg8Y960raweKQZu0EhOBGwJIOOv6/oamFncw2jSwx+dExAJXqPpUrQzLDkR/vVwSzjGfapauUmVpYpGv1IBEaHkKOSakmR4DuDMitxjJ6VKlvIzyXCgjC4O7nJ9f8+tK6SXCxq2SoOSV7UhWGm9EMQGzKjsvBFUl11pLpFjGApIZx/DVyeDaYtw+XONw4z7VBNYoyxujLEgOWAHJHvSM2mTHVbiO5GXUluOCcAVOb0MVumOBH2J4Y1nmPzZy6qrYAGMYqzNCDEm1CpxgZ5BNNtiSLsmqvNLzH5RYAqityTipv7VMlqnmModeD3ArDt1YlCxCFDlfU+1XIdLWXZv34dicA4JpLfUexdXUVhTzllzcK2AqjIxT11FriJ5HZnJJBJ6A1UksjbuoVgEPAbGQac5W3lLBP3ZAA9C3p/n1pMV7FxZElAZgwXgFRwQK0bG9tXKhlKFWJDt2FU0VXRSqHJGTk9faooluLm98vZ5CZwWdeFHrWTGmXxqCyTyICWc8AHoeaJLqSNhkohB4jYZJqjCqxTncMknHBxn3pbuQeeCiktnBDdR70I0TL0l69wimE/OhyQD19qto0aIJYsM5GWJ5AP8An+lZtrIIYj5UeTnnPUH/AD/SmHeZTI24wqMnacZ5rRIGaCTbJDKE/dsMNu5pzu0rkBVKH/ZyR7/596gildrcCMYdzgsfuj/P+FRy3VxCFhGxXzksR2oaIuXLG2SKRgcuu7PB5PsPep38q6TG8BkOTk1BFeBUMc0bEkfKVwM/5/rTMkMVyvzcBjWbXQTZZfynkwd0rAfLGpxzUzXSrbeXIg8zOQ44GKihmimiEEieVLGSQeheo0ucOyqgkkPCg84OalITLNtIVnAfIxyx7Yp9sPNZ8FkXsxOCBn/P51Ut9Sy++VA7gYGOAT6Ux7zy2Ee7afve2PStOURsmBFixtIkJ4KngD1/z61ImoxIqZUA52ngYFZ8c1xAxe4+SNlBViMD/PSnS7JmZoxv3AZI7VFjdGhcSuJ4ykZaeU4TA4NEjOiy+ZGEbHIPJJrMVphZyGOUI8Q3ANkn/PX8qhlnlfYSxd8AkKcc0uW4Nm2Y4FiTbG29hlwTnikis7eKQyiUAleIwMDPr+lZsevM9k8LxZlIwMYBHvUlvN+5JdCdoyeeTRy2RDlcs+ZkNtjERbhz6j6VWfTjcRCSJd7kkEZ6j/P86rxzySuCeSDnrwKmtpCwceWylTncDx/9fr+oq2rIi+o46ajERgkgYLYqNNIjAclcgHAcjAPtUFprDxDdOmNzkDHGBmtVtaEqEJFgEABSOM+tSO5Vs9N2CRVdRK2cFhkAVXXw1JdJ8r7lQ5fBwG9q1IbyK5YHyiJBwSDgVJZ6vDbK8cZCkEk7+cZ//VTbGmjDk0JpXjCgxsDgs3IqyNGFt82SUYbSTxnFXf7VhhL/ACmUgE7QcGorfWI7yMlf9YeDEw5HvTd7FqxVjsQ8GVwzZICgZJNQPpkqR7pk2heSB1PP/wBeugbUYbezKoo8zu46Csi5T7WvmuzuxwFAbANSDZlPpfmPFN5bEsdpAOMClubPGDnKdAqjJPtW7bxoqo8sgdDwAOOnaj+zftTBUQlSSSw4xTJucu2nRxE7o2J6rUkNl8oUfe7KeTXV3GhqkQIDShuMA8/5/wAayXs/3ojlBSReRjgj0NIZi3NjdW4DJAVJ65HAqE2bt5Zf5Bnr2rs1la5iMci8gY5HJFVo9Ld3MQAK4yPWpGczcWLv5eGzzhjnGB61C9u8UjlHBbGFPaunk0VvMA6kHqOmKgm0ou6GMZH8RPQU0FzmrmKVVj8o7nzlj6cdKkmhOxNq5lIww9a2LnRjypDLGedwOM0+KxkIJCAYOMnkn/PFXsFznY1kDFJIioHPPGBViC1a6lCjOEGcAcmtv7JICTgYHVT1aoZ43VgqgnBB3oehx0ouK5j3AEQZimQSRtXiq1hvMbqFyV+YsRxgmtm5j82NV8ssQSTjjIqNdNnC7iBEOpB9P84p3LRUnu/LYIqBxtABP8PvimMnmSoy/TepxjitKbTGMRJgKyMPlJ/iH+f5il+wedvESkHbggdRUtivYzUsy0jhzhgPlPbPrSW1qHiZpD8ynO4dDWlbaeEt3wjE9AW5LY7D3qOCEwl3AByBjHIH1pXC5ntEEZniHuS3INLb2iTeW+cSA5yRx9KshHWQkwlj2weKjMRijYPnHJJHGBVBzFKKRYd4kYlySAF606WMJK0eCGYZ3HJGKtwKtyA0ceZCcdBnGanW0lRiZQHUn5SBjFDdhJ3MVITESqxMDnAJPBqxPFLAmW2nHJwOgrTe08vzAyEuRlSvSnxRBEVyPMwMvgZGKSYGXDbf6CHY5C5bgfpTFtFjKy7sZ6A9SfStBZUiUJvDBiWAxjAp3lMEjkki4zwOgIoC5m3VvNOMqVxjkjjFQW9vMuFbLDqSP6VvToBjediE5A6ZNRNGFcbCpJwAqirQXMdm/fFc793BA6iniCRsKf3ZcFRxitJLFGkXJEZU8kj9KkcASjA3Koxk0irmdBaNbOkc4Z1fjK+lO+wqly2AyEjAOc49z/nvV+HUY0k8sw5VjtJ61C4LXBaMEgcD61QbkKp5MTs4JZRnr0HrT5JFmUrGgVCoBY9/ekeNpGMjtgZwR7f0ppgiWJgxKgnAOeM+tJgTxxR48tgWZedy8fhTDYorswJdmG0e3/16LOKQSPucEAYwO/t9adJaytOsP3S2Ao7k1HUq5RaGHzWJJO04O2l85I2+UYiPUt0FWbmIRRNGw3tnBYDAqO6tJfsKGJAA/wApVuvStExXIFkT5ZYSzBzgAHODVeaLMryRAE4+YMOR/nFa+l6Y6RbpmUqOcKORTnscRvtUyAHPy9PrVcw7mJaW7xRuzHcDyCe/Paowv2m8MawucLuwo6Gtj/VRqu3PmHjPantbCxCSZAMgwMdaOYLmMulyREbl3gkng1V/s0ea+c7D98A4wK3C0u8GXCpjjJwTUU1pvJZR8pHzEdMU+YfMYUYitmGyIvI5wT6D69qalh590ZG3M4GFBPFdCdBWKJWGWQ5yFPIzTPsKxoxXcSCMY6r71akHMYEejNdOTny+ckDj8qLzRxN8uF+Vflbpk10MGnNFGC2WLnoTzimz2BvkCs4i5IDEdapTsPmOQjsfJBSQA4JxjrmppLQqgWPDSAZOByK3/sAiJMahiowc8kUJpbcyyKVLdQD096ftDTnOaltkW1JQAOTkjuajTTTMSSCpAyB6V082jwtLANjeWzYBU4OadFoTQySndkMcKp5NPnHzI4iSzldt+GKg4DqMAmok04bArOUmJwC3auvvtNeIokZwm47gece9QrYxsW8xlO0fKO5rRTRSkjlWspJgU2kBerHpTJIZJFCsu1wuPSuie1dp2CQEZ55PGKZfW7wlf3e9iOi9TWnOh8yOdSyEbDcx2jBJJyTSSRglgseSO4HT3rWubOaEKSgBznHUn2qaPTGMTSgAHGSSMgfWrTRomc+0bEHIyQcY7ipLjYkSBVEhHO7HANa1xp6x/OiksgyxznNQS2slwFIQKrcEgYBp8wmVIc28YKY3ueARwTTHR1ViSC4OSD1z6VeayuAqLt3KTgcDio7u3ezJOA5xlc9M1DaY7FC6mZ1iyAuM5Wkika4yqpl14x2NW47czBlkGGIyd3amSWx24jOc8AL1JppgMSJbkMWbYyDOD2NQtNMFAY4Cc/KcEVI9u0ihmznocHBFMFo4YJywPt19qrcq1wn1dzCeSTjAwOD/AI1HHqTBPulXxggnPNNuIjZxk4ACnOSM4pI4YZmHmAmZhwy8fgaCbF2PVjj5VYMBknPX3qW21qSNjGIzg8lj3rMa3eGUbVKFeSW5yKjkmdct0LcACiwWuaT6k7M6tCCFOQRnrUi6kUgYjBOcYXgiqKGYAAgEHn3qs0oWMkIS2ei/zqrD5TXGoFiS4EZAHyjmhdQ3MHjIViMEEcmsgzyREggMSKjcuojcnB3ZB96LDSOljDNOXkLGNxghTyKnkmSSNI9mWUnJHAP1rno9Ydn8veBtHBAxn3qH+0tpYli4YbQM8g5607DsjXYKZGHmBT1x2+tOVVBCLkndyc8HisiaTykR0546nuKSK5e4fCtsCDIJJGT6VRNjWkb5WUYLdMH+VUWPnMAEJZTgjvUS6jH5WSCrg43HpUlrqKNuEpAXqccHFWUkWEuR5ZQjacn71VJIpLhSp+QH+I9xSyzROjyLuI9+o5p8VzGsIaRWxjOB/OtoPU0joZF3bvCGKqpbpuHT60kLCxcIZf3ZALMORzWjO2/erDIxwynrWHKjxhuQAuc7uhr6XLcbUoVEkzoSU04s27a98womwsM9R3rVtrs2iOjMXRjlVxyK5C1uGWJdrEEngg9K3rR3uFiUqSmMtIBnJr9nwmMlioJxZ85XwsKF2zYR/MCR7g0pG5pFz09KkaO2lVlLknrkdB71n28jIxUEEKCAx4qeFvKn2yY+YAAjHH+f619FHSOp4E99C99mAGQTKQAQWOcj1qwvz4RsQnAPPU1UihlnfcjgInBPvV5mFsqGZdxI4I7UmznaEWJ/szjPzA/KRximJEIvlOXc8nNRXUYt2BDsWbkA9BSxMGzJIwUpwcnANTcmwxpJF+ZHAIOOeOK5/wAQ+KIrVBFHJ5jtkN32mneIPEMKoLeAlZ1yWJHDDt/WuAuZ5bqR2kwXyTlegrwMwzONBclPWR9NlmVuu/aVfhJr6X7YR+93EHJGMVq+EvBeoeKNQgi0+LfufG9x8ikdzWh4F+HGoeNZlWICC2Bw1zLwowORXb+LPiDYeA9JXwx4atjHEuBNdjG+Q8lst35r8vx2YT5viuz76nTjSXLFF3xN4z034UeGR4a8LSibUJSTqGqQAq8jH72H9MgjivC7i+mlyzOXJ5OWznmkur8zySuScliTk5JNVckoeOB0NfNTk5y5mOTHyMZcHdgYyQR3pRJ5aYXGTgEEUhISUADIIpkjCUFs7duCAKyMGTMNpDNywHA9BUjhpcFDgDnB9fSoYxl9uSzY6ip4CfnYkHbwMdzUGQ6SFmQZAx0I96uWGnG4kOM4AxmnWVnNeAkYAHXPU10tqDGm0RbSAACOKwnLQwnLQij0mOzRNhG7AJLckVYt7LEmGXJ6jHY+pp0O4SSSMoIAwT2FTxXAGMAtzzg4JFccmzilIkabY209OvHAp0cRcjBCDGMnvUUitMw+TgcnJ5xUpjKAkfwjcCazuZ3sQMm2YgNlTwc9AKkMaJINwBPHy9fxpI3VsgnIwTUqKrQS4U7yAMEZNIV7COiyPIitjABBFNkgLRhlGCDg5qS3s5JGUREbj3JzTm3Rs+8cADBWgVyvb26zRvgtuzgg0+SweJl2qHJHTPSpYZ1t9mRkMcbhSvIMSNuIK+vJNK5LZG1ttPUkEYK9hUKwkSbVIAHPFWkMlwQq/PnkADp7mknOHjVV2lTkselFxkAgUSHaSmOCexNLPaKqIJG+bnGDyasSsqQMUGX4zjof881Fs8x41JJB5J7immUuxSRCf3f3ew3dTTTCglcMSQoztPIBq9EoafZxndgccn3qS4jWORduCc4bAzVKRpcxwpdwsYOM49qcYwsp3LkEcfWtVLaExkRIdgPzEHvmka1TGQdxX17VSY+YxZbQSOVHBYDnHINWDYSSRKdn7pOA3qeP/rVYeJhNu2fUd8etW4raWIHjeCAQAeKfMHMY72SuU2xkOTncBgH2pn2Fc7twAU54HU+lbEdsZwWZhHjJPoBUFsoLFSMqegxjNFx8xly6eGAO3L9cEdB6VDLa+Yy7QRng+1bi2x80ooJHXcDyKhECxzGTeQF9s80cxKkYUtgyMFxvBPORyKik0tjIz4wRySOwrpHURYBAGRncecVA0DDlBgHk96rmLUzEGjO4Xy3DOTnGMACo5LUpGV5DgndjoK3ooxAu5ck9c/0qJ4mcbiuMnJb0q+YvnOfMMgORwOhPY0NbuP3pG0DjGM5rbNn5zEdB/dx1qZITEqo0WUHVj1zS5ilI51bFEAYnIPXjvS7VT7iZcdDjrXRS2apjgMpGQVHf0qrNaAEfKBtGTjrT5h8xiIsiEFxszxzSfYwkp/jz0zWsunGY4KEnp8x4FBsXEh4xx0z0p8w+YzdrArG6jAHYYIqHyQ7NgZ29Ca0rm1ywJyD0P0q2LYW8UTBAwboAM0Jj5jCkiG4xk7j1B9qiYZ+R+SOQRwKvvane5w2O3tSvp29VVgRzng4NVdDvcyxCWyGGOOCKRUQkZB2DrjvWmbdASjZOeKSS1KHBUBTwB3zVFXsUSFIGTgL69xRdR+U6DaV3YYDrxVny2dwjAA54apJ7dxKqygiU/dOMZB70BcoJGXBAOMnge9JJG0SMoYDjI9BVqW1zgoDuU8mmSo1wAAoJ6UxlUsdilsMCMZHrSuXXABwp/wA4qzDYkAfLlO/bFMktQXU8hASSc5oVitCs8TkhWGO5PtSuS0abRgJwV6E1aRDLOSoyijPPSnPbNtJyOeeKA0ID82fVeTUckhMYxnjkkdT7VMYN6kYPmA5LA8H2qFonyMAg4wB1FAdR28hAwGTjjPamG7dDgjIYZyBxTgjBhk4zxRcxELG6EEjOQPWiwWIyXQDOSp5OO1TW8rAsSMqQcjuPehGJUh+CQCWHYVEMBgjvhf8AZ4z7U7FWuON0wkjkGDtPFW21F441KnPc5qsYoiFCjljgknpUcgdZAuMjGDQkKw9b7zicjAHJYmpxqYXZGUygPLDmqHGSoXHrT4X2gtgEdMY/WqSRXKjRbUfLGAmDnKkd6RJHkZ3kcrjkjJqq0mSsgxnOAB0z61BLPIP4cnODk9aehNkasM2DvyNpGMAdaebzzGKqAEzwBWYJwwG44boQOgpYZ3Q44/Hg0mgaNY3hi2FWVxnBBprXy3EhbCoMYAAxislWLKxwQo6470RqSnGQg5J7ip5QsbEbxy4LkFlPAJwTRNNK23g5zjaBwR6VjwyNG52guMcZ7U86rNHISCNxGBkZAo5QsaXmNE442nJ5PI+lSGUGQbmBJ6L2PtWVcXEnkorMTgk89f8APFJHeDcoK5OMD1Bo5R2Nia7MpUAKpHGFGBj+tMF0SWjzuHcHrWTHO+7l9oyQMdTT/P8A3RGQDnGT1NLlCxreeZyiMcRx9COcimpKxaQYBXs3TA9Kymu2RVCAhV4IPOTTo7wxqVxtzzkdqOUVrGp5427ScEcAAUkN2jSEFt4796oHUVj2kIWK9+xpq3CopYDYW555xStYVjVmlOAVDEZ4HWq8dwWLjO3vk9/emC9YKmMEkdPeoPtbtIxC72HBxRYLGoRvC7TkEfNz0qBtglZRggc4HU1S+1bVcIQGA6HvUkkxhUdM7clhz+FDQWRdmm2oMISWGGHtTA5t8BXBTGSo5NQxXwm2JI4B47YA96hWYRzFieASQR1xS5RcpcuLjyxhAQzAHmnRBlCgcHtz1NUPO3NvySPUnnNDTPLEu0Y5wSx6iiw7F+eQvEBwCjAhl7H1pA7yIVLg45I71Vf5Ig3mgHrt6kUsbp5vmKO3PoTTsVYl8xjIOiY5+tDXwmUCQYIOATyKikuy5PyAd844qA43qqMCM5JxwKdh2NFOU+RM5Byc9aCRKXTptUD0x71GkgZDsOXBwAOKrQ3bicMo2knBJAI+lFgsWypKOVbI4znpTmcQxpkqC3SoSHR9gHDDOexFMlvAIwpwSCe3IpWKsTyKDnIOW53KeAKnibO47xvIAC5wapkvIhPAAx8veoZk+zoJHyRxnnoPWlaxNjQ/fZJdgT0AXmmyPIqjJwgOSexNRG5jEaMPlPYk9aY7tMqZ5UkjI7mkkKxZikYAvJtAJ4bHSnERxAkglz1I71WaJVUFm3g8BR1HvSbvJQ7yVA4AqrBYswt5cjEEEY+YEZAFSNPFITtfLjOR0AFUjIDtCcLyWPYH1ohuFaP5YySTjPvmiw7EggYMoydmSTj0p1urLKjABlU5Oehpi3Z3HawIAwQeh9qVpCSATk+3QVPKJommcecc/IG4OBwB60SQ/Mw6ovIJ5qsZWIO45YdOOlPilCbfmLHHzbuh9qVhWJCzAJtPBGcDvSwtLMCixkseQAck+1QRbVbCuACcEk5AqWOQIodjgjqAcE0WHYbM+/GDhzwc88U6YpGhKZBxznrUC3GGf5cjqAOtKwYqWYfJ6jsaY7Eq3EsZRI0BZsEEjOKc03nOADkqM9OBTNzCMjqMZHHaollMjMAAAowccGmFh0jm4uAMnI796Ur/AAh8MDyeuKijbKZVS5HpxilS33O3JUDk+hosKxcUmKNo5DncOGzUBkKDOCBjGMZzTSpOyQ5IHA9RShj0wfXOM4FFholSEQDdgnPPHrUMszLdIeMHqelOnnL4VDlV6EdfrUXmoEfjK85J5OaaGXFdYoyrkJnkEDn6VG8sc4WMQ7wCSQwwc1Gh3RR7g2Ccjd0pQ4dwFJBB6Ac0wY6RUkzHyMYKkHoaI4yzR9yxwPQ1DIy+UGUMGzg+tPSSWBV2na3U55waSFuOk3oxQgDacliKYWadH3c4OBjipbgiSJHAJHRuefrS+XHIF8tsnPKA4IFCKInjwwk4IXHykdKPLXecnG7kHHAp8tzFghsbm+UnsRUSqgwCGxjGM8mqGTmMcgNyBkqB29ars7SfKV+70LDqM1LzIuEfao745NPjlCyASAZA+U+opMZGyEWuAerZOeeKbDmGQmJeWX7x7e9NDtJMwBAUckHvVt/LjAO7C4zuI6UXFcpfZmjlJCgxkY46mnR2eE3AAjkgGpd8b4+8wAJDDpUmwkgyZ2EAccEe9K4myvEGWDcUyAcFsdBUaq53BSWHU54BHpVtX3OY1OV6kHp9ahiVYLkkhgDkgE8ZouSweLy8NtUEDADDmq6QKuS0e4Z+8O1WCDK5JQhc4BJ6mnfJFKYypAB6npmmJFSKBJZ2G8HqR6n2FQxQO0jELvUEgkjAFW0gWFxk/Nngg9TUnkMQY0y7E5JXpmquMpPiN8LzuOMDqKlkiPlFQBt6Engn8aepUM3y8jgn+lOW3mkXaRvQ/OcHkUyrlT7D5SfuwQAfm702S3BdSGwSOi85qzcPIyhTjA/u8U0rGQHCESEYO2gaZXFmJQFDgHP3cc5qUWrNEdxUYOMnjNTQgliSnP8ACD396kd0kiUStwDyO9NjuZaoXfhcKp5OOtOWNI9zklg3Qd60pYC5DJhRjIGODVNwoI49gewqQuRBYmk2dPTPapfsqptjJDkHIA4Jp6RwySOrA7wuB2prW+HVQfmBySfT0oFcjuYFlkZYiS47e1VzbsSdxwOhz/KrlvG73Y2jnufbFSyxxxq5JByCCrH9aq47meB5anjJ4AHtTNjuHQod+eARyPerrOAkRICogxnGCaAS0hZT94c7hRcaZTJKxvGEBcjByoJHv+lR+SAQcgv3z3rQjn2+YjL+9GMkDGRSPYsz/wAKMRnaeuKu5VyjtQkhhhhyGFRLGUlJU8Ec49KuxwCW6CscgYBx3pkilZnQLzkgAelFx3K+1GQAIVIPLetLIiMBxjPAAqeWLaPVAucjrS26xCQSMGKD0Pak2Fys1oTGCT8meSeBiofs6c9SO3pV6V4jIdgKx9txzimyKcKACdpzwOKV7DKjQEKFA+br9Katu2SOTkflV4R7m5BAPHB5piqFiQeWwnDNuYtwRxjjt3/OquO5TlDRuqhRnjJxxSSxySHaQAAOCO9XCo2HIwccCkEfzZTpjknvVJjTKUeSojZcEdMd6csBLlshATgEip9gEgkZDk8AGnOmFU5+YHAJ6U7hcoXET5BGcA4Kip/J8yIDHA5yvGakjgbzlywJz35FKi/Z7lwAXGM5HAHtSuMq7XbbjgA9SOBSQIUckneGPQ9BVve8gYFME5znj8aciIsTfLl/yAFFxXKDIyykjoKWS383BBGT19Ksqi+WxcnJPQelNZWZCqKdvXd2FO4XIxEAjEk5XrUTQkg9Tn/OasKrAPuIUgDA9TQkakErkuOdueMUy7ldlaRCmMBDwQOppFLkhQc7ep96tzF5VDBNkQ4OR1NMEQVCVPucUAQi0Khiz++OmKaPMhxIPlAPXGRV4bLiBcocg4znFNWBIl3O+STgJ6UgKckZIBIzu5IFOXhG2AmTPQHjFTeUzqXIKouQG9faoBE0Y3EHrzimB9hq1va7GjfMZJyVbpxUd3Kkzli22NRyOxrMM0EGmqEDMFOcg549aWKaFEKkgnAYZPavh4y8z4RK2xp208cJ2qrMpwAFOAaWa9jedkkG1yMADgVjw3rR4jIKoGyuepqbMDCfbGzPJwSWJ4PpWwtTSa5jQFYkLkKCW7A1HbTsx2jBLHkkcD3qkZGhOACcjDN2FTw3kMexiVbGTuB4/H1qXsUXN0EU53HcMcg8kVVQoJiTDgZOB0zTmvLa4jMgIWbOAOgIp8ysmOQVxkL3NTdon1IbTT0iJKHhjkhjkgVNe2btLGoDAkBQvfPrUcV9IoaJVCqxBDHkg1Nc3P2jyrhjsiB2kkYxjvVXYWI20mO3RJA+WB/1Z5OfXNWJbTKEsCAoByDgYprSiS2AiJyxwG65q2lyl1EBIFRcbTg45FK+pDK8lmbgoiMURRuZj2HrUlpbq8hSRgBjGT3pkto5ZXjyAh5x0/z0pICSXZU3lRwucc0XJ6lcpJbykgM8Qb5iDgDmn3M1wbRtjlSTgsSQSPap50mWQLnYmM7COWzVWNRczFSSXj7A9KgaIlmeZhEw3rgDcvB6VPPceVPGj7pJSMnHHFJDIYpd8boCflAZcn/P+FTzwtOyS5+Ydh3FPqUhjyFrgMpKggAxr3FSzysGfKkIq5IPf3qZZGuLZQuwZODwMmopsvIEBClRwh5JNWhj11BRZoUHIPJJ4Hv/AJ/pUUEkLQ+dIrSSsx+bdx/n/wCtVaDBmWIox5PXgGrdy4aKJ2i8tIm59GHpTZBI12DMHJKIFzz0Bq3dIgKDJj3j7zHAFZytC6Yzkg8LT7hp5dnmsGU/KuBjI7Cs2Bda7i3rGGD9lf39DTpU2HOckj+E4rN3BYlCoXcHII/lVeS8mhcNGpZmOCM5zSGX52MxXy38ssME44zSo8scfkbgIyADKwzj3/SqULyrKoyC5PKAZP8An/CnpqAtg6TDcg5z0K1qI3GkFxskeQIijYu44BqybR9Oi+eYOSNwCZwPrWFDfRtCCQTg7lfI2j/PNPjv2fDZyc4DDgH/ABqLGl7GvdXMctvEFGyXPboaIk8varLvU8hxk4JrOOo29pcbsMMrgseRn/P+eKt2uqRQwu7uFlP3VbvQQ2SRzW6NuETbNx3E8EnNSXN4LdwqMHQ4PT2rOgu/9IlWZlZDgkDtT5ruKNCIHVycHnk0mrkJl5WEl1EyoUTOTz1GP8/pWk0SQ5G4ea4yPQCsJ7s+SGf5DjOO9AvDGiicmMHnceKl7FLQ0hYwl8ke+OpzQLZAVYyqFztAzxn/ADn8qrtckM2yRcYyTjkU3GyFJFdcbsjdzz3pWLL0EVtFvGSZGOSdx/L+dRQ2Vxc/u3CkMxGF4IXHX/P9aZNfKYD5SByRw46A1JYXTWzluWlYchTwPeiwbCxaBHZyuVLynqVByaQwKQxQjePTg0v20yy3AUtC2OCTkkmljimYLFEAGk45GauxLKE9ncqdyEHI6jkCpIoJntI4ZFZpUJJxwea0Fmm01mVogZ1wAJPuniotPlmk88zsqjGVCjBPPT9aHEncjt2ZpEjMbKx4B7E1XnlnRwcsjI2SoOAw9K1TdrsMihdvIJ9KpT3iEEMBuA+Vjzg/1qbFpCrrDzMuI5InI4Jbgf5/wqhqGr3NxdCJASSPnbHIH+RT9+Qo6kHIalaBbe5LOQ8u0FQO4ppBcnXUGSNJVbcy4D56bah1Kd5MSAumeC4PA+v+e4qd44tpYMAXOMetAtllkVs70JI2g9KVhkL6yXUBn2RAYOOp9/0p/wDbQluhsO1MAAHvinXcMNhEjPGTvbaFwDiq9/pkTok0ZAJ7L3osSydr4TToZXwgyCc4B9qtS3gOwDBUDBAGOKw7aDzIpFKs3OGY9AP8/wBKasbs2CCEXgAnrTAvNdRB5GXKIxwrMcjI6/5/wqV0ijjDK5IPRe5NZ7Bp4JBtwUHBB6USQzpDA7yqd42hehAxTSAvi4itpIWYBvmwV6E+1PvRFJaySB9uRwx7ViK4f/Wg/KeAOMj0qUmSWAeUhKA9eoH+f602hosxSYjQMGmP3QQcfjUwujsyo3xEYDL3NZyma6DxgBioycdRVjTp4oyYpSI48AAMehrOSKRauA0qCOEEHAZ3I4xWe1rJcFTC4ABwWPQU5rxo55I3YlQcgjoKbFdmDy44lZ3L5AAznNCVhMetgySKHfDE5yejewp0toJLgRyHyzjgE8mi9nBj64KHcVB+aq9xfNLNGcAADJzyQKuxKfYt28UCMABgk7SMcirESpBbZdyxDEhetZy3TviWF49gPO4cjmnm4VfvTAAcjAz/APrqZFLUv3K4gEpKgdORUC2siHchDpjlV6n2pn2iR0+WPeRyOmPrUlvdGEESuERuNxHes7FkKxpIG+QZPC5HT3qGaN0IiU5UDOCc4qe6nU8QDMh5w3emm+SW13+VhlBLDvVJCKc0ckgUHPXADdc1XuYIBtBLh16YYgD/ADzV4XEUxzgo+0EbugNLPGzXBYgZ2gAYHNWkQyujxrHgEnAy2Tzj1pr/AOjlSSSpOQccfSpnmgaRlxlcYZVGM+1MZGhZUJxGeQT0FFhkJUOzohwCOw5Bptj+6YqyswbgY7e/+fappHiOUZwoHU9z7VNDChQyB+DwF7/X/PpRYpFeaMGI7Dy5wM84qSG2XaYjzkYDHtz1qOWJodpZCVHJboKfIWuJMOPKXHysOD9aQyUWoWNlR9xBILDgfSrqQI0QblmjwTjiqAu0twyuSwA6jrVdtSaNtuSEbkMPX0P50AbC2lrcrLLOxBAwrKcDOar2ssMqlCBIckY6YrNF+0gClsI3AI4z7VH532ecE8wnjcvHNMVzoJriRWMBjRyV2qEXn6VVjmjmhfe+xkGBjoKrpNIA82WYkbcZ5/CqkdzGbeWMkIG+6/fNBFywyLeMCpBCHAbPU0SMZolGN6BsccNkVXhRrdAxbcDwCBij7cyssaIHGcMxPQetUykyQWUk7BphsGeGI7VagiRh5ZxIoOAV45quhDSDcWLY4QN0q5BcKls7GEs+SOoGBnrUlXuVrhZVKhQeOMDkAU61BLOJUD8ZG3vTkkYxERljnkk88ZprXwEIMS/IeHB6j3ppkCx2gupNzPhCAojGR+NNltgGUFDvXIBB4x61YiukABMRQ9AW6GlW6kYcFdrtgMRwOaLjK0Vo90xWMhB6kdaE04vLl3JZOAB2qy+oiNygj+UjAboB7/59ajN4nkKwkDkE7gvBPt/n0oQ7kZ01YNwVipk5Abk/WhoYREBu3kEknPP0pPtBWU4P3wCEbqB61IioMYJknYgbQMilsCkVLq1jbKrLthcYJYciqz6WluFMeHI+8cZBrWe0S5tnacgbOducUSrFCo2dwAc89qtSK5rGWtmt3sTyvLUEncTjmmPYL8gUYVSeoyT71b3mSXag3FcHA71aFswYAL8x52nkk+laJhzGRN4dhdi8q5bGQmeBVKTSt0bmX5EJwqgYFdIIy9yIwhXIyzMeB/nj8xTI43CliAQCQAelHMx8zMD+w0Mao0PyjncOpqvfacsSKAmwdFTua6qzQtIVKMoxgMTkD3/z7Uy8tluhCFTEgY5HUn/PNPmY+dnGHS7i1wWTKjrjkY/zipTYwtZEyLliTwRlh7107WfnOWJIAGCMc0C0aKM7F3nrnHT60uexanY4iaCJ4SFG05wSw5quuntbs4Rdr4yCR0967m30dLiUq5jYnGMDoav3GmwGUmKISsoAIwDin7Zle0ueZixjlh2hikmOc9Sae9si2vlgMDnk9CK7I6Wlw5m2KrLwMjikn0y3AjUtlycnjr7fzq1VaLUzz2WxG9MDfED8xPPFNNsRjy4gQxwMDkV3kujO5dIwgWTgALyPes//AIR145QWOxQMbuxrVV11LVRHHywySt5Wzyojkhm5JNV2s1GxUbfg8YrtZNFV1G48hiPlGB9PrVGbQ5YlLKg2ZIP9761qqsH1NFNHK3FsYmJZwVPG0Z6+lVI7LbuZAQ3UKTnNddd6PHuVI0ZpAMk5yKoto88MnmbwSeCCOAK0U4vqVzxOfaMtyUI28k+tSyxbogccAcgityTRrq4OdhRVxzjgj61A2l+Y4Vm2EZyfb1rRNDun1OeeLzJtgXYxAwT3psVqHzGyMmOrt0roZrAndlQCBhSB1qK405VsnLE7lGeDkfSnoMwZkMse0Mw8s4A9R60sEJwodwuD39fWtURSSWmxYlBAwDjk+9QW9k02VA3HueuKQihK4AAfaoBzg9/emCNgUcEBDkY9avXFhFtYk4boAeQahFmJIHXdggZOPSmgvqU2RocAuS2ck9qA5KF9ygA4AJ6e9WXtnHIG5sYHPH0obTiIl86IoZDxnp9a0TLTIVvlwQOX6Z7CqzxIwO8M4bvngVc+xlZ1MSKMdiKWYedvLDYDwABXVCfK7otOxgmJ4pGxn8T2rT0/VTbwtFGSpHVl64NJcDChAORgH1HvVJLdo5DIqnDHAbGAa+4yvN5YeS51oa1IKvDlZ1Ns6vFGA28DqauBXUhgA4J4z2rG0+UWZ2khsgZycAVofaNmJciSMnaQp6Gv1vDY2OJpqVPY+Or4d0puMjbju1XbCgKSHkgetS28LXc4OfucZPIPvVCO1hdgQ+6RxnJPK1djRbGFmdmCYGdprr5n1OCUEldFy48izDJPLtQDO4gkmuJ1nxFAsRggzJgnB7H3p2ueKPOdUgUhGGDk5IPvXJTzMk6xFNq5x5nTFfP5hmcKadKm9T3sBlcptVKq0CVmkZmdw+OSR2ruvhx8LrnxPfJdXiix0WMb5r6VsKAOyjua0/hj8IZPEQl1nVo2j0C2IMjudiuRglfX/wDXSfET4mf2iH0XRUSz0OINGsca4LdM8/h/nNfl+LzF3cYvXufcRSpJWQ74ifEyCPSLfw/4eYWVpEMNLb4DOvPcevr/AIV43PLJICpLuwOdzMTWg9g+xmA4ByTmqy2YWQZOS/Y8YFfPuXNqVKpzalRIstuxkDsemaVf3bZzx3HUVI6Mshi6evvSSr5a7VOee/P4VJm3cjYqZCwGQP1ppbc/T5Opx2okcsCAABgAgDkVEh+VlIAI70Ek6zDAA4J4Bq/a24EihjjPJB6GspJBjBwBW9Yz24UtKOcDaRUNGbRvaU6yW7kDBIK4A6Va3gxLb5IKtnPc1lLqUcSZicBQOhGKJdYidR3IwTiuScW2cVSLb0N9Tbxx7JHwjd85oVEAbdwmPlPSsSO+iljDIc4GeucCpDqULgM24knGPSuZxZzcr7G3M6eQjOOM84PNKCMMA++M8DPWsl71JFGBkngZPBNKL7zJlVhhEIBCnGTU2JasaHlSXBLKAqA4OBip0kW1KoD5hBzkdKqXF+XQKvyoRg44x7UzzpUGEAywAJYdqLDsXMshd9+ADnGeRVwESQnc4JIAx3NZcZZVcqQfrzn2qSFsKcv05ODgClYVixIscJCIM4xkHrSbHkBZkOOgA7/41AtxhVcDeC20Z6n3qQ3zoSqngnG3HOaLImxKrsjI8TYbOAo61I0zllGQjkHLEZBqjb3wTPOCDnJpznzIkfqWORg0rDsW43ZomkJGF6D1NMCkRhsjYwwWHH4frVNpyoCqCQxxx0p9u5KHcQecBc80NAkXrUrbzMQAQBnzOw96sC7gjnZpY8oRnjAOayzOOQgYADnPpSRqLgNvyNoBX0pWHYskRndjKqeStOjdY7NucMo+73xVJm+YpvwOzD+VNE6LJgjeO/aqsOxcR0ljBBxKDznpUqvnbGWKMxIBwSBWfCoZWIYL2BHrU8kzRuiA7uOf8aLEkkKrZu4PzEjJBOQD3/kajEUNw3DFFHTPSo5ZcEMfmCnJx6VIzEYUps3jcuRwBjrTsOxKMkZQgDHJP8qQ7WBz8p6cjioEkNtbA4JVTkt2+tODt5QYkO0gwARwKVhWaBTCclj5pB4PUU6OFGYd1Y4HOOaiWZYQA43YPIAwKkmuEkBZRjAG0dBmiwyNIJYy2UwM4yeQKckQeTy1ZQfftT1ZpETzAYh1570x5vLLcgLjOcU2MjTT5VkyjBl7ipBAkkbEyfN0I9Kki1AvICEzgYwODimfZ5HLykhFHJB7ClcLjY7Bm2jJEackE9faq8sKCUEDe2chferkLxIGVpch+ATnAqFIwnzAZwTjNNMq5CImEi4HyNwQOuaSa2CyqVBIJ4qwpaJmjA5YZBznFJhnjw425OCw9Kq47lLy1acsQRGeAp5JNEyP55KgBSAFx2q3sARio3OO5FOtmFvtkkTeTwAT0ouFzP8AsxPUgkHkD09aga3WYh8nBOOD0q3kyzuPLKg8AjoT6VYNsioMsqoeB7mrTDmMxLNJZTkYCDJJphsDOpcMcg4HoMVourQuZJEwjcAdjUihVEhUgbhgKeop8xXMYy2OctIMsOpHYetMS1NwzbiSAcADrW5EqDf82cjBz2pkUIG8LyRyPQ+1LmGpGTFY4YtvPpimXFltjUZG4HI9DWpGElZhtw6jJYGoLhFlHzDcFHDA8U7mnMZ8Nu7NtIyCOATQbSNFZHyXbgGtRIFJTexXjK4HWmyQlX2gjBOTxVcwcxjfZTFCWQguOoAIwKQwuhUDGWGcjkfStYoJVYRn2Y44qNLcqhCkEeo5A96OYOYoRWYZQFbknLVG0DpKTjC9AT3rWeNViC7hk8ZA4qPyWJCMdzkcAenrT5h8xlvYhwWLgHPAHYVWjtnAPGV9BzW3JZZzErAEjow5qOSFbRUj3gs3BI7GnzWK5jIWAeWR6Hpjk0kFuX2ZjyMkEnjFbLWewb1xjHJNDWZkCOCFydoYdKfMVzGLdWTqTsGfQrTjbs8akr+VaSRScqBuwe560y4h8g7cne3IA7e9HMPmM37J5gfjHGCfSo1sSkbFnyoHOBzitIxZI6liOe1WPsf7olyAnU+tXzj57GKYWMYOADwAB0x61G0AYcg5zwa1Us+dqtuB6MAQB7VH5MjM2FyVBGMc0+a4+a5RSJRHIc8gd+tIbfMQkU5HQgdQfWr0VszIokQx555Gc1DJEYwUUZU88Cnew0+pUSF8Eg47fWmklJcKGA4znmri27HaFHz9ABSNau5JbIAPai47lGMnnJIbPHpSrEQ+8jIHGR0qzNAhDEEkHjI4wafChh2Enap6570XHciZHZwQwC4BAYVA0TMx+YAA8+lW3i/evjLE9COgqNIRkkhmbuBwKYythnjYA7lU/eHFIFxwD8mME9aszKY2YDhTihIyECuMDqSKaAhj4zjkgU4uZGDMvPQHtT1gBJIBA6AZ5IpHiDSEbsYGSo6gUxaD2VcnafvAZHoajJKSHkBugDDINPjPlAFQHPv3qNm8xQSMEHGKWgxS3mE8gEdcUwOwfcpIA5OP503YwXKHJPY0qKTsAIA7k9qQW1HNMZZGaQZOOvTtSw3EgBQEYJ7jNIp3tuJAA456GmOylgVHOMD0zTsMe6MZct1BxuXpRnzASWBwcACm27u6lWbAGSDjmmKrKdhxkHOR6UWEXNxlCoAAMY+lM81kD84wOD61XSZzGAoIQHO4jk1L5yZIfJBHJ7U7DSFifIHcnqxOKsx7ohISDhVycdvf9arM0ccKkcHOMdgPWofMcEgn5D1A64osMvltwG47QQCF9aRCzu4yFGMDHUmq8lwhjCg5CjgGmxTqp5HA9O1FgJTI655I28Z70iXHlxEkFjn86imnDyO6AlegFQAu0ik84zkdKVgLU127hfnOehAPQelEcwRwAd3fJ7VVlkETZRSQ3AzyBVmNP3QdwDtOSB1waVi0i0kzIQhfJJ4B4NE9yHJVjvOMHHSqKyH7SCCWCnPPanOwPyjIJYknPOKVibE3mhuFX5em0+lXJL6M2whRjkHkkYx7VmO3k5yCxIyCO1Njk84EMoBxnOcZFNIVuhda8Mbgbsp14/nU1zOZRjOCOD71ltgEYBGOc1YE7yIWIOTxz1xVWAspKQwLEomMZHINWA4RjtIx2OeDWTvdd3zYB4we3vUaO6kEtkKcZHQUWuM1ZZEIEasAzHJK0hu/J25G4k5BXjBrOI3sZM/MDwKk85G+aQ8gY45A96XKKxf+1blZePn6MO1NSRUbG/JI6YPWqLTebhF6Dv3pzHCgqCXHPvmjlFY0iyqA4HLYGPU1CWSbjcQQeWbgY9KpxzszpncpBBx1x70+4nCyYQ5+nJpcoWNDzIwCScPgAZH60j3JwwJG0DJHY1Qt7kMx3DHZSe1SG6hiMsbL5hIAVg2ApyOffvS5QsaFtqbQxtGjAhhgqwyCPT9KiO2SckE5PG0Z5HpVPOxyw5A4PGfxpPMZNygAHP3j1HvTUSuU0zIICCoAB4ZM8/WmWkzbipYYznJ5xWbLcMygFuR1NOW42gHOwMcZH86dgsaH2jc7qxYFOenB96iZMAsrnexySeKpNMY2LAEjPfpUjXTSAsR24z3osgsXIDHF8jksH+8w7U0sGQhWCvk4BHFU4W3ABjtA54PX2qSaRXwAcE8Aepo5QsWYpS+xZCSAfug4NDS5c7Tz6jgCoIUnuGJjIBAxjuTSyMW3BRvOMFV70uUViQSKHL5OCcHPeraLvQEnAzWdiJUUZJPZR2qWOb7KcsSQwwCeeaXKFiZGYgxl8d80R+UwfPLYzleCR6VBFI6XClCDyTk9CfSlkO0fuyOTgg9BT5RpFlbLcNykPFjIY5GDjn+dNlPnEAEEKclsVD5xELrIQVxjKnAzRDeBHSNkwD/FS5R2JhGfNVC7IG4PoRUrqkbkF8gcZ6kVnXFy80pZW2BDkEDpSxzPHKXJDgjPsfwosKxOxRtxBJI4yOn1qdcRxt5h3IBnHpVOe6IijUQiNcklvX60v28SKQQCoGCD396VibFtbxBbiIIAM8Mv8qVGYg5Yke3SqkcqFCUIwQRjvSRysgK7iBjk9aTQNF2OUGI+VwS33m5z7UGQmAfKRhuh7H1qoGEYyrk9Sx9KtXMolgUiM5ABKr1pWE0NjZo5FJOU64POKVSZZiWJ8sk5yOSPSo1uo/sgAI6k59ahju2JAj6Hgg1SQFi4SGPGwN6DJyR70iy+XA5DEMBwO9QmWM7tnQdT60mAkRLEZPK+lFhE9oWijLunmISSc8AU53PkGVTgDjYDgmkSbeQPKJOAPLB61WkKozIp6DJOT+VMYss3mkFQUTPPc9OlODksFUYzzzwaYhyjDhCoyVPU+9EEwETMcFm4Gc8UwJzOrbF3bSM59x6UxURX/eNtB7t0+lRByjxsUDAnOBxippLuKVQdmHBw5xkYzQBKFSTcRMAFxknoR6VG8KKoAYsuc5x0NRO0SSLzkHk46CngF5C8jgADIANKwDCUiZQzEHPLHsKknc5IiO5hzx6VCTugO4ZfdkHtUcakuWD5IHQdTRYC9GF80kAebjGAcD61DOVuEGSpIOOnSkj2yh5CwTYMgNnLH0/WmsMMXDBARkZGeaYFqOza/iK7RlMYHQGqpDZIK4I4HYA07+0H8sJGnXg4PJqJHLb1CnkYGTzmgB4ieUOUI3rjgDmnxTeSwUupf3GabHvhdFA2DoWPIz6+9StiLGSpD8HPPPpQNFR4FhlZt+WYnIBwTT5bHc6lDwfvZ6inSKjSDcyqR0J6/wCf/r1O2XiAjfLEkFhTRSIpbNkG1zvGASRzgU2DZEQNm8EEHjqKRGkVTlvmHAbPBp7ExASEjJ4IHekx3FhtUliYyRZXOCVOCBSfZkEBbflQfvg5o3howclSeGTPBp8zRvboikBzxtAxS6jK4gRirgkKOQPX3oZT5p4DLxjHU1KiOzLEvJA5Y9BTiUUoFGWzy3YD6UwuVxJElw8flkxMPlLHnOKakccqgISjA87hkU97kHHC+YrEDHII9amVuQWTazYxjpTTsO5TubJrbG5wy4BDds0yOIcYIfd7cCrrpFHvQpyR1Y5AqvDJ5BACexyMincLkJt0VWJDeYeACcAe9Qxxsdx7dM+prSmidbUSyoQhYhGH3TjHH6io3XZEHAyXOPYUXHcptCzbdo5HJ+nrSR2xedeqqxxzyAPWrylEdQAMjg96bcZQ+ZGAIxySPWncLlGLdHcEFNwzgAjIJqdXMNu8GAqbiwGMHJxxmnRgFfMIOeox1B9aLiI3GXJIHcdM0XC5EJIntUUITOGYOT/d4xUSWS+buUnAySB3qYIyIGdcDOBkYzU+4unQRKfl57GncZVcLCqoQSW5+vtTo7fbE5wpbGcGpo1CudykyYwCegHrTm2xue+eeO/sKVyrmakfzIA5A6kdxVi4t180suG4GMdKdksWQIAEGScc1JM7bY40XG5QWOOlO473Ky2qrIvORnJAOBimugkD5B2j8qtxQfuicEFe5PWmJDFKrbpRGCOQeCeelNMR9GWo22iQyI21yfMU8ELUkNvFvZo0MoThR2PXirz2pWM7WEm0ZOR1HpVOQmyd0BCBgCRjPFfDpWPhrlaK68u9Sa5tmMQOFJOFqzLJLO6GIjErYEirgDFMniiuGit4WL99zZ4J/wAmr5VbbdsGNq4AXkGt0WiG5V5gUWJ5ExgtGcEH1NO/s/y7ZTBhh0Y4HX+lWILv7Nv8zaHdemOB/wDXqvNOs0TiMtk/wr1J9abVxlAW5lkSWSQ8fwrwBV1WmuIzKTkKdq4qvbu4GzcojbhmI6c1dghRh88oAPGAeDScSUI8whQmVMPgYUdScVMmpyvaos6pHGeCSvBx/n9ary2vlyGbzBngbScjPvRsju7lVCM8noOcGpsA6K5j8qUl+QcIqjmrEImClx3wOmRVJAsdzFGp++23gcA+tWZZJIpTgMseMHH8/ao6mbJppblonYksi9WXgCpbCRlgOTkNnAXgk+lRfYJDCVLtluQOgNNkHluiEFCMDHrVKxmyU3MkswKsQ2cDPOKsBnklHmrgtwSABmqgIh3hScNyD1INT2SG3dJJQxUc5JyBSYkLNArSbeAVA4HBI9amYEYQIwIGSD1b2FVdkfnTh1cOTuDA9M/5/l6VowjO15Ww2AFB4zQmVsQoiJ+9jBLKOSOgpskW6SSRuX254GAKfGGhkYSriPdkbeAfrSvJsYh5Y1Vjhdw5Ge3+fSqLWqH2gjaEpkfaG4UnoaqtPcr+7nCkZwDgc+9XrPSl8/8AfEmI9HB6H/Jqa30z7SyQXJ2fN8jn+f5UXDoUHSG32Fm+Y+nA6VHdz+bIhEfQAcdD/n+ta11YWol8uVg4iO4EDBzjrTVjQQ+ZGhJPABxU3EUJbc26FwGKhc8ciomslCCVZRuI5BBOP8/0rTEciyEYwGH3icjPp/n2q1p8KFZI8KZOuQOQP6U7lJGREkRIUY8wnG49T7U19OQSg580k5IHQe1atzaxK4LkA9Co4LD2/wA9jU0oigtEjjjxg5LZ5NNsqxy195qAQ28RZGYgqOoqyVmdER4/LUYCnGM8VqL+/kYABVOAQBgk0yW2N7EICCuxjtz1JqGzMxtSmjISJYmdePmHr6UsEqyWimRclmK8dcVux2PlQgOgRycEMM496iuo2t4YxGgZ2baXI4xSuiDFkOHityG3Hg4JBI9KUW86zBQdpXnB6gVpfZsXHnORlACvufSnyHyiZCqiVxjOOD7VVxIr3l2wjCZDxKMkgZJP+RUEeq+XEuyImPGCrEHmpZtPdlKbtqMPvDtUiaS8jCFBvQAE44J9qzuaK5nw3skgdySVzggdBzVszySx7WJB/hB4A9/8+1Om0yeMKFAQHgoB1p3kJIqpO2xQMFuhqrj1Fh1KRYltWAJDckDBAq2b/wDeYDiAgZG/+L6VVKhwMkEDgccgVGtovnHzQxK8hieBVDVyRdTeN3dmJDDDEnp71N/wlIWIqxIkzjeh6j+lU5rfzn5PyHgnoKoQwLKZsxhTyFB6Ng07km8/iWK6kTcC6HlpcdaqHxBMqOEKIWOBnkAVSSxa4hK7fLzwi+p9KLTTvKbzZnBUHAXGRTuKxtQa1DHYPLdsNzfL5Y6n3q0NStJoEMY24HQ8kmubvLY+ZEFTERYkg9RVSbTgHcxTshxnG44pJFI61dTtfPCOQExjI4OajXU7ERnnfcFsKS2AP881yMEbR/8ALQkgncD1HvToopJSJEYlF5GRg/Wr0DU6oPPDtxH8rcjPJ/z/AI0ouit38oZQQA4B7etYcd3cRzxjJIU4GP5VZWSZ9SPPz4yQOmKkdjUjheV5UknC/LkeZkiobS4Iky74iAwqtz+OayrnUhBMf3gLjJ5OQPrVOW/dJQzRmQn7oBwM0LUiSOsE8Yk8skbWGQR3PpVeeeNI0bdnnAIPGa5xNSETFLlHc5yCjY/CrK6jGbURydASwx3p9Rm+xLKQzFRIMAAYJ46/596zZJFjUK7+WpO0Fj0po8UxoqtOioEUBJM4ArBvL+KeJhuYhnJVj1zmqihs6Z5Yo7eYECXauSe4FV7B3iLiMuqyqAVY5/GqFtrCNGYZvkjIwzN3FTy6rDaTJsAXYMlicj60NBYlnufsSyeQxabADKOrD/I/nUkKqikyZ3uBkHmsxdYU+b5wCknKk8ZFWVuBKhyQRgH5eorNq5SLD3K4lj2EuQMk9cetRLqCwKArYI4IPOPesqScSzBnyiqecHBIp7yQx3qED5DgsGPNFhFgyC7keMuRI3IPoanSVUVwMscYwepP+RWcWVpsxqDsOWIPAoaaVJwCV8s85AzmrSJSNO3OJBI5+QnGB3q89sJi0ikbMAZ55/8Ar1gS3w3eVG4Mfr/dNLNfyLEIpmZkU/dj4I+tFiomn9qPmKI3KBTg5qTz/tAcO4MSc5HAz61gWtw8iiNGLvuzhufwqG4uS820s2QcbQeDRZGmp1TbnCGORQG4ORyPeq10sEWGSXLhsMpOc1zttdzGVDPKUG7AUHtUMuph70IH2jOGU8nH9KaiNI6iB/N3LjkDOfX2pBfIkrh35jUYGOT9KxE1+Y4iQCJCdpkbgn/Cq02qs284LSA44GAferURONzpVvIiGzC7DGSQQD/n/EVG7SNKjxnMfQswzg+lYY1NI7VFLlZicgnkH2pI9ee1JkdC4Aw8fYjNHKS4s6F4IowpG5i5OVByTThfKAiIhyTjI4A/Cuek8QSpBtwoDHIOeD7D/Pakt9Yjht1L5aUsTk5wBUcpSR0T3XmwryWGThVI5PpS3bnzkVjuwOVHBzWFFrMMk4aKUKwAYY5GanGvRzSufLL8bSAcEGkolcppeYojUKATnnuT7VCGtw6AIQQcsGOR9RVSHUbacqcmLackZyDVldWtIx+6kVlB+ZiM0+XyIdySeMTSiOUbIlweODiny3RtXSOELtBzgrnNUbi9thImy6jd25IBOBTkuYZELglkXnOetTYjUkSfJYHd8xI4OOKZJbjyxhcgnAx39qmmgR5B+92SOBtAHA96qC5b7QYHlVinKsBjJpCL4hyqck9io7VH5K7juOI1JLMvGRTbW5Kb0Y7mJOT6UhWcwyMEIiH3mwD+NU0UkSm3NxIoUkIBkEHBFMlu/JJRdwCjILHgn3qFJfLLbHJOOB2FLdT4h3bA3AAJ6D3pNDRet74MV80iLj7w4Bqg6NHM6BskHcMccUfZBNGh35IGT7VYm/dxZIXAHKjgmpsFir9taNgGViByfanw3Dq0mDmQfMB6CnXf2dpYwzFRgBiOO1R2pdZSoQDcdvYgj1osFixJcmXcCwDbQPb/AD1qBQUJYfPyRgUr3ayylY1Xb0G4Z/H9KcrBWDSEK54JHSmkFhfP23CkLkAcEdjU7X5WI4UCVsgE8A1mzTRRqVydw5BBxTCzvEcfOjcjPUGk9CTV0+88xZPMkEZAypfJGaeb2Bkk3EsNvAXkk1j2MS+VMwfcoOCh5/CiGYRqFAwzHAUjpSsLU04dViiBRIDnHXPJNRwatNcRSux2nGCV7f4VU+1JIy7SqkEjI6ZqDa0LEGVShJwB1NaIGa9tfKJQSxYj+8evrTm1FVcurAuD6/KPrWAq4clSVHYnmorNULEgl0JwP96qsM6Qa08RaX5c4woUcE0/+3HuUDmNUdcDcBgVlw3UVm4QMu7GcMM4qtO017cK4O1AcbU4yaljudBNemWAbRtcnIcHIFBvjLE28qmBjjgGuZkmulCsq4RThsVMt2hCSCQYzggnqahivfQ6iOW2jiVZUYFhhXU4/wA//qqB5kkDqZdoxxt4NYL3T3E2GJIUYAAxioJLzMhyQV4xzzSRaOhjZVIUHCdcnkZp8EYZRkgSA5BPI/8Ar1iw6lGkZQuCHBA9QakGrm4tGih+SXOMkYP5/hV6l3N25X5AETY7DBOckn2qukYeJRI24qeh4JrLkvyWCK+XRQSQelOXU2jtwGTzHzkyA4ApDuaOxQ4jCgd8HqKSW0jVnK8OQAM85NZ02uOV2BS0rYAyegpbXXIYJCXcM6gDkZGaaQ1cnm0kPvLkKEHzIBggetOttJtIVYhC4cYJY5/Cqx8QtNdZ2iRCAPQg1PLrykmNUAOAD0q/Qhla4twkMkO7ehOQAuDVJbWO5iJVMEHBJHJqzc61DG7kEOCMBQOR0qcvDNErYC7ugXjNUmyU2Y/2EF5YpYmBCjZjjB9agfR5BG8EEPmbud+etbLpnIzuJ4zjpV4C1gjjKyqXHYHmtU2bxk+5yiaRCsgidyJFGdg4zx/n8qlGiq0bSkI0A52rw3+eldBK0U8jkBcjksByfas0hCSjgwR7s4z+pq+Y05uhzs+ixXcRRFEZ67uwOe9MuNCEMeGjCA9GUcHjrXX2tklwjrGMgnJwOnvT5rBLmMoZFcIM4HFWpj5mjg7zRjbnCqSAMnAzxVeXT7iaYKyfugM5PBArtvs28hgcxg42kjmq4tESVy4IwM8+npTVRj52cM1oWicBWyDjJGM1UubdESI4ZHJIwRkGu6ezLsBs+TPGBTL6LzVWKOJWK8kkA5rVVmUqjOBW1CySblLE9xVWfTDISwBAAyQDwBXatovnHPPl9GC9fpVaTSFkJ8t9pPAUjrXbh8W6c/e2N6VZxldnEvKEeNwMknG09Ditq0MsrkRRGM+oXIFRarphTBEXOSMjgCksbhokCHeHGSVB6V+n5JmaoLlk/dYYjDfWtVudCt3b2sJDxhmY8Sjgg454/KuV8S6ulzcRW8Ny7QIuSAflLHqPfoKh1HUri6kZWOD0OABkVmrbGeUKoLsegHY+9e/jM35ly0JaGeFy2MZc1RXZFGpkLGOMtzjGc4r1Pwf8N1jsE1jXWW10yMbhHIvzSfjVvwR4Ds/C2knxH4iiARcPHYytgygeo9M4rI8beNH8VOQHEFopIjiXgDPb8K+Ax2MbfLF3ufR2UFytF7x78TG8SRmws3S20qAARw26iNSMDkgf56V5o0JSVizhlPzAelQX0zW5G4DJ6AnionlUMhj3BSPmwc5r57qYSk29SOWQhvLAJOeg7imzqCm8naB1HSpAf3hWMZZudx6A1Svkm8xQ4yOvXii5KZDJKqkj+MgYY9aidsAEglfUdzTZbZn5wRjv61GfmQjOAvIyapGqZFLJ5jDAwc8EUzqrHIwOc+ppPLeU4H0pPs5XcAfbn1qi7EZlAz1A6+9TJcOCAhJHXk8VCIHK84xnr0pvlsOnI9qLBYtS3MjKoViz5wR2pFupSu0nCZ5xxUCqUkAIwen0qQRs5+UE9uOaT0JsWI52AYK2Poamt76UHAZgDwcnJNV4bRxMsbA7yc+1XPKEcm0HLYwDWbJaLsU8jp8xCgHjsasJqLbHjBBZOee1Uobdxnd1HNTW/l/MHGzJwcjtWLSMGkXrXUGYIrMME5LD0qwmrGU4O7HQEcZrNMW12RBnaMj0IpIkLAljgDj2BrK2plyo021J3KkklxzxxgVMuoqpbJIOOc9KxXTyHJB6jqDkUKoLBmfOOcZ60WQuVG2dTlLmQgKFxtC8fnTjqmSMEYbrnrWQYiAwMm0Yzzx9KgLNGcFhnPGBxRyInkTOjMyNAJN/zdGUdvSoor9YYizO2O2e9Y8bspIWQAMOQeQacjCMkSAuD09qnkQnTRt2t3JdEknYB0B6mpLWUAvufIz+IrDR/My4JXBwMHkUq3uwOQQAODnqankRPIb5u/LZ+cRnhS3JNJFJIofD5BHT3rC+1NJE4weOc+lOiunaAqrl2BwTnAo5Q5TZmBXDqWQ4yQTxUjPEsYIBLHknP6VgS3ZWHaxLAYJJOT1oN8zkZOMjGOn4U+UfKdALvy5BhQd3QY4+tMS7cy7iwcKSWGBx7Vh/amKht/GcAHrUguo4UG47WJ5OetDiHszWkuflVlBwSdw9qeuoMuQVGBxgnrWRDqA+fkgjkE80sdyDGzAjeOeeSaXJYFA2DfqihWOV6hT0NOa/y0T7MHOAT0rnJr4lgshwOOlTpfEZQNvXGB3/AP1Ucoch0Bmw4MgUluSoyOPWpMRtKrZAHYDufSsKO6mQqGKufXHNEl7tc4fD5wT/AEpONg5DfSULEyuwkGcbW61AZQqnaAQQRnPH0rPS5Ywbmbcw4JA5xUME+4OC454AbqKXKLlNaKQOAJAACCAQcH61JDOUDEMXGeM9KyoLiJTuJ+6MYB5PvUzaj5UBMaYXuT25pcouUt70SU7hxjOBxg0sk2+SPaCy55UHk/4Vm/bhcdRg9AexqRZ0tsZfccZwBzRYmxcickurDHHY9KdHdsCdy/IOOetZ8l6v3s/MCDgdx6U+eUzDzMYJHAXpiqsKxcin+cfKQGyM9qbJKHJGd6ocbqpfa0l2xgkccj1pk14qMIbdMBsDcxzk0WHYuLcqoZPvAHO3HT3p0+IwCz5VulVWuY1cIB+9xyDzmrJcpbRTYyrMVAPJyKLBYe1y0kYXA+XkZqQsJAHcZdupUcVUExOVwDxniiB90piEgRWIG5skClYTRZZ/3PKgAcEUTMggHlEmUche5qGS4jA8pyHcHhugpkUvkygnBKkkDvRYaRbRFVAWdUJOScdfao2EMSgxgDB53ciq6yyHeWICnnaeSKaZsldw3DGSFHOKdh2LMtyCHIUNgAgngihpVaMEYIxkepNV+GOCCAc4xSINqnJBJ4VR1zS17jHtGCHJTYcYPPWmxgRryhHpg54p6uDISCHUDGM9DStcopChhgcnA5HuaA17ka2ytiQ8DOQO+anBUMWRlIUZJI/SmDY4LAkheR70NcJGpIXaSMfWnYWo2dlcjja5GQBwfrUc9oPJDFCW7GpZFVWBV89MgjpTZZhtjCucZzjtmjYoh3qUHOCowR1xTYbeSRMowC9ye1TiJpJECoDv4GBzmnxwSRsS5EcY4O7pj1ouUmVIVihIBBYnrj+dStAuA7ngDOcc06KNLjPlglRzjHOM1I8sat5Ug3L1DDsaQrlRLWMsXGWY8AdMUskYRCxbI6Y6CrIgVI2KOpZxxxTY4z5eGwxB+7jvVCuVJUGI0DbCvJwOCKYYwDnJAHermBNKoG1gntzSyorN5QAQNyCOh9qpMpMym3eYo3AFTgZ6UFV3gbMgfrWlNZI0YYDYRx15PrSJEsQkZM5AwD6U+Yu5nxxpE4ZwcrzgdRSGAlWlAyjHO09qvQQh1d8gnHBPb3qSFFVMYLlTkgdSKdwuY7WiqTuBUk8g9AKcLYTHbHgquOG7n0rUcRyABkxg5GaJLRlAfcoZhggCi5VzOjtCmWADg8bR/Kk8mNUkGASQCCOxq4I/KVggJOOuelCwKqhVALkg5HP4VVylIymtME7wTnnJ/nQtsqkk4kGOMHtV+S3DbSCUHQE9zTPszzHMYCBeCT0Jqkw5jPgtWjZX8s+mT0ApJow0rZGB0z61qMzFCMEFR90dTVb7OFYlidzZOD1FVcdzPWzUToB0Y/w80htgk5D9M4xitNbVXLNkqecg+nrUElsUlGDkHp/jSuO5VaJsgqgyM496bNa52lV2huOeecVfWHJBGc5wM0j2zkFQ4GDx3p3HcpTWJiEbkKykEBff/JqszImFEZLcgkdhWi8Th14yexPSkaMRYYpuJOM4wKdx8xUitDJCDjZtGSx9KiWIAsScBuAfar0YZ1dTxzyDRHb7nAkHyk8AcU7jujPaDaAWbHpjnNNEfLj7xx19K1ZrRBGdozt6Z71HDbLPnohx97PWpuFzNTZkkoTn5cehonRkKqQFGcE+taE1lscbQRgfUGmtajC5545HpVXC5nGPaWz16Djmpo4gwEeMMeueAaspaZwW4I7e1Ai/ecAZ6c9hVBcq5WMdQcHGKiXDHJGB6n0q+1svABABOD9abLasjY2jA96C7lF4uc8n0+vrU2eACDgDmlNkyuVJIxznPFOeMvIApJAxkgUXHchJwBg5HQADnFG0gbjhfTI5qb7JvlBDYBwAB60tykihRtyAce5FK4JkMw8phjk9iRwajC/OMn5T2qzJCCAmckc5zxUU0GxQxPIzyPWmmO4rJuG7GewHrQboGNwowMY57+tNZCqISeoyB3NNCDIXG0Hksaq47jBwnJyBzzQk7LujK4U8j3NSpDvmQM6iJuMnkCmvnJVRuA4HrRcLjQrMQM4T+tLIgXGCQcfXn1pyQ7SuCXLYAUdc02VSTlgMg4BFMLiFDt+Q89yOBSwSffO4qQOMjrSvxzjAHOO1IAHUHOM80CbC3kfdsAGSc7j1pD8mCDl84I9KdgqoIOQKagaYnauVAycd6AFLeTh2x0yMHinI6K534YEZGeM0xfLlViTyvRemaa8JDbmwenT0pWGWJJ2YAg47Goy7BlBOTmmnDPwu3jHFRsCWHqDj60wLLSAAoRk+tRMGbAbhByT6VGAxyFPJP3TUmXbhjkYHNA0WI5GmDAnhRgGkSQhZCfu4wM1WWZoi20Y+vrSPcGYk4CjA4HAqrDsO8zczhSQpHrzmpN7so2549TyKiDhSGIwD096FU4DBsnOSD0pWFYsxz43bnIGMHHHNIk7KwKsQmcc9enWqrgTjDcEdCOKlRQ2OeV59hS3EOM7RMQDznOD1zUpv2uJizAZUcAcA1S80LITjk+vINAYl2dGxjmi1x2LkUwZssxwCQcURzlHk4yp4C45+tVoZlPDgnPccZNNdj821uCMY7/WlYRc+0DZkjc2eR2qQXCwhTjI7j0rNG/oXAxzwOTUqpkgs6gY4XODRYdi7HM0sRJI2EkYPU+1ILrbhQAoHt+lUwcBgpPTn0pBIwjODnHaiwWL8lwZs4GABkA96jeQSeXGMKGPOOKqCUADJ4HIGe9OIDlTvAK84osFizNOInCbRgcbhxUiyKMnOcDJHcj0qi7FyTjJUEn6etMMmNrE8dCB1+tKwWNRfkiDkYWTqDyafNObcbUJlLDHJ6CqEUmcsckgcZ6D3pDIJJFBPXg47UuUVrl/ckeAXB4yE71FLc4K7R8vQkdjVPf8AODjkHH1FSK67SowQCScdqdgsWEuGRsAAjqKkAdomwcuTke1Uo3PXKgk4z2ApUuGQyAPkkYyOgNFhWLMM0ixSODk9OeopJJWUqNhIOCSarecAgUAlzgegp5mOCfNAK4+XGcmiwWLBZ5UYspGwfeHWhcxRrNncp4I/pUMV+zqQcE55I71Fv3OedoxxzgUJBY1DKWRSFG4nAA61DJIIxgck8lvSq0c2GA3qRjkg5ANErqGMZcMGwcjtRYViSSRYnHBbI4I5Bp4uFRAyofUqTVeRWhKp1JGQc1GrGMKd4Zs5PHI9KdirGirq5RScA85NQQfKXZlOASMg4wM1G0i+T5gYu/bHOKSKQ3BYAEYHOP60rCsPY5AIO0Z6ipPPjdR5hOFGMr3qs7AAlTyOCppEZXUg/Keop2E0XZJ1ODCcEY7Z49aqruec7iVC8n1NKqbFj2kEZyxPGPahrzy1KbQefvDqaVhWLcd756ZIOAcAY4NSNNEER2wTn5VPOTWd5khCrkKucjjGTxU29ArMygHoO4BqbDSJpp1YIWQKEJJPqKaJGVAwGI2OFA7VAnlyOQxbGM4z1NKIwiblOEHQH1osOxaM37sAL8wOOR1NMy6t0GfQ9qjWQMoJ4OQBjpUjgoHcHdleeOQaLBYdKhhQOg3dm9RSouxFZ1ymeCOMmoPMIiAR9x6kinF2kZHcjKjOAeBSsFi8jIGI6Ntzn0qBx8qmNwzgkHjAHtUcxDfOrAHHB9aqR+bcOEBxzxmnYRdggyQ+V3EYII61KLvyxlFDMpxkjIPtVJwQyKz7QOpHOBSwzJFKjyEiLdjd7etCRRZhhbUFeYxFQhw7Z4FNeADYTICCccd/amC6YKfmwm7OBxmopZy4HIJB57ZosBN9jKNkMJMHO0n/AD6D8qdOrQxsyqRuBIB549KhmkWHbuRgevzcHOKla5BhVkByOGU84osJaBFAVtkkZPmJyT3xUZwXJQfux1z61LayKUID4IJPzcj6UjwjaMOATyQOT9aLBqRqjhWAAMecKRxg1Ir7sRkDd0LD1qFQJJCqkgZwQe49amjg4BBBTOCR1PtTGN855CY5EBwMDFOQKy/LGQ2cHnIqVJ4oGIjTBfg55J9qpCX5ggJJzkAHBzQMlCqpGDk5H0ps/wA2RtKP0wD1py2/mg7Q2Ryw9aWbZuVlYMwPY9KViiSGzkt4t29WRh0HJqJWPn/IMnHLN0A9Km5aPIyCRyoPT3qDH2jKqCm0fePehBceZB9xQCR07gmkjtTGG8yIF+oBFRn/AEa6AIPAG0jrmrKrlyEbfJJwATnn0ouK59ExkyIQrgoD2PX2qO+jQT4gfJKgMCMnNWooIUVypwT0J7mrdtbQRWwZZVMoOWBGRXxh8QZOnwwrE7eYZGOTgcc+1W0cW8cZJ3jPOBgjmmvaC8ui64icj7yjAB9TSvbNbsURvOCjLDHJ/wAKu5aHXLw3cYfDKEbA3cA+oqp5e6UjzVjVjjAFXltll8tWkwA2WAHSmXFkwlK8AKM7iMAincoeVU+WRFs2Z3A9GqVPIeRNxQgjBAH3R6/5/rTIbOTyTGv70MeV/iFMOjx2kAiVyJCcnJJ4ocrkXsSTRxBCEGGUk88iltI0t4vMc/OOVXoTSrGtuXdH807QCCPu89aa0Lzy7w6gdRkHGcVLuxXsRxWBaRpVbIY9MYI5qaZQjLgmRzwAvPNIz/ZVCOdi55Pr7U2adDEvlMJSWwcccUtydyVWeSLaXKj1J5/+tSSIqI0oO9lAJzzjmmypuj3SKyrjGDwRUzQbYFjdMA8gnvVLchkCkANwXdgCMdBU6+YpjBDPu9OhqWDa8ZwhVRwCegPvT/P3XFvG6bEBzkd6TQh06PGing46r3Ip8URPmqzgDGQT1Htj/PepZhHZAAnzHZiR6j61V2zSyEqhZScEg4JFCLbHiKSRVbO2MnDMefyqWaCJ3EcZBC4IJ5OfX9KsW05SB18oA4winByantrASW4cEZycfXvTY0tAtYyloDu3S7iCvYDtSrctsDbcspwAO9RQRzQs7DlScHjIHNSKPIfPWLGTUNg0VHlW7kfejIy8k5wMVdtyXiZGdWTOQAMHpUEkUTwzIAyswzuP8v8APrSWEaWhZuQMDIJyc+tSKw2bCI8ofBjGAp5zzViwjjkkRzMsZA3FD1J/zn8qc4hEYKpnJJ3Huc0rSR5QIQUIAYBefp/n0NWWtCaPT/NbBJcyNjHeor63mhvBFCVYHAOeSKu2Fy4jfy22sBgEjOBUbJ5dw0zBipH3mOQf8/1FDZV9CKxtxb27nKtJk5BHv0pNrzzGQsBsxhVGDUpw0mcgq4xvHTNOaITgrbyqFXlsjJ+tZyItcjvdlzEBubcDk9sCkVY7lonYYjj5yeRkdaJ4E2lGBllYYBQ4xT7OGMWaRkEncRzwTSRm0QWzW1wZHY4KnC7hwPc/lUqWazwkOuwg5RzyCfSpjMjSLEY0QD+HHzGpMsiuiuqxsOB3zmmTtsUxp0aQO0ZcuOu45wc/5/yKUWCtGCRIx4wI2w1WxcRxMkbuERjggjoaRvK844ZgB/F2p9C1qRTPArR4k4U5wev+eP0NMuLG3kbzyjZwDtz1NTOkMTkqhfdwN3OPerAicRpgqBngYyc+lMszJbJll80RgAAEDAAp91ZMroAobzAMYHf1/lV2ZDLMq7ize3c+gpz7gRJCucDBBGQKfQXMY8lr5rumwjAAA9eOtSW2kfuyxZRjg4HQVqxWDSZuTkgnBVeoq7tWOOMRDLvwcDipbsF9TmrzTHZUMfzleqrwTUcdpKy5khMRIwGYfKD6musTS/syRymQSZOTGowRTXss3UKR4MhbowBAqlIbOLbTHYkO3y8kMO1Vo9FmWSRGHmggEEd/auuvYGdZQgUyLwFI6US2axRI0Em4bR5hPJWqTFocw/h5Y9oaQIDySeSfanx6VDFGP3ikA5AHUf5/pXRyWqyZEoG4jAXHOKba6BIkZKBX53AEcj3PrVcwI428i8qd4lOFQbmbsBVJtNF98xd0GMBwTmu8n0ZFV2aLezABh6Cqc9mLiVAqLFEFx5YXmkxnIjSmt0FqA0wk5Eh5J9qS20mSBmeQlEB4Vuors47IFTHHHkngHuKZcadHbTlZWJyOMcZNSmQ0cbLpu6VnZgypkrjjH+NRNaJGjlm4xxk4H0rqRZIhAEWQGz5hHFMvdHjuZFSVO/VDjNVcZyqWb3cATyxlf4iMjFVRYusqqSSpPzP0AHrXX3WlxRxr5chQg4IB4IxVRdLYJ8jgox6kZxTTHuc5LpqtOuJMjOCV7+1TtZmNEYr8+SAW5BFbx0c7xIcOVGFCjApbjR1hQyM5JI6Enr7fnQ2UjnruyaWRJ5CEQ4B444qWO2SIPLGDvI+UHv7V0j250y3jlUo2SMh1zmqCxHzfLfG88jjGBUtlGa8KP5aqCdxzz3b0qsYDb71BBdjwTz+ArVe1JQuw3gNgBeMHPWpDaokZaQ4J6cYIoTBmVeKywfugRgYZh0NKkUiRI7YJxjaOprVurYowA4LgDGOc0yRAGjbZsIGBkZFaIgwknuEkI8nnOSB1A7GlEF1IolIOCxyev4fyrSubPy5PND/P0APWlgTLyqykrjO0HGP88/pVFJmE8NzdSN5Kl1z1Q4x7UWttJbOjhCTuyQTkg10tr5TLkpjBwF6ZpZjHuZAnOM8DrRoO6OZ3PJPI7BiVPAHPHrTJ7NTKJVjIDclwcg10EcHmkuGCZ4YMOR7/AOfQ0TRpZps25DHB71SaQ1JI5e6mYOpBwingAdKsWcRlMxEoJYZUEcfSti4+zXcgEQUIRtLYqG3tLeNysL4OcMOp/wA/4VpdIamZDRtLKkko2heAegyKnYIQdoZycD2rVn0RXBCoScD94pwBTL3S4zAhjOCPlOOAady7mBcRC2nJb94UG4IO2ae++/hbysKFG7Z0atmHR42jCnD5GWK9RSx6AEkyEMZYYRyc5qb3FzHPWxFyXRIvnH8Q4Gc0/ZKLefdKIJCMKT0NbNxpEisjO4jQkhiowSfY1HPom9zzuwMnd3HtSTRamjnUtp5GDq5fHBweAav7I4bcSSli7HGEOMGpZ9KmRAoJw5xxnFVJ9JuNqFWMsQbJUH5s+1XcV0V5rlpXUKAQpJUjg5/yKtJezgLGjgjq2Og4pYdElldTIRCnUscnH4Uy6s2MgW0Yu7DbkcYo0Yla49NSns0ZllBz90Nzg1Wm16eS6CoFjLcHcMk1WVbqGXa4zsJLZXj6VAWS4L+aMBTkMOCfarUIm3JC5oSeKbpHWJJACTjJ5P8AnitYeNQqLE7eWzYVxzgiuaYxQKjbAcnG4jilSyjkdZT+8bJx6A1XJAfJA6NfEcKxFXBD5OOcEVJJ40jWAIkJBxgZOSTWLPZbLeT5clwFViOn+NZNtbNBI6zEuQPlPSp5IsHCPQ7AeJgUEkgKCQbVAPANSJ4jihucSSZUqMhjmuSdijJvYA5AGeQPekaNbhXkdu4H1qfZIPZo7uz1iydnJnQxAbiD1x6f596edWtbhWYZUjlQGwTXnEltMW2rIFU9wcZFWAJo4RGpMjHhQOKPYoTpI7hdYiYlFdYl4G5h09/8+9S2oSdmUP5svU88158XeJDu529ee9PfUJiQySupPy4QkE0vY20I9kehrAolCkBpG4Mbdh60SBbeFwrqfLOVA7+3+fQ159Nrd1AWUSMeMbicmom1K6mQAuc45APWj2LewvYs9LilgVEVXR2PLKOvNV/kUMBIFfOVc8gVwtvrUkbhohiTG3aBTpdfuYdu5wxJ3H5fu0vYSF9XkdZFYyRqiqROd24AcHJqVondmB6oASF4IFcvb+LZbVXZmBlHOQOSKng8e+Wjr5BYE5JyMg0eykifYyOnhmS3hIlwUc42jqDUSbLZZQrc9enQelc8PFUE6u/lFVHDFm71aXxJbji4cIMAKVXk+1Lka6EOEuxoXtzEyqgUecwxnuaeZZofICJhc8gd/esqPXtPvyABsaM4LH+P/Cpn1y1djF5ykJg5BxUcjFyS7GnNP+/JjOXYdDyPypkk6xwb0CmUHDgrwf8ACoVv7GW3eS3lBCdSe5NS22oWkzBHZXXoSD+lQ0+xPK7heTqbcrgguAQwOAPaq00TJZiTbvHUsO3tU2rXdjbbFjfccZJHIqut3ss5QJ1AyMxtyQKpRNEiTTLqM+VEYup5z1p0kiWMpYA/OcDuR70Qpvliwq57n0FFxZm3LO7xy54Xaen+f8aqw9hFkYSM8LgEjkkZxUSM6qeWXB5BOc0bJYhvjIZ+MgDiieL7TEG37SPTufSjlKFZHhZXLErKOAOCPamAbJpAUIUDJYjgUyUNuDvJ90YVR1LVMk0lzm2cEkjcGVciqUbl2EXiMvA2TnHPY0kEDRSPIZPMIGeDxSSoUx8y7OgZeBxTfs+9m5ZMAEMDxT5CXEc7GZ23RMsYI+fI5NCN5EigSELnPzcilQ4+eV/KVQcZ5BpkiiU5ibEeM89QafKZcti09xN5gySowOGPBFNmvdqZA2EnacnIHvWe7s6ohcl8nAPU0xnA3r1BxyOcUJGkUX4538lo1cuynJIPJFC3QZdxbeVPLdRVGIfZ5UJOCeQDUSRNbqY2QxknKsx4aqUTSxq2upMFliySOAFXOT7UxrmRY3TzAEbqxOfl9KoJGiqX3ZPRj6UZDK6MGyBhT0Bp2sIm/tgQF1yVBwACeM1IdQ3tG4Iz3Ddz7VnrbSvMWZSYejDHSp41SVyhwMdCOMe9LUdjS+2lSj8OB1APSpBd2kqkoSko5K/41l3MWVRoiQMlSSePrUJTeQiuqP6kck+tNAi/LqnlsqrFuTOQByDT5liUnbtBIB5PSs5raGBAyS7iWxlvWnJG/lFySXPAJPvVX6FLQj1OEOChXO4DI7/WuP1PTjkssvl7TgIwOTXWXIO9QFLOTyAegqpfaejzoWfAYjIIzg16GExDoz8jsw9XklqcvBoVxfSxrEjFGPJPUV29npFh8Prc6rfGG5vCNsdvnO0+tRw3EPh2xM4YXdxk7UUcCuK1e1uvEFw09w7AnqAc4Fe1LGRtZSPWVemupL4p8f3evyFpiTGBhIw2Qo/rXLKtzeyAopOTn2NdJD4Wtdiliz5Awd3Q+laNlpUdsxkXGAOg4/CuKWIhbQieKppe6cvD4fnmAeYPkdO+K14fD/l4IXDAZ56CujgljMqptwMZDds1PMHlRlyNnTYFwT71wSrzbPMlXnJnNHw82XJwGwMKvX60waQSpyoyoxyM10yRbChzucDHqQKQuFiIRMs7YIApKtPe5n7efc4p9GlmkYfebttGKoXPhe4DHCjBHIHWvQ4bFBdpg7EYc981JcxQvHiPG8EgN3+tNV5o1WJqLqea/wDCPTQ/djKnHcZJNV20V2UMAzH1Ar0o2qlCxK7gOCOc0q6bvUJGEUD5jkfePpWqxU0arFzR5g2jyDflGAxwwHFV4tKJkJwRtGc4r065so41B27T0z2+tMGmxMpyVXjkheDVfWpdjT63J9Dg7bw4bhWJJyBnFXrfQjbQqBHl2PIAyT9K65dOiikBU7RjGDzmpI7GMzArwQMnPUfSpeIkxPESZyCaYWlZdm116gjB+lRnSo3dVAOc4LHtXXTWjSOHZQvOMngYpkWmRySjH3icADnJrP28ifbyOb/s54osY3AHPrmofsHmFGkxnPQdq6s6U5Z1ByMcCo5NLi8jBUl+/HT3p+27lKtc5z+z2DhiMIO4PUUx7ZULooKgjkN1NdG+mNKgVBgAZIPU+1VY7PygfMIJBPBGT9aPaXD2lzEubDy2RcZ3DJBqKS2TaTjvgY7Vuy6b5zB+Sq0v2J1cxKoAIGFI/Wq5xOZzSQMCRKrAZ49qRoSWdWYMAMgkYrfn050h3bTIxOBGByKZ9mMaEbFO7kZXoatzQe0RjrACFLHaMY4FSmE8CNxj1IrRFuzSLthDqp+ZOxpjQNMSiIqIpySelHOhqaMWWMjJjGCDg88GlKkEBhk9SfSto6aFwWIYN0wMH6VXewZpQqkYz949qOZFcyZR8oxjh8g8kAc/SoyrEqo3AHncOOK0mtBHIYyct1yOcj1pZbboucYxjjGaq6HoZku7IDdOo96ey7yPlyo7j1qSSEmYKOAvJJHepRbnBZW5UZ2jv71SNEUTvg3lhjjAUjNMEvmIMqzdDx2FXjCJCJQeemG5Bohh2gtgowGMkcE0yrFYvtYsg+bGAKjWd0JVRjuWNXJLXaxckAnqcdaglhwoJbIY4AHrRoFhpLA7s7vUk5zSYVWOM5xk4pxgI2DGATyfan/YiqOyghiMKTzmiwWI4528tsEoScVPPdr5aAJsAxls5z71TwU4Iy5H3j/KpijOuMc9Dx1NFgt2HwXJ37gxPqPappLkmYtGCBjqR0qt5Qt1aPgv3I7UheQkbccADkVNibFqS4kjIkjVSP7p5FR/bnAUFtyZywNVpXuBIGdSDgAYGBj1qMOUIAHPVuMgUJDsaZnQbSjjJ5C9cU17796pJAyMEHnPtWeVAXcp5+nAqOMqJMsSfr2p8o+U2XlVkVllHJIC9waYbzYsf77eM8KPWsyaF/LEqkBGOCO9LtXy+GwMYPvTsLksaMl1nKRsFycs3fFPaURsVHJAzz0rKh+VS2cnr7GrEqstulxuBRiVC5+bP+TRYXKXhK8kg2ngck9xTmu4xuVXwRyQOc8j/D9Ky2do8+XJgNw3pUPmspVgVBHBGOtKwcp01tO7SAouVC4LE4Jp0kht1M2Qo5GOpNcy1zJlTuKEHAweaf5z+YpJJJ9eg96XLcnlRul9ymQESH73HGKjN0uNuCr5BDdvwqgmo7YwMBQDwD61BDdebMTIpYc8DgijlDlNdLtgcZ5bgHPAOama4AdMckdh3rO3qyFxgJjA5qES4cxgnJ5J6Yo5Q5DYW4kjG4Sjk5xjIFPxsjLDnPdqyhPgukjiN0HOR2ppvlWNQHLZPGT1pco+Q1zcwwpGwH3iQT3JpsM0fml8Bh2GOPpWe9zHKgOdp6BTyQfWka9DRqqkIAeW7ijkI5LGql0GDLvAGQOnAFNmIRxsw7qfXisiOYK+5n4JyOO/rS/bRPOF3ZAyDjilyiUGbE0+HyzKCRjaBVUcsWUMSCdo6g1SEwDkx5OBzu5zSpeYY7SQe2en1o5WPlZuJJ9nVG3DI7E4NRNdE7l3kkjlTyAazVvSRJ5jjOMrx1NMS6KAFjhSeccnFLlY+U0Yrkq6sGyM4IHGfapzMisQVyevPY1ngoZEkztA5BORmm/bWwSQG3HBOOTQoi5S9JcNHk8FuirjkmkWZmVowdj4wcc1VSbfHncBITwuOfrUa3myZPnyzHBOKOUnlNPHlRjaOByexI9alikEiscqCPXsKzRctJNsPyAjGSeopHnijcor5ycEjrRyjUbF65DxujDkHgdwajLNcRMynYy8MOxqvHcckkkqOBjrTjdopVFxjOTu7U2irEsZU8KQxP8AFjj6VZhj8kO+RkjG0dR71l/aTC58sZU9F9amEjNjL7T1xnrRy9xWLxjCylh86jknpg0x5TJMGBUxgYIHWqaXbmYrvCHpg8g0Apbhyclzx8x4FKw7FhXGCAQA3BBHNS+SiQlwuGAzn0qrFOk3Lhd44DCnzzbLdufvcDnIp2sFrCSlhtQIW3jhutOeEQqDkKSMkGqqTZ2KuCehJNCy+W48w8Lzzz+FNDsSOULZQZYdKdPbKojYtyOfqahkkaMbkCqx56cYpYOg35+bOTVAKQJXGDt5xjqD706ZMMgZg8eP4R0+tIqiPcuxgPU96cj+UrMyZTOTnpTsBA1tFMhHmbWLEAZ5x6Uk1uqEIrkbBnjnIp5ePcGwWGRUssgWNmUhSOMkdfaiwEIjWRAwyMHnd1pjQlHYAb+AR6VZ8syDcSoBHzU47YShVQ5UjAFSO5SkkWGIZADnAOBTxEr7GbjvgcEipJY9xdmAx3GOlPi27WaQABcEf57UBcqNE8rkAKAOTxS2tio+YnaM4zUvy+aSG+RupPTNSKpWPKgbc+vNA7lPyVM8ioWOBwT0I9KI7dCCNw3dlxyatNG/luApBPTHBpFTJEmArdgP507jKewFipUk4wrA8CkS3eRyFwABg8ZIFW/s7SygAhI85LDqKUw7GDhwRnHHUYqkx3Mye3Q9Cd6ngHjNKkQcOZDgrjAPFXBbtulfHHXJ5xUMiyggMAN3UYp3HcrGzabIyM+ntSxwNFhc7AeDkYzVsgmMgkI+cg+opjKbiNBIAZEOeOc07juVmgw25SAOxNKsBdAZScZ6DqKszzoxUOQXAwAFx/npSIn94ZPUH/GlcdyhsypQFSQ3Hqamjs22ksvTkg9qlPliVfly4IJx3qWeJ+cvtDen8qdyrmQluTIwZgGUk/N0IqYWSyLzyfatGK2igYc7l6FjzSNGgVy5BZjwoOMCquK5kSW5yABhV6sOoqwtsiqHc4jzgkHBNXvJRlKlQB145JNRTQLx8uFxwO5pcw7lWS2QOpRgQc47VXkVmJU429dw61qC3jlUbRtx1B5qCS3ZZTwQQBnPei47lcRRyRgdR0PbmoiqKrKQAwPBHp6VoR28ZMR3DfnAAGeajit0+1lSu4jOQexzTuFyisDJIGxmM8nPSpVEEUT/AClCxJ+XoTWotoFU7yChOQR2qr5QfIfAAOBxVXsMz3iG3d0BHb1ptxAERSXIJ4ArQEeQwIyePypotGkYSHG0clT2560XHcgCJCikja4A6niq/ksoL5wQcgGrksQmB+XIBwCvrUjxRmFE24wMnHU+9HMFzONvluGA789/anrGpxkHGc9at29uWQqVzk8E8UXESRIIyMOpycd/ancLmfIgBA9/xpjxrgE8k8cVdaPzMtjPYcUkdsMbmGe3Pai4+Yox25YMd3y5yCefwqdEWIE4JJGMe9TiFVkG44TvjtTms982AflHGad7ApFQEySqSRgcDC0oDgnIwB39RU3lbQ207scZHSmvEyAPuGcjC4yBRcq5XDKDkLxnvRKmCMDr0FWWVnjKsAO5YCofKMpDYIwOM07jITHtduGxjgg4A96CpbuC2Og4qcRSRtskBDMM/MOcetOCIF4yAOcdzRcTIIBlWZsZXqp7U0gu53DjGcjrSvCVfJbOecVMrK7cc8YwO3vQIiUbV6nGMmgNuyMHHYd6kj+SNxgAE8E9c014wI0APzA5PpQ2NAAmVQlQOuSOtOgiRy2ZFQgZG7PPPT/PpTVgLqxBH1NMHy7cjPPWgYoAG5SDsAzuHUmkZFZAVPB4APWpNuGYA4HU1E8BwMHIpDBJXEobjcpBAYAg4pSTyScA9/emOhTJY5/pSoQ5AHRRnBpiHtlFHzBlP8VM37JDg/KRg4py5wMDCk4yen0pNmZk3sAPTGMigGMaRQudpIz0pwYpEi4xznp1olt2BKqcnggd6MbMAjJIwD6GmKw83PlqdvyHjGeTmnKy49TjJAHNVTtzyeTxn096GkZCpBzg496W4WLSNGUcZIOBtx9aZIvAy+SP4RUW7aC2cknkdKEBycnnqPakFiwh8tSWIBPAB4zRG2XYMQSOh7VC7KxKk5PbFOgj3o/zqgAyC2SWOe1UFhFuSzhd2eTn2qSJgH35DKTyM9aqqohbduwTkdKcjBue3oKZVi+XaPBiA2jlgRnAqoznzcqSo6gqcGmuhZRtPGMnFEXKgMBhepHWgRY3TbUkcEROSofbgEgdP1FMjlIkyBvB4J6VXkYIwBPuD6f5wPypEbchUHBJ7UCsXPO2nB5HU9gKnSRRaMxIDFuEI5NZ4PTGSOmCaeY2cAbsZ4AoCxIZzkZOBngCpzI0sPlAgjORVJpGiUkYJ6EEZ/z0qVJiyJkbCpyc8cYqbBYmkj8lcBslRnk09ZGG75gSV47AVUBYbnY5J559KY8jBC5PBwMelOw0i6128aBQRkHOMden+FSm7DpyQpYYwe/FZxDjljkYz05xQUExUkgAHgmlYdi0rvGQy4I5Bx1NTROoBYkh84II4qk0gUDBB7ccU1t65ZiQO1TYLGirLJubqinOQeB7VEzlCGJGM8AVDHMkYAJxkcD2qs0u1styueKLE2NLzd0TKx5PIpREsiorMGGMkDqKovcZ+YHJx0HQUFwsJ+fDZzgHB/z/AIVVh2LkhEbkRghFAyCc496ljlhcbyCG6YPQ1miVklYSNkOoGR2qaaNQoCSAnA6Z4pWCxZubmS62Kx3BTnBHSo5QSAVJU4wQe9RB2hXCjJI5U8mlmu/NGOinALL2ocRWJo9qYO7B7jqadHKE35fJ/UVApWEgE+ZjkkcGkNxKjltgJbplc5FKwWuWUUSvuU7T3BNKvUIjKWB5z1NVA75IOMgZ2jqadvBizu2FTnBHJ9qaRVi7ujaPdLkEZAIPU1AgV1LA7THyQecioHcb1YkBeOp705pRGxCkkMOtOwWLbXUrRIrMPJUsR8oDYIHGevYUBY44i+AhAzz1NVoJwA0WN2RwD1znrTWmR5MBDnOBnoTSsOxdjuSiDHAk45prruUktgnpx0qFZi8XUA54yOBU8L2xSWR5GDKPlix1b60rEtDY0dZ0jflmwVYnNOmlErr8uSOCBxVbG6SJpAUWQ/KxPQUzcqzuiyhlBPPrTsFj6qltpUwVgZ5OhU+lSLbqtkiOQZZGOEGdy9OSajk1J3jVkO8EkZWoJtSYThcYdMEIOTnFfEPU+EL6xpADvO44A2qMYFSyCLYAABzln9PrVPJXaxcfNySecVYsPMuCYZsKGOY2x0P9ai5vYldII2KIPPLDnHUj0FO+0+bamNAoQDgEZI/zimyMRc7bYBQPlMjDIJ9Kl2RGB0U4kbgMOTmlzCehUgmlUlsAJjBGOfrU81qsrZydvUknB+lSKCFPlOiMBgBhncfT+f5GgQSXTybz5ZVQcHgEVUZXMxkttLGUVVBQ8kH0x/n/ACaR7LzbZjBkBDyvU/SpoGZZmEoJZBx71N9oiTZnIXugOCashPQoxaX5kB+1grFjIBOGI+tXbiwitgPJgym0YVQOP8/1qxJJFNOFUMwKgZ6VIZ0hMUSEYJyS3JA9P8+lXYtEVsqxRhWQeXLwdwyV/wA8U4aXcTxPKHj2DjaetK0EgUFkBYHKleuPWkublisXzGMEnKjoR60CZG9ukcgOcJgZA6H3qW0htWzK3UkA9gvvSmxj8hZ97FJTt+90I/8A11atrNY4t68xIScHkn2qLkFV7FWlYHDlz2HNTfYYJYFIkP7s5cIcEj0pLdWnclMFCcHHJ+lXVVLd9jxlycDCnGKpD6GY2ngSwzcgbsHvx61Ys0cPywYbsKoGM/5/pVgzwsSrEhAcADqTnpUsib7cPAmSrc54NEi4alTa4cBU+fJBY8j6fWpILZ4LFpboKgLEIc5yfT+VRmby2BnbyjnueKfDMLi33xnLEkFTzgZrJgV1gbO8E7c8J3qyto8lszbkJQ5245Pt/n+tQP8AvGEYYrL1AHQ1YjYAqiKWZP4geM9xTsUloNiiKgAgZPLAjIAqJ7kW0MuxASONxHGKvIqvG06jaRxyeBRO8T2wRo1Eq8gjjiqsJlKOcyIFERTPQjkmq0sL28TLK5Dt90sTU1xcyxRsip8pAzjg4pk0W6FXLYBPAbkik0PoKgW3tA0rbyBjjjPtVqztpodrOpER/jxgH2/UUkCJcOEIwAMgDvT7mQxsH8wtGPl8snj/AD0rN7lLVEhmtltmaU4lXJwOOPWobW7UEbjkqchR1Hv/AJ9Kr/NIjCMgvnLA84HrVj7NAeVJEuMA9QTTZDRGsqTRPMxGMkEg+9QpdiR2TaQ4GVPbFWbPRhHb/Id6lslVySeaSPTkimJ3gdM89qT0BoiNuzOHG6WI/eOenNSpKyQFWOSCcADmniIRghUYAHJB7j1qa2iidHBOT0AHU+2aUb2FEriYCAAtsLcAtk4+tWLWXKpsBYocjJ6H3qFQYpDCYxIhHDDr9KVr0s6Dytqj5cDjP+cVohl/7Ql0oZgIBnBY8c+tRRzSfagZCSjHBI6Y/wAazy/2gu+8gxnJXsB64qe3ZmkC7SEfgMehNBBbn1Rd8KKxBLYIA7f5zVlb0o+WUeWuDuHb61g3A+z3OyMgE8Amrc+oLMjxIpQMu0knOT9e3SsmPYvz3y21wHYsISc9eD7f59RUr6jFLcW3lJiIn5mJ5HFY9tcI+ILhgQRt57Dt/KgSW779zGKNPu5OOR3pLcH5mrcSPLKR5qkeoHQepp0kUcSgrMJCMEsPusfQViDVBEXfaTgcYPWlnW72j5goGGUEetaxJbsbk9ys8kL4RFiGQMfe+v5UQXrSSMMFcE5BPOKqGaJrQGYhJVAIHrViKe3l2LDyWGd/bPpWhaL8lyOUCDyWUAk8k1VRTbyMHRWQjg9MCqZSYTFGjc8/LtPVvb/PcVJb3UVw6rLkDONpOCKGW9Cc2/2v7QAQh2jDKMYqutsFXynYO4HylhnmpDE8n7tn8vJwADg0ixFJcwTK7/dJPI96y2JHixjto44mHDHcX7D/AD/Wm/2Os7lQCH7HPFTTRRKA7OwA4+Y5yaiN7JMrYGAvCn1pXJexRWyRCUdFYkkCQjIoFl5ksXCogPGR1NX5pAIoiqYAOW3ckf5/wqFrpCr26RGZcZJB5z7VdwG3sdrZW8Zt5RLMxw4xnHNVJIReEskXAAxjGD/nFaJsLLMQWTy84wzcjPpU8s8RcRKARjaCOCaq5aRivp7XflAp5iocqoHOadbafASrTJ+8zgDoB71p/aUiJJUhiCoA4x71VkIacEMORwvcn/P8qkuxTn0cfbGaJBtAyR2aqrabtPmSAFF5UEdfauhLGdMA4Kckjg1TlACuzkAD+I9BQI5bUEMRQBSxzkHpn2qaGyeaMncqFRuJI4FaazwvGVkKjBypwMg/5FWbi3E2HCbEAGR6/wCf8Ku5kc3fWUd3bxhwSqnLKvBx9aklPmokaoqHp06DHWtiWNDEgiUE5wVXvVf7KyTv5qhdy7Qw7U7gmY7xxyWzIybJF5DU+3SMFlDfMRwxGcGtBLFZUdXBzzz2Ip1rpUds0ixhmcgEknIouBmXvmOwCqqlRgrjk+/+feqP2VyzZTrwQelb7afO7q5CiHOCSOf89KS4QMxO4bUH3guAOKpMDDexeK3KxRqso5wRVaGzk80vO6oBz8ox26V0UWntdYfOHA6noRTRAY9yugOcAECtLjTMZGkcGJ0JXOVZeMe/vTm043EbMyEIv3eeCa0hBFDJK6OW4wcnhTUVz5zxhQ4RCcnHGPei+hdzEEMvnKEDEoQRt7+1X5XaKAfeWUnG0c496kWCR5SQmEHA9z/k0T6e5kTaSUY8sT0NK5HMUmjluiHb7qnI7inr++K4PIONy9Kui3MDgmTOeOOAPerW63iR40Qs5Ay56CpuK9zJuCsAU4JOCSw6Co4SJZWCIDGwyxxyTUsqLIY4wSvzEkHnNDL9mlUDDI52kAdaq7KuE0tvb25XAYYycDJPtVRbaNogxQc8hlGDU3kqrswXIzwpqvMzgn5wEAxgg8H1rVPQfN5kd/aQiJD8pCc4A5NTWej6a8aM8YTuWx1PpSwQhwgbqT07Gpb15IF8rysuwwcdh2NTewk2Zq6LHcmVcKIB91cck+1R2/hxZFdY1G0nADHBPsK0LNTboTcDAxgEc/561bLQwynBLkrnaOCPT+tCbLTZg3fhZQqgO8oB4w3Q+9Q3fh5nCIpG7P3h0rbWUmOQBiGboTyfpUMafZ2A3NIepya0UrFOo4rQyD4Ym+yr5IV3B5yM4pqeE7xbV3laMRjkIBhhW1b36Wrb5Mjnk54ApV1I3UmFOEPUnOAKrnD27OX/AOEZuAW2gucf3cAVWXSLiLLBW82PkOoOK7GDUFeKdWO5kHRaY9yzRs+0IWIHNJzaBVpXOJ/s5nlCsu0j/WAg5NRNos8ZD2ykxg855x7V2lqsfnlrhM7hjPQD3qe4hhjcJERzgkCn7WxtGq2edTafO7ltpDA5CnrTxaNEwQg7yOO2fau+eO3nikWNV/d/fJAz9aqS21q6HZtMqjBOM0/bGqqWOBNpKl1nBUfTJqcIJAFJHyckkc//AKq7eLQIpxuA2M4wc8n60o8L2u51A3kgDPQZoVdA6x5/cWsbxh1YxyE4+boRVNrJlkBByccgV6Df+G7WcxqrFgDjAPJNVh4WSNgNpSPOTk5JFWqyGqyOU+zRtEqHKBhnnqTUFxCYUETzb2x1A6V2d74Zgf8Afhm2p91V5NVLnwlcSRiYDIcYKkgYH+cVoqsWWq0WcnDbCREZXKg8A9yaVozCgCksGyCT2rpJdBeCIKQeu0FRnJqo2iuu9yPNVSBhRjH4VfOmWqkWYwink2iFzg8Nk8AdzVhkmt40JbJzjg1dudIljhUqDyc7ehqIWk0yrCwIHbHJzTumF0yo95OnykHzAcgk5AqT+0pLeNC2XPUkcHNSPZzW5IdC56DC5J9qhk0m9nVWETbCeDj9Kdl2HZFmfxTeOiqH2AYzgYNDa3fu4McmePu4yTVNrOWJxCsOWPUHt70lpCEkZnJR15HXFNwi+gckXuacfiq5f5FTgDG48k0628QSwXG5o96H7yqeayJpZWkHHGM5A5IqI2yqQN+49TjPFT7OI/ZxXQ2V8TB7wO3MaNkAdq0U8WR207MDg8Yz61yEcSuSynYwPJPAqV4VkRgpLk+nBBo5IrYHTXQ7i18R2K7PtCgvuzkHofpUUviCE3Uk29ViJ+WMDAFcKyAuOSABjJPSnQASyEK7bBxn+tLkM3A7KPW4lkdlYlX5KtyBUN7qKRyRhH8kMcgZzgVyX7znzHKRZ+8Opp4OAxjLbTwu5vaj2RPsTuIZLeNP9IYvwG2ZwTUkk1rcIDEfKQ8bSeAa4B9RmViHmLkgKB6CpDqF1DBE8UgdS2CpHOaPZ2K9jY763YNald6oUOAz81Ekk1zOECeZImMBev1ri4NVuVGCCWJyQTwPerEXiKdHkCNyBg7eCBSUQ5LHWySKCgJBYnnaOAaha8kKMrxgISFGMAj/ADiuQTxG6xgAFjnG4ckVZt/Ee2ULcj5W6P1xT5Gw5G9jrlWVYU3Eqp/X61DEvmSPghcAHaByaxrTX41uDvcumMYLHB+lTxeM7ZLpQwAbOVJGR+VZunJah7KS1N2SRZFBjkV5FIHl44+tVMvFuOMqpyWI4zWTBr8DXJCsODncOB9KsXviCJlCRyLMvovTPr71NmQ42NCCJbhN0h3LyRt4wakKRRAyOzYXpuPH0NULTXbWOJDL1BPyr/n60291W3uoG8onluQ3VR6/59akh2Lk8XmlZFbZF1PXNV5WhlZCku0KcjIz26VFb3yyxiNW+7yQTjiq8jhJXj3q+0ZwvOPerWghZ7fzmbfwf4R0zTYIEaMgJgAYJA5zVu1aKZUcyIYydrSMcAe1QTSxQTvHHOCpPOOM1Y7kgtI4U3dQOc9qjjtftIfIESngHFS286yQmLfsP+0M5p0dtKjGZGDM3AXsTSuPYj/sspEArAgHlulOjRhA4Y7XA4zzkVNLI8DgOMF8AKPWo57iJGDBfnHOTyMfSkDZCiO8RaMBW6EHk0k8ZaN0AbeQAoUgH61Y2MkSSRkPnnap6VCQrSiWIkSAZZc8Z9aaII5LKURxqScjooPIpTatAxypdZBt74z7elT2s3mzsSGxjBBPQ1J9tCSFSpkixgFccGlctXM/7O0RTYSSOOeTT5NwZWUEk8ADn8asSBuVcYQchsYzQjm2k8vcCSMDjpmmO5VNq8pJfI/vc9qWW2xEDESFjOdp6n3q3O6ICgILgAY7k1CQJFILlHA6f4072LTKjFRKJNhIXpk0k/nzKZUByOgAxV6K2WS4CtyvfHAp5sVQSCOTLE525wSKL6FXM+NZDAQ7DJzjI5FMwcY5ATncOM1dkjjlAdjwBwBxT3CPbmJUAyOpqbg2ZqzSYLA5Geo6kVMWEMI8zLFuQfUVMtuEjKyDBHAC8k+9R3AzEMnJU5AAyaTZPNYbAoaFpFcE5weKJYopMB0LhuMDg5pxiJiXDBd/BPb6U5SI3VHdcHuOopplKRHMqRow28YAOO1R+Wki5jG105LEZGKtTQpO+FBCDsTyah81UnjRABuOGOMYp8wcxXl/fsTtO0feI45pkdqpVtoJH+1/Kr7o8e4FQM9eOv8AhVY23kAszbB23Z6U7k3IzbR7R8pQE8svc+lRz2J2hlAAYnC+vvVxoyYkaOTdE2SPQn1pwgKEZIAxkhqfMg5kUFtMsEYYyOSfSj7Ao2qfuHgEdatCYjcJGDHjbgdvSmpK7OdoBCnjHf6U1I0jIil0qGO2dw/7xcbgRziqkmnxyAtkbwMjPStAAmJ/PPJYlVzyfaoRHKCWVQw6BTV82hqpMzl0g3UQymQDjIqwdGRD+6IyQAqsMkmr7EtAQ5wAOQOKhR5fIwF3YJww9KrnaK52ZU9iF3bo9rDkjAxUR0zGGzlAM5PXHrW8yLIqq2M449fxqtJbHyl83jBx+NDqMftGjHk09yQAheLqR3qKPTPOUkHYUJwCM1tsFVSTkgdMVKtrC8RZi288ggYBPpT9ow9oznnsiZP3oO4jAwMAe9L9kkjVGYZ2HkHgGt2RI4gvO5uoI6CnNbpMg3JgEZI96PaMpVGc/LaFyWMW1MdMc9KYbSRo4zEqgA5Oep9q6NoYzGSpAJ4z24qJ0XdwMt0z2FP2rEqzOVkhC7xsMbN3OePegWp+V8HYB8xHXFdU1nGFGVG7qSR0qp5KtG3QgnGAMHFWqtyvbGEYN453H0XHaoWtimSRgdR7iukvbIPlrclEwOvJHHWoYdLEkQRuD1Mh6CtFNGiqpmA9udpCgbcZPrSG0UKdo5IHzE1vDTwJAUPAGW4yD70SaSfNIQYBGduMj/69V7RGiqxMQWm2IAggk5z2AqAWuE5GTkknPQV0kmmkRovDRrySO3tUMljtIcHhTwMdaXOLnuYSo6DCrgA9SM1FcQ7GDbTknjFbBtmiSXIy7E7cHioXsJJdmByBnrxT5h8xl+XmRRgqh7DvSJB8zkKSqnnPr6VpNpk8K7mIKNzUjW/ylMYJHII61SYXMgwv8gIySRyPSluOLlY1BO3oD1PFXLiJtoULk+nQimvaOiCYxtnAG4iqQ7GdOGYjg4z0pkTElwx2ZGM1qGJTHlk+YHqKjht8hxjIznBHI96opIz5BJlQp5Hrxx61MTtxkkScdP51OkLS8bCOcChrbzZBu+Q9BjqaVikiKa5xLkjexABJ61HFMygtgHB6kdKsCx852CsNwGcHg03+z5J1IZ1Qryd3HFNIqxWE484AEkN3NSlmhJAOd3br+NO+wh4eNwfOMioY4zBKVB3DsT2NXYbQ5rslFABJB706O4+cHALHjPYVBLBKSWVhx1Hek8h0YbQcd8jgVfyBovGfy2yo4IyOcjNMW5dmLZB7kDtUBieEjJyOMnt9KYquCdhJQk4wOQfSosLlLwuCUOcEDkHpTZLzaFGcbuOO4qqYt7hSSFPU+lH+pIAxIQTzjik4j5C7BfYkxIWKDj1xT3vAJMYwvQd6zkjLd9nqWycU1FLcZ9ue9KwuU1GuGiREV95JOHxjFJHOqtmTqTj0INZ25+EAIxwe+KjMjuwJByOmaOUlxNsXC7iSck8AE8j3qurfISxBIOQRxWczbipzgdCaVpTjawyOoPQGjlBRNWCQ4KOCF68HBojLyOSSSOnIrMNyxkBOc4wD2pTdGTIYnOOMcCjlDlNSUgAFZOh6e1SNc+WCep6H1xWN9q3YG7HGMCpPOXb8zkDHA9aXKTymos+XzHgoRnJ5NOjkk5LkbBzyeorFE5XDBSRnsasJdsU5YbQfukc0uUaiaULeTJwNwIzuJ70573yZNjDcCck9hWW877huGRjIwegpG/dyFMjDYwT2NKwmjQ+0xA8AknuD0qVL8AlQMAjBZgDms9riMKkbIVZTnzB0NJ9sjVm3ANkYHHeixNjVF1wcLkjqT6fXtUTSZzskyqjsevtWdPcvGuSPlPHymi3uCUO0YGMEmmkFjVMzpEC5OBzg1H9tDMyt8qMOGY8Cqa3DF1x8xHBBGQaryv5ciAcBj1NVYLG3YzxsuG4A5JJx+PtTot6vKh2upAIPr71ji4+VkAxRFeeUgAG8Y4IPT2pNBY3BKr7Vc45wQOKQNJZquxdyOxAf0P8Ak1nRz5tgQMAc8+vpUQnZXAJPJ5BNZNEWNWa5RZlDZcrySDwfaljmV1IfgHOAe9UGth5RYOCRyVB6D1/lTo5FZCoYb+xPU+1T0EWJ5kljCRkIAMDPrUlqhEQRny3r2JrOZ+WGQBjGT61JblnRiz8DnPQ0yrF69ZuoLRyAcg9CKYhbYzScbRkN2qtLdbEPG9icbiaa94RAFwQM8+9MDQtAsgBVt4c446A0kRh3Sjdz/ezwKpQzrsVXyg7gcA0IqkjdwwJOehIoAsK/mFyoYJ056Zps07rIqABjnkAc49KjM7RElD8vfI7VAxLYI69TjuKBossQXDbDuYgYPT6VKqJD5koDHPAI6CqAnD7M5JU5ODjNXFZ5iNp2AcgHnNUVsKyfuxgcu3UjJpDKsb7QmSO56fSmypcROpU5UDJLdD7VLOd0ahky55GOOc0CbsVhJuIYqTz8uKspayuoMjgKDuA64qNlaEngA44otrkyB2lYEAYUdMGi47ksoimw0Zyo7gYGaqyr5y7wCcHoOOKnkuAUBWPYmT06E0iyGTBYgDGMEYoegFTZuAAJJ6/KetPg9GXK9AfSpy4fBBVYxycDBqaNQ2EK7QSCGqbgQL+5U5AAPGO/1oSBJkUE4AOTmnSqEJJOecAnvT8AgMTgEYAXqadxleWMJN8qAgjAcfypsI+aVWTMhHHr9aesu3fGiEqDk5HI96sIqQIAwIJ5J7mmUQkog8pcjjJDckt7VFbQlHeTG8AZOeQOaViQxYkYHGD1qaJykIkeNiT2PcU7iKlw28AqMMTwAMCpGRCmcEcYqSNkMgDNy3CgD9KSRgJArqdmTkd8UCvYjjgEYxkBSMYxyajcL9zGWzx6mrEQLwGRV4UncPSo50LlTnPIOe/0ouO5GqOxO4ZZegFREecTlCD15GOKuTbEMJUYkJ+YA9RRtkGRIuAwwG9sU7juVSGuQixrtJOARQ8LeYqjBJ7DqPrU72xWNfLBOOeKQj9+oUHOMkHrmi42yq1uInYg5B6E9Kf5RRyOQCO3AzU7xAICB353cmmDlVJQ5UnJB4Ip3C7IIBvkEbJtycfSnJbCWc7mC+g6A1KIw0zO2QQoCjpj3pxhWNQWP1HSi5SZVNsxcgcL0y3INRnEZCAEqDye+auyREqGDcjoKa8CBQp4Lckjoady0U9xy+4EjH8Xf/PFNliWVA2dr45HarP2OQksi/IeMk8H6UJGoXYxAJ4JIyOtFxFB4CYQ2RkdPeobaKQk8Bc9Ce9aUkGwMowQRgd6aIUYoobL4xgHH51VxXKwiVoiGOWHII4A9qa8eGzwDjsOtaIjxADgHJODjknvUATMg86NzEDhivBp3C5WQkZCpweh7U2ODAB2EHP3j0AqzJC1u3ljJ5yp7EUswdIlVzgDkqOtHYEyq8fmEsDjsOODRtYltxJccE9hUgQMVVQSCevQCpnUBQEYbV4Y460yrlGSACIbuGOcUlvHgHcAEPGfT3rSjg+VUYZ5xz2FQiBsMpIHOF4pXC5Ua2zG3JJByB2xTABMio2AckE+gq3bRu0oVmyinJI7H0pk0CrK/GRnA7ZFFxXK8cLEHBJGSN3WkxjIbqP1q0uIVTaPKB4JbkUKCj7iA4J4wOKdxoqBQW+6Bng5HNEaGRhgAHoSRxVh4Vkcvkhu/YCnFQkJBJLA8H1oKKNxb7WxuwD6U4xKpBwQTxk1ZFurruJwwPQ0SxhY8s4ODwoHSmhFJUKyjCkkdQakuLchQ2SATnAPSrTxFjuIyccEcZqIqdyhz7VQyvteV1QpgDpn0pWAj428joBVlQFDHqemfQ1HJH5qn+EjmgZBgowK5A75Oc0qny92QSW6jHOKd9mdwpJ56A9jU4jfyxvAznBHfFAiBIVlUEgjGeD39qYUVXOR8o5z0/CrDREgFiQM4A71Ay5yzcjocdKQEYRpASBuXPapQX+9u7YyakRR5Y8tSDjJGeKJkWZQFYjHJ+tMCKXCQjAIckn5jxUcikDDnnHUdqnKDy8dT6mmTQ+Wh5yepNG4yEMTjAJzwc9qfH2AGR056GnxRgq3BJA6AfrSeTlQucYPWiw0O8wg7VIwOSaDky7gvLc4PemTIUJUYYgjBHQ+9PjXEiu4JGcEA4zQXYGwZDu6DnimhdysSTk9BnpSuj7j029c0iwu6EZwBz9aAY0yswIwp98dKWMq5AyAB1Y0+OAHGTx7VG8SqQSflHFKxJM0uxVUDKc5OMZpo5QORu3HGccVG5ZSY5D+7xkY6inwK0rBAcD+dCCwHMmWB5XniiSdmUMVCluc44zTJY2RimflzkkcZFRyMQVIJA6bTzVICVW2vuDfN1BJ4oMmEJIwc9KRlXABIJI/KkgVjIVHzg8dKdhEqOGB5LMRj2Ap8BlndAwIKYwCcCqsztC3ygjHPHTNSfaGfAzgEc49KlopImuHlSdWdAT14qNZDPl+oBxxwKfCoaMnzABnGxuoFMO1l2K3JPAHGTSGK0bTOvcngADGaI1ciRgPlQDJ9famTLK0YLH5AcADg1Hn5TlivP3T1IqkhMlMhyDwc9x2ojkCk5VvmOAe4P8An+dMgZDng56015cEsBgrxg+lOwiQsVdsZz781J5ylioGQOTxUXmkEZwMjuKWWQldkYBIOWYUWAe1wzhVBJCnv29qQB5LgbUJLcAAcn2pkToylSCoHc9qkj3BwIyXPAA7k0NDsf/Z"/>
  <p:tag name="MMPROD_DATA" val="&lt;object type=&quot;10002&quot; unique_id=&quot;901&quot;&gt;&lt;property id=&quot;10007&quot; value=&quot;Next&quot;/&gt;&lt;property id=&quot;10008&quot; value=&quot;Back&quot;/&gt;&lt;property id=&quot;10009&quot; value=&quot;Trả lời&quot;/&gt;&lt;property id=&quot;10012&quot; value=&quot;0&quot;/&gt;&lt;property id=&quot;10022&quot; value=&quot;chưa chính xác.hẫy thử lại&quot;/&gt;&lt;property id=&quot;10068&quot; value=&quot;Chúc mừng em.Em  làm đúng rồi.&quot;/&gt;&lt;property id=&quot;10069&quot; value=&quot;Sai rồi.Chưa hoàn thành câu trả lời.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hử lại.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Em trả lời chưa đúng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7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11&quot;&gt;&lt;property id=&quot;10002&quot; value=&quot;Bài mới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1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13&quot;&gt;&lt;object type=&quot;10050&quot; unique_id=&quot;10014&quot;&gt;&lt;property id=&quot;10020&quot; value=&quot;2&quot;/&gt;&lt;property id=&quot;10191&quot; value=&quot;-1&quot;/&gt;&lt;/object&gt;&lt;object type=&quot;10051&quot; unique_id=&quot;10015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53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53&quot;/&gt;&lt;property id=&quot;10123&quot; value=&quot;1&quot;/&gt;&lt;property id=&quot;10129&quot; value=&quot;0&quot;/&gt;&lt;property id=&quot;10130&quot; value=&quot;5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Đúng rồi.Chúc mừng em.&quot;/&gt;&lt;property id=&quot;10172&quot; value=&quot;Sai rồi.&quot;/&gt;&lt;property id=&quot;10173&quot; value=&quot;Em trả lời&quot;/&gt;&lt;property id=&quot;10174&quot; value=&quot;Câu trả lời của em là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55&quot;&gt;&lt;object type=&quot;10050&quot; unique_id=&quot;10056&quot;&gt;&lt;property id=&quot;10020&quot; value=&quot;2&quot;/&gt;&lt;property id=&quot;10191&quot; value=&quot;-1&quot;/&gt;&lt;/object&gt;&lt;object type=&quot;10051&quot; unique_id=&quot;10057&quot;&gt;&lt;property id=&quot;10020&quot; value=&quot;2&quot;/&gt;&lt;property id=&quot;10191&quot; value=&quot;-1&quot;/&gt;&lt;/object&gt;&lt;/object&gt;&lt;object type=&quot;10061&quot; unique_id=&quot;20000&quot;&gt;&lt;object type=&quot;10058&quot; unique_id=&quot;10122&quot;&gt;&lt;property id=&quot;10201&quot; value=&quot;Có sáu quae cam chia đều cho 2 em .Hỏi mỗi em được chia mấy quả cam?&quot;/&gt;&lt;property id=&quot;10202&quot; value=&quot;1&quot;/&gt;&lt;property id=&quot;10204&quot; value=&quot;-1&quot;/&gt;&lt;property id=&quot;10205&quot; value=&quot;8&quot;/&gt;&lt;object type=&quot;10064&quot; unique_id=&quot;10123&quot;&gt;&lt;object type=&quot;10059&quot; unique_id=&quot;10124&quot;&gt;&lt;object type=&quot;10060&quot; unique_id=&quot;10126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127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19792PHOTO" val=""/>
  <p:tag name="MMPROD_19792LOGO" val=""/>
  <p:tag name="MMPROD_UIDATA" val="&lt;database version=&quot;11.0&quot;&gt;&lt;object type=&quot;1&quot; unique_id=&quot;10001&quot;&gt;&lt;property id=&quot;20141&quot; value=&quot;Tìm số chi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Dell\Desktop\VI DEO\&quot;/&gt;&lt;property id=&quot;20224&quot; value=&quot;D:\BAI THI CO THU&quot;/&gt;&lt;property id=&quot;20226&quot; value=&quot;C:\Users\Dell\Desktop\BAI THI CO THU\Bài thi ĐT.pptx&quot;/&gt;&lt;property id=&quot;20227&quot; value=&quot;C:\Users\Dell\Desktop\thu\Bài thi ĐT_Package.prpkg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10023&quot;&gt;&lt;object type=&quot;3&quot; unique_id=&quot;10024&quot;&gt;&lt;property id=&quot;20148&quot; value=&quot;5&quot;/&gt;&lt;property id=&quot;20300&quot; value=&quot;Slide 1&quot;/&gt;&lt;property id=&quot;20301&quot; value=&quot;Mở đầu.&quot;/&gt;&lt;property id=&quot;20303&quot; value=&quot;Lê Thi Thanh Thu&quot;/&gt;&lt;property id=&quot;20307&quot; value=&quot;256&quot;/&gt;&lt;property id=&quot;20309&quot; value=&quot;19792&quot;/&gt;&lt;/object&gt;&lt;object type=&quot;3&quot; unique_id=&quot;10025&quot;&gt;&lt;property id=&quot;20148&quot; value=&quot;5&quot;/&gt;&lt;property id=&quot;20300&quot; value=&quot;Slide 2&quot;/&gt;&lt;property id=&quot;20301&quot; value=&quot;Tiến trình tiết học&quot;/&gt;&lt;property id=&quot;20303&quot; value=&quot;Lê Thi Thanh Thu&quot;/&gt;&lt;property id=&quot;20307&quot; value=&quot;257&quot;/&gt;&lt;property id=&quot;20309&quot; value=&quot;19792&quot;/&gt;&lt;/object&gt;&lt;object type=&quot;3&quot; unique_id=&quot;10187&quot;&gt;&lt;property id=&quot;20148&quot; value=&quot;5&quot;/&gt;&lt;property id=&quot;20300&quot; value=&quot;Slide 12&quot;/&gt;&lt;property id=&quot;20301&quot; value=&quot;Kết Luận&quot;/&gt;&lt;property id=&quot;20303&quot; value=&quot;Lê Thi Thanh Thu&quot;/&gt;&lt;property id=&quot;20307&quot; value=&quot;267&quot;/&gt;&lt;property id=&quot;20309&quot; value=&quot;19792&quot;/&gt;&lt;/object&gt;&lt;object type=&quot;3&quot; unique_id=&quot;10562&quot;&gt;&lt;property id=&quot;20148&quot; value=&quot;5&quot;/&gt;&lt;property id=&quot;20300&quot; value=&quot;Slide 6&quot;/&gt;&lt;property id=&quot;20301&quot; value=&quot;Câu hỏi 1&quot;/&gt;&lt;property id=&quot;20303&quot; value=&quot;Lê Thi Thanh Thu&quot;/&gt;&lt;property id=&quot;20307&quot; value=&quot;276&quot;/&gt;&lt;property id=&quot;20309&quot; value=&quot;19792&quot;/&gt;&lt;/object&gt;&lt;object type=&quot;3&quot; unique_id=&quot;11417&quot;&gt;&lt;property id=&quot;20148&quot; value=&quot;5&quot;/&gt;&lt;property id=&quot;20300&quot; value=&quot;Slide 16&quot;/&gt;&lt;property id=&quot;20301&quot; value=&quot;Ghi nhớ&quot;/&gt;&lt;property id=&quot;20303&quot; value=&quot;Lê Thi Thanh Thu&quot;/&gt;&lt;property id=&quot;20307&quot; value=&quot;287&quot;/&gt;&lt;property id=&quot;20309&quot; value=&quot;19792&quot;/&gt;&lt;/object&gt;&lt;object type=&quot;3&quot; unique_id=&quot;11916&quot;&gt;&lt;property id=&quot;20148&quot; value=&quot;5&quot;/&gt;&lt;property id=&quot;20300&quot; value=&quot;Slide 17&quot;/&gt;&lt;property id=&quot;20301&quot; value=&quot;Thực hành&quot;/&gt;&lt;property id=&quot;20303&quot; value=&quot;Lê Thi Thanh Thu&quot;/&gt;&lt;property id=&quot;20307&quot; value=&quot;288&quot;/&gt;&lt;property id=&quot;20309&quot; value=&quot;19792&quot;/&gt;&lt;/object&gt;&lt;object type=&quot;3&quot; unique_id=&quot;13118&quot;&gt;&lt;property id=&quot;20148&quot; value=&quot;5&quot;/&gt;&lt;property id=&quot;20300&quot; value=&quot;Slide 7 - &amp;quot;  Bài 1:  Có 6 quả cam chia đều cho 2 em.Phép tính tương ứng để tìm số quả cam của 1 em là : 6 : 2 = 3&quot;/&gt;&lt;property id=&quot;20301&quot; value=&quot;Câu hỏi 2&quot;/&gt;&lt;property id=&quot;20303&quot; value=&quot;Lê Thi Thanh Thu&quot;/&gt;&lt;property id=&quot;20307&quot; value=&quot;298&quot;/&gt;&lt;property id=&quot;20309&quot; value=&quot;19792&quot;/&gt;&lt;/object&gt;&lt;object type=&quot;3&quot; unique_id=&quot;13120&quot;&gt;&lt;property id=&quot;20148&quot; value=&quot;5&quot;/&gt;&lt;property id=&quot;20300&quot; value=&quot;Slide 8&quot;/&gt;&lt;property id=&quot;20301&quot; value=&quot;Câu hỏi 3&quot;/&gt;&lt;property id=&quot;20303&quot; value=&quot;Lê Thi Thanh Thu&quot;/&gt;&lt;property id=&quot;20307&quot; value=&quot;296&quot;/&gt;&lt;property id=&quot;20309&quot; value=&quot;19792&quot;/&gt;&lt;/object&gt;&lt;object type=&quot;3&quot; unique_id=&quot;13122&quot;&gt;&lt;property id=&quot;20148&quot; value=&quot;5&quot;/&gt;&lt;property id=&quot;20300&quot; value=&quot;Slide 13 - &amp;quot; 30 : X = 5 &amp;quot;&quot;/&gt;&lt;property id=&quot;20301&quot; value=&quot;Tím số chia x chưa biết&quot;/&gt;&lt;property id=&quot;20303&quot; value=&quot;Lê Thi Thanh Thu&quot;/&gt;&lt;property id=&quot;20307&quot; value=&quot;303&quot;/&gt;&lt;property id=&quot;20309&quot; value=&quot;19792&quot;/&gt;&lt;/object&gt;&lt;object type=&quot;3&quot; unique_id=&quot;13124&quot;&gt;&lt;property id=&quot;20148&quot; value=&quot;5&quot;/&gt;&lt;property id=&quot;20300&quot; value=&quot;Slide 14 - &amp;quot;30 : X = 5 . X gọi là gì trong phép tính ?&amp;quot;&quot;/&gt;&lt;property id=&quot;20301&quot; value=&quot;Câu hỏi tìm x&quot;/&gt;&lt;property id=&quot;20303&quot; value=&quot;Lê Thi Thanh Thu&quot;/&gt;&lt;property id=&quot;20307&quot; value=&quot;304&quot;/&gt;&lt;property id=&quot;20309&quot; value=&quot;19792&quot;/&gt;&lt;/object&gt;&lt;object type=&quot;3&quot; unique_id=&quot;13125&quot;&gt;&lt;property id=&quot;20148&quot; value=&quot;5&quot;/&gt;&lt;property id=&quot;20300&quot; value=&quot;Slide 15 - &amp;quot;Muốn tìm số chia chưa biết ta làm thế nào ?&amp;quot;&quot;/&gt;&lt;property id=&quot;20301&quot; value=&quot;Quy tắc&quot;/&gt;&lt;property id=&quot;20303&quot; value=&quot;Lê Thi Thanh Thu&quot;/&gt;&lt;property id=&quot;20307&quot; value=&quot;306&quot;/&gt;&lt;property id=&quot;20309&quot; value=&quot;19792&quot;/&gt;&lt;/object&gt;&lt;object type=&quot;3&quot; unique_id=&quot;13126&quot;&gt;&lt;property id=&quot;20148&quot; value=&quot;5&quot;/&gt;&lt;property id=&quot;20300&quot; value=&quot;Slide 18 - &amp;quot;Bài 1 a. Điến số thích hợp vào ô trống để được kết quả đúng.&amp;quot;&quot;/&gt;&lt;property id=&quot;20301&quot; value=&quot;Bài 1 &quot;/&gt;&lt;property id=&quot;20303&quot; value=&quot;Lê Thi Thanh Thu&quot;/&gt;&lt;property id=&quot;20307&quot; value=&quot;307&quot;/&gt;&lt;property id=&quot;20309&quot; value=&quot;19792&quot;/&gt;&lt;/object&gt;&lt;object type=&quot;3&quot; unique_id=&quot;13483&quot;&gt;&lt;property id=&quot;20148&quot; value=&quot;5&quot;/&gt;&lt;property id=&quot;20300&quot; value=&quot;Slide 24 - &amp;quot;Muốn tìm số chia chưa biết ta làm thế nào ?&amp;quot;&quot;/&gt;&lt;property id=&quot;20301&quot; value=&quot;Cũng cố&quot;/&gt;&lt;property id=&quot;20303&quot; value=&quot;Lê Thi Thanh Thu&quot;/&gt;&lt;property id=&quot;20307&quot; value=&quot;310&quot;/&gt;&lt;property id=&quot;20309&quot; value=&quot;19792&quot;/&gt;&lt;/object&gt;&lt;object type=&quot;3&quot; unique_id=&quot;15162&quot;&gt;&lt;property id=&quot;20148&quot; value=&quot;5&quot;/&gt;&lt;property id=&quot;20300&quot; value=&quot;Slide 9&quot;/&gt;&lt;property id=&quot;20301&quot; value=&quot;câu hỏi 4&quot;/&gt;&lt;property id=&quot;20303&quot; value=&quot;Lê Thi Thanh Thu&quot;/&gt;&lt;property id=&quot;20307&quot; value=&quot;315&quot;/&gt;&lt;property id=&quot;20309&quot; value=&quot;19792&quot;/&gt;&lt;/object&gt;&lt;object type=&quot;3&quot; unique_id=&quot;15163&quot;&gt;&lt;property id=&quot;20148&quot; value=&quot;5&quot;/&gt;&lt;property id=&quot;20300&quot; value=&quot;Slide 20 - &amp;quot;Bài 2: a) tìm x: 12 : x = 2&amp;quot;&quot;/&gt;&lt;property id=&quot;20301&quot; value=&quot;Bài 2 a&quot;/&gt;&lt;property id=&quot;20303&quot; value=&quot;Lê Thi Thanh Thu&quot;/&gt;&lt;property id=&quot;20307&quot; value=&quot;320&quot;/&gt;&lt;property id=&quot;20309&quot; value=&quot;19792&quot;/&gt;&lt;/object&gt;&lt;object type=&quot;3&quot; unique_id=&quot;15165&quot;&gt;&lt;property id=&quot;20148&quot; value=&quot;5&quot;/&gt;&lt;property id=&quot;20300&quot; value=&quot;Slide 22 - &amp;quot;Bài 2 : c) 27 : x = 3 &amp;quot;&quot;/&gt;&lt;property id=&quot;20301&quot; value=&quot;Bài 2 c&quot;/&gt;&lt;property id=&quot;20303&quot; value=&quot;Lê Thi Thanh Thu&quot;/&gt;&lt;property id=&quot;20307&quot; value=&quot;322&quot;/&gt;&lt;property id=&quot;20309&quot; value=&quot;19792&quot;/&gt;&lt;/object&gt;&lt;object type=&quot;3&quot; unique_id=&quot;15382&quot;&gt;&lt;property id=&quot;20148&quot; value=&quot;5&quot;/&gt;&lt;property id=&quot;20300&quot; value=&quot;Slide 26&quot;/&gt;&lt;property id=&quot;20301&quot; value=&quot;Lời cảm ơn&quot;/&gt;&lt;property id=&quot;20303&quot; value=&quot;Lê Thi Thanh Thu&quot;/&gt;&lt;property id=&quot;20307&quot; value=&quot;324&quot;/&gt;&lt;property id=&quot;20309&quot; value=&quot;19792&quot;/&gt;&lt;/object&gt;&lt;object type=&quot;3&quot; unique_id=&quot;18398&quot;&gt;&lt;property id=&quot;20148&quot; value=&quot;5&quot;/&gt;&lt;property id=&quot;20300&quot; value=&quot;Slide 21 - &amp;quot;Bài 2 b. Em hãy chọn đáp án em cho là  đúng . 42 : x = 6 x = 7. Đúng hay sai. &amp;quot;&quot;/&gt;&lt;property id=&quot;20301&quot; value=&quot;Bài 2 b&quot;/&gt;&lt;property id=&quot;20303&quot; value=&quot;Lê Thi Thanh Thu&quot;/&gt;&lt;property id=&quot;20307&quot; value=&quot;326&quot;/&gt;&lt;property id=&quot;20309&quot; value=&quot;19792&quot;/&gt;&lt;/object&gt;&lt;object type=&quot;3&quot; unique_id=&quot;19132&quot;&gt;&lt;property id=&quot;20148&quot; value=&quot;5&quot;/&gt;&lt;property id=&quot;20300&quot; value=&quot;Slide 4 - &amp;quot;Nối phép tính ở cột A với kết quả tương ứng cột B&amp;quot;&quot;/&gt;&lt;property id=&quot;20301&quot; value=&quot;Bài cũ&quot;/&gt;&lt;property id=&quot;20303&quot; value=&quot;Lê Thi Thanh Thu&quot;/&gt;&lt;property id=&quot;20307&quot; value=&quot;328&quot;/&gt;&lt;property id=&quot;20309&quot; value=&quot;19792&quot;/&gt;&lt;/object&gt;&lt;object type=&quot;3&quot; unique_id=&quot;19246&quot;&gt;&lt;property id=&quot;20148&quot; value=&quot;5&quot;/&gt;&lt;property id=&quot;20300&quot; value=&quot;Slide 11 - &amp;quot;Hãy nối các số ở cột A với Tên gọi tương ứng ở cột B Trong phép chia:  6 : 2 = 3&amp;quot;&quot;/&gt;&lt;property id=&quot;20301&quot; value=&quot;Câu hỏi 5&quot;/&gt;&lt;property id=&quot;20303&quot; value=&quot;Lê Thi Thanh Thu&quot;/&gt;&lt;property id=&quot;20307&quot; value=&quot;329&quot;/&gt;&lt;property id=&quot;20309&quot; value=&quot;19792&quot;/&gt;&lt;/object&gt;&lt;object type=&quot;3&quot; unique_id=&quot;19380&quot;&gt;&lt;property id=&quot;20148&quot; value=&quot;5&quot;/&gt;&lt;property id=&quot;20300&quot; value=&quot;Slide 19 - &amp;quot;Nối phép tinh ở cột A với kết quả tương ứng cột B  &amp;quot;&quot;/&gt;&lt;property id=&quot;20301&quot; value=&quot;Bài 1 &quot;/&gt;&lt;property id=&quot;20303&quot; value=&quot;Lê Thi Thanh Thu&quot;/&gt;&lt;property id=&quot;20307&quot; value=&quot;333&quot;/&gt;&lt;property id=&quot;20309&quot; value=&quot;19792&quot;/&gt;&lt;/object&gt;&lt;object type=&quot;3&quot; unique_id=&quot;19381&quot;&gt;&lt;property id=&quot;20148&quot; value=&quot;5&quot;/&gt;&lt;property id=&quot;20300&quot; value=&quot;Slide 23 - &amp;quot;Nối số ở cột B với phép tính ở cột A &amp;quot;&quot;/&gt;&lt;property id=&quot;20301&quot; value=&quot;Bài 2 d,e,g&quot;/&gt;&lt;property id=&quot;20303&quot; value=&quot;Lê Thi Thanh Thu&quot;/&gt;&lt;property id=&quot;20307&quot; value=&quot;332&quot;/&gt;&lt;property id=&quot;20309&quot; value=&quot;19792&quot;/&gt;&lt;/object&gt;&lt;object type=&quot;3&quot; unique_id=&quot;20044&quot;&gt;&lt;property id=&quot;20148&quot; value=&quot;5&quot;/&gt;&lt;property id=&quot;20300&quot; value=&quot;Slide 10&quot;/&gt;&lt;property id=&quot;20303&quot; value=&quot;-1&quot;/&gt;&lt;property id=&quot;20307&quot; value=&quot;336&quot;/&gt;&lt;property id=&quot;20309&quot; value=&quot;-1&quot;/&gt;&lt;/object&gt;&lt;object type=&quot;3&quot; unique_id=&quot;20151&quot;&gt;&lt;property id=&quot;20148&quot; value=&quot;5&quot;/&gt;&lt;property id=&quot;20300&quot; value=&quot;Slide 5&quot;/&gt;&lt;property id=&quot;20303&quot; value=&quot;-1&quot;/&gt;&lt;property id=&quot;20307&quot; value=&quot;337&quot;/&gt;&lt;property id=&quot;20309&quot; value=&quot;-1&quot;/&gt;&lt;/object&gt;&lt;object type=&quot;3&quot; unique_id=&quot;20733&quot;&gt;&lt;property id=&quot;20148&quot; value=&quot;5&quot;/&gt;&lt;property id=&quot;20300&quot; value=&quot;Slide 3&quot;/&gt;&lt;property id=&quot;20303&quot; value=&quot;-1&quot;/&gt;&lt;property id=&quot;20307&quot; value=&quot;338&quot;/&gt;&lt;property id=&quot;20309&quot; value=&quot;-1&quot;/&gt;&lt;/object&gt;&lt;object type=&quot;3&quot; unique_id=&quot;21016&quot;&gt;&lt;property id=&quot;20148&quot; value=&quot;5&quot;/&gt;&lt;property id=&quot;20300&quot; value=&quot;Slide 25&quot;/&gt;&lt;property id=&quot;20301&quot; value=&quot;Tài liệu tham khảo&quot;/&gt;&lt;property id=&quot;20303&quot; value=&quot;Lê Thi Thanh Thu&quot;/&gt;&lt;property id=&quot;20307&quot; value=&quot;339&quot;/&gt;&lt;property id=&quot;20309&quot; value=&quot;19792&quot;/&gt;&lt;/object&gt;&lt;/object&gt;&lt;object type=&quot;8&quot; unique_id=&quot;10029&quot;&gt;&lt;/object&gt;&lt;object type=&quot;4&quot; unique_id=&quot;10251&quot;&gt;&lt;object type=&quot;5&quot; unique_id=&quot;19792&quot;&gt;&lt;property id=&quot;20000&quot; value=&quot;0&quot;/&gt;&lt;property id=&quot;20149&quot; value=&quot;Lê Thi Thanh Thu&quot;/&gt;&lt;property id=&quot;20150&quot; value=&quot;Giáo viên trường Tiểu Học Phan Đăng Lưu&quot;/&gt;&lt;property id=&quot;20153&quot; value=&quot;thanhthu3693@gmail.com&quot;/&gt;&lt;/object&gt;&lt;object type=&quot;5&quot; unique_id=&quot;21446&quot;&gt;&lt;property id=&quot;20000&quot; value=&quot;0&quot;/&gt;&lt;property id=&quot;20149&quot; value=&quot;Lê Thị Thanh Thu&quot;/&gt;&lt;property id=&quot;20150&quot; value=&quot;giáo viên trường Tiểu Học Phan Đăng Lưu&quot;/&gt;&lt;property id=&quot;20151&quot; value=&quot;IMG_1762.JPG&quot;/&gt;&lt;property id=&quot;20153&quot; value=&quot;uwuthanhthu3693@gmail.com&quot;/&gt;&lt;property id=&quot;20159&quot; value=&quot;IMG_1718.JPG&quot;/&gt;&lt;/object&gt;&lt;/object&gt;&lt;object type=&quot;10&quot; unique_id=&quot;10559&quot;&gt;&lt;object type=&quot;11&quot; unique_id=&quot;10560&quot;&gt;&lt;property id=&quot;20180&quot; value=&quot;1&quot;/&gt;&lt;property id=&quot;20181&quot; value=&quot;1&quot;/&gt;&lt;property id=&quot;20183&quot; value=&quot;1&quot;/&gt;&lt;/object&gt;&lt;object type=&quot;12&quot; unique_id=&quot;1979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+DQoJCTx1aXRleHQgbmFtZT0iQ09VUlNFX1NUQVRVUyIgdmFsdWU9Ik1vZHVsZSBTdGF0dXMiLz4NCgkJPHVpdGV4dCBuYW1lPSJQQVNTRURfU1RSSU5HIiB2YWx1ZT0iUGFzc2VkIi8+DQoJCTx1aXRleHQgbmFtZT0iRkFJTEVEX1NUUklORyIgdmFsdWU9IkZhaWxl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+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+DQoJCTx1aXRleHQgbmFtZT0iQ09MTEFCX0xPQ0FMX1BMQVlCQUNLX1RJVExFIiB2YWx1ZT0iTG9rYWxlIFdpZWRlcmdhYmUiLz4NCgkJPHVpdGV4dCBuYW1lPSJDT0xMQUJfTE9DQUxfUExBWUJBQ0tCVE4iIHZhbHVlPSJPSyIvPg0KCQk8dWl0ZXh0IG5hbWU9IkNPVVJTRV9TVEFUVVMiIHZhbHVlPSJNb2R1bHN0YXR1cyIvPg0KCQk8dWl0ZXh0IG5hbWU9IlBBU1NFRF9TVFJJTkciIHZhbHVlPSJFcmZvbGdyZWljaCIvPg0KCQk8dWl0ZXh0IG5hbWU9IkZBSUxFRF9TVFJJTkciIHZhbHVlPSJGZWhsZ2VzY2hsYWd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DT1VSU0VfU1RBVFVTIiB2YWx1ZT0iU3RhdHV0IGR1IG1vZHVsZSIvPg0KCQk8dWl0ZXh0IG5hbWU9IlBBU1NFRF9TVFJJTkciIHZhbHVlPSJSw6l1c3NpIi8+DQoJCTx1aXRleHQgbmFtZT0iRkFJTEVEX1NUUklORyIgdmFsdWU9IkVjaG91w6k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CTx1aXRleHQgbmFtZT0iQVRUQUNITUVOVF9QUkVWSUVXX1dBUk5JTkdNU0dfVElUTEVTVFJJTkciIHZhbHVlPSLmt7vku5jjg5XjgqHjgqTjg6vorablkYoiLz4NCgkJPHVpdGV4dCBuYW1lPSJBVFRBQ0hNRU5UX1BSRVZJRVdfV0FSTklOR01TRyIgdmFsdWU9Iua3u+S7mOODleOCoeOCpOODq+OBr+ODl+ODrOODk+ODpeODvOODouODvOODieOBp+OBr+mWi+OBjeOBvuOBm+OCk+OAguODkeODluODquODg+OCt+ODpeOCkuS9v+eUqOOBl+OBpue1kOaenOOCkuihqOekuuOBl+OBpuOBj+OBoOOBleOBhOOAgiIvPg0KCQk8dWl0ZXh0IG5hbWU9IkNPTExBQl9MT0NBTF9QTEFZQkFDS19NU0ciIHZhbHVlPSLjgrPjg7Pjg4bjg7Pjg4Tjga/jg63jg7zjgqvjg6vjgaflho3nlJ/jgZXjgozjgabjgYTjgb7jgZnjgILjgZPjga7jg6Ljg7zjg4njgafjga/lhbHlkIzkvZzmpa3jgafjgY3jgb7jgZvjgpPjgIIiLz4NCgkJPHVpdGV4dCBuYW1lPSJDT0xMQUJfTE9DQUxfUExBWUJBQ0tfVElUTEUiIHZhbHVlPSLjg63jg7zjgqvjg6vlho3nlJ8iLz4NCgkJPHVpdGV4dCBuYW1lPSJDT0xMQUJfTE9DQUxfUExBWUJBQ0tCVE4iIHZhbHVlPSJPSyIvPg0KCQk8dWl0ZXh0IG5hbWU9IkNPVVJTRV9TVEFUVVMiIHZhbHVlPSLjg6Ljgrjjg6Xjg7zjg6vjgrnjg4bjg7zjgr/jgrkiLz4NCgkJPHVpdGV4dCBuYW1lPSJQQVNTRURfU1RSSU5HIiB2YWx1ZT0i5ZCI5qC8Ii8+DQoJCTx1aXRleHQgbmFtZT0iRkFJTEVEX1NUUklORyIgdmFsdWU9IuS4jeWQiOagvC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DT1VSU0VfU1RBVFVTIiB2YWx1ZT0i66qo65OIIOyDge2DnCIvPg0KCQk8dWl0ZXh0IG5hbWU9IlBBU1NFRF9TVFJJTkciIHZhbHVlPSLtlanqsqkiLz4NCgkJPHVpdGV4dCBuYW1lPSJGQUlMRURfU1RSSU5HIiB2YWx1ZT0i67aI7ZWp6rKp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kNPVVJTRV9TVEFUVVMiIHZhbHVlPSJFc3RhZG8gZGUgbW9kdWxvIi8+DQoJCTx1aXRleHQgbmFtZT0iUEFTU0VEX1NUUklORyIgdmFsdWU9IkFwcm9iYWRvIi8+DQoJCTx1aXRleHQgbmFtZT0iRkFJTEVEX1NUUklORyIgdmFsdWU9IlN1c3BlbnNv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kNPVVJTRV9TVEFUVVMiIHZhbHVlPSJTdGF0dXMgZG8gbcOzZHVsbyIvPg0KCQk8dWl0ZXh0IG5hbWU9IlBBU1NFRF9TVFJJTkciIHZhbHVlPSJBcHJvdmFkbyIvPg0KCQk8dWl0ZXh0IG5hbWU9IkZBSUxFRF9TVFJJTkciIHZhbHVlPSJSZXByb3ZhZG8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F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+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+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+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+DQoJCTx1aXRleHQgbmFtZT0iRUxBUFNFRCIgdmFsdWU9IiVtINiv2YLYp9im2YIlcyDYq9mI2KfZhiDZhdiq2KjZgtmK2KkiLz4NCgkJPHVpdGV4dCBuYW1lPSJOT1RGT1VORCIgdmFsdWU9ItmE2YUg2YrZj9i52KvYsSDYudmE2Ykg2LTZitihIi8+DQoJCTx1aXRleHQgbmFtZT0iQVRUQUNITUVOVFMiIHZhbHVlPSLYp9mE2YXYsdmB2YLYp9iqIi8+DQoJCTwhLS0gc3Vic3RpdHV0aW9uOiAlcCA9PSBjdXJyZW50IHNwZWFrZXIncyB0aXRsZSAtLT4NCgkJPHVpdGV4dCBuYW1lPSJCSU9XSU5fVElUTEUiIHZhbHVlPSLYp9mE2LPZitix2Kkg2KfZhNiw2KfYqtmK2Kk6ICVwIi8+DQoJCTx1aXRleHQgbmFtZT0iQklPQlROX1RJVExFIiB2YWx1ZT0i2KfZhNiz2YrYsdipINin2YTYsNin2KrZitipIi8+DQoJCTx1aXRleHQgbmFtZT0iRElWSURFUkJUTl9USVRMRSIgdmFsdWU9InwiLz4NCgkJPHVpdGV4dCBuYW1lPSJDT05UQUNUQlROX1RJVExFIiB2YWx1ZT0i2KfYqti12KfZhCIvPg0KCQk8dWl0ZXh0IG5hbWU9IlRBQl9RVUlaIiB2YWx1ZT0i2YXYs9in2KjZgtipIi8+DQoJCTx1aXRleHQgbmFtZT0iVEFCX09VVExJTkUiIHZhbHVlPSLZhdiu2LfYtyIvPg0KCQk8dWl0ZXh0IG5hbWU9IlRBQl9USFVNQiIgdmFsdWU9ItmF2LXYutmR2LHYqSIvPg0KCQk8dWl0ZXh0IG5hbWU9IlRBQl9OT1RFUyIgdmFsdWU9ItmF2YTYp9it2LjYp9iqIi8+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+DQoJCTx1aXRleHQgbmFtZT0iVEhVTUJfSU5GTyIgdmFsdWU9Iti52YbZiNin2YYv2YXYr9ipINin2YTYtNix2YrYrdipIi8+DQoJCTx1aXRleHQgbmFtZT0iQVRUQUNITkFNRV9IRUFESU5HIiB2YWx1ZT0i2KfYs9mFINin2YTZhdmE2YEiLz4NCgkJPHVpdGV4dCBuYW1lPSJBVFRBQ0hTSVpFX0hFQURJTkciIHZhbHVlPSLYp9mE2K3YrNmFIi8+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+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+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+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+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+DQoJCTx1aXRleHQgbmFtZT0iSU5GT1JNQVRJT05fSDI2NF9GTEFTSFBMQVlFUiIgdmFsdWU9ItmG2LPYrtipIEZsYXNoIFBsYXllciAg2KfZhNmF2KvYqNiq2Kkg2K3Yp9mE2YrYp9mLINi52YTZiSDYrNmH2KfYstmDINmE2Kcg2KrYr9i52YUg2YfYsNinINin2YTZgdmK2K/ZitmILiDYp9mG2YLYsSDYudmE2Ykg2YXZhti32YLYqSDYp9mE2YHZitiv2YrZiCDZhNiq2YbYstmK2YQg2KPYrdiv2Ksg2YbYs9iu2Kkg2YXZhi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LQodC70LDQudC0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21872730-659E-420A-A3B5-1ADA9C7E66F5}&quot;/&gt;&lt;isInvalidForFieldText val=&quot;0&quot;/&gt;&lt;Image&gt;&lt;filename val=&quot;D:\BAI THI CO THU\data\asimages\{21872730-659E-420A-A3B5-1ADA9C7E66F5}_6.png&quot;/&gt;&lt;left val=&quot;186&quot;/&gt;&lt;top val=&quot;456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E13B724E-AC1B-4273-B592-8F2285E6A6BA}&quot;/&gt;&lt;isInvalidForFieldText val=&quot;0&quot;/&gt;&lt;Image&gt;&lt;filename val=&quot;D:\BAI THI CO THU\data\asimages\{E13B724E-AC1B-4273-B592-8F2285E6A6BA}_6.png&quot;/&gt;&lt;left val=&quot;196&quot;/&gt;&lt;top val=&quot;462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509527DA-F001-40E8-B978-AC87225E4394}_6.png&quot;/&gt;&lt;left val=&quot;496&quot;/&gt;&lt;top val=&quot;450&quot;/&gt;&lt;width val=&quot;91&quot;/&gt;&lt;height val=&quot;33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DC4B1BF4-86E9-4D47-BBC6-C8741AABB808}_6.png&quot;/&gt;&lt;left val=&quot;594&quot;/&gt;&lt;top val=&quot;450&quot;/&gt;&lt;width val=&quot;91&quot;/&gt;&lt;height val=&quot;33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2"/>
  <p:tag name="MMPROD_DATA" val="   Bài toán 1 :  a. Có 6 quả cam chia đều cho 2 em. Hỏi mỗi em được  chia mấy quả cam ? Mỗi em được chia&amp;lt;1&amp;gt; qủa cam.  &amp;#x0D;&amp;#x0A;"/>
  <p:tag name="HTML_SHAPEINFO" val="&lt;ThreeDShapeInfo&gt;&lt;uuid val=&quot;102&quot;/&gt;&lt;isInvalidForFieldText val=&quot;0&quot;/&gt;&lt;Image&gt;&lt;filename val=&quot;D:\BAI THI CO THU\data\asimages\{4B8A322A-8771-426D-97C4-4CC45E3F77F7}_6.png&quot;/&gt;&lt;left val=&quot;25&quot;/&gt;&lt;top val=&quot;125&quot;/&gt;&lt;width val=&quot;683&quot;/&gt;&lt;height val=&quot;121&quot;/&gt;&lt;hasText val=&quot;1&quot;/&gt;&lt;/Image&gt;&lt;/ThreeDShapeInfo&gt;"/>
  <p:tag name="MMPROD_FILLBLANKQUESTIONCHANG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3E73B90A-C6DF-45BD-9F72-A4AA91EE6ECE}&quot;/&gt;&lt;isInvalidForFieldText val=&quot;0&quot;/&gt;&lt;Image&gt;&lt;filename val=&quot;D:\BAI THI CO THU\data\asimages\{3E73B90A-C6DF-45BD-9F72-A4AA91EE6ECE}_6.png&quot;/&gt;&lt;left val=&quot;196&quot;/&gt;&lt;top val=&quot;43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DCB2B944-388D-4CDE-B31A-8D8A4F58C195}&quot;/&gt;&lt;isInvalidForFieldText val=&quot;0&quot;/&gt;&lt;Image&gt;&lt;filename val=&quot;D:\BAI THI CO THU\data\asimages\{DCB2B944-388D-4CDE-B31A-8D8A4F58C195}_6.png&quot;/&gt;&lt;left val=&quot;180&quot;/&gt;&lt;top val=&quot;433&quot;/&gt;&lt;width val=&quot;54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5E8E440E-42A0-4ED0-8F28-816A3311CCF7}&quot;/&gt;&lt;isInvalidForFieldText val=&quot;0&quot;/&gt;&lt;Image&gt;&lt;filename val=&quot;D:\BAI THI CO THU\data\asimages\{5E8E440E-42A0-4ED0-8F28-816A3311CCF7}_6.png&quot;/&gt;&lt;left val=&quot;195&quot;/&gt;&lt;top val=&quot;434&quot;/&gt;&lt;width val=&quot;277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B3EF4547-A2E1-4E56-BE60-6C1266599541}_6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́ 6 hình vuông chia đều cho 2 nhóm.Hỏi mỗi nhóm 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ược  chia mấy hình vuông? Mỗi nhóm được 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ia&amp;lt;&amp;lt;1&amp;gt;XXXXXXX&amp;gt;  hình  vuông.  ]]&gt;&lt;/Text&gt;&lt;FontSize&gt;&lt;![CDATA[26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ia]]&gt;&lt;/Text&gt;&lt;FontSize&gt;&lt;![CDATA[26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041&quot;&gt;&lt;object type=&quot;10030&quot; unique_id=&quot;10042&quot;&gt;&lt;property id=&quot;10088&quot; value=&quot;0&quot;/&gt;&lt;property id=&quot;10176&quot; value=&quot; 2&quot;/&gt;&lt;/object&gt;&lt;object type=&quot;10030&quot; unique_id=&quot;10043&quot;&gt;&lt;property id=&quot;10088&quot; value=&quot;1&quot;/&gt;&lt;property id=&quot;10176&quot; value=&quot;3&quot;/&gt;&lt;/object&gt;&lt;/object&gt;"/>
  <p:tag name="MMPROD_ID" val="1004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37"/>
  <p:tag name="MMPROD_PARENTID" val="1003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7999]]&gt;&lt;/Left&gt;&lt;Top&gt;&lt;![CDATA[468.896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5999]]&gt;&lt;/Left&gt;&lt;Top&gt;&lt;![CDATA[468.896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8]]&gt;&lt;/SlideID&gt;&lt;/ChangeData&gt;"/>
  <p:tag name="MMPROD_PASSDATA" val="&lt;object type=&quot;10050&quot; unique_id=&quot;10113&quot;&gt;&lt;property id=&quot;10020&quot; value=&quot;2&quot;/&gt;&lt;property id=&quot;10102&quot; value=&quot;0&quot;/&gt;&lt;property id=&quot;10191&quot; value=&quot;-1&quot;/&gt;&lt;/object&gt;"/>
  <p:tag name="MMPROD_FAILDATA" val="&lt;object type=&quot;10051&quot; unique_id=&quot;10114&quot;&gt;&lt;property id=&quot;10020&quot; value=&quot;2&quot;/&gt;&lt;property id=&quot;10102&quot; value=&quot;0&quot;/&gt;&lt;property id=&quot;10191&quot; value=&quot;-1&quot;/&gt;&lt;/object&gt;"/>
  <p:tag name="MMPROD_ID" val="10141"/>
  <p:tag name="MMPROD_TYPE" val="10055"/>
  <p:tag name="MMPROD_DATA" val="&lt;property id=&quot;10026&quot; value=&quot;10&quot;/&gt;&lt;property id=&quot;10027&quot; value=&quot;Interaction10111&quot;/&gt;&lt;property id=&quot;10028&quot; value=&quot;0&quot;/&gt;&lt;property id=&quot;10063&quot; value=&quot;1&quot;/&gt;&lt;property id=&quot;10070&quot; value=&quot;Chọn Đúng/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1,1444792120,D:\BAI THI CO THU\Bài thi ĐT_pptx\Media.ppcx"/>
  <p:tag name="HTML_SHAPEINFO" val="&lt;SlideThumbPath val=&quot;Slide7.PNG&quot;/&gt;"/>
  <p:tag name="MMPROD_ANSWERCOUN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11"/>
  <p:tag name="MMPROD_ABSOLUTEPOSITIONID" val="100"/>
  <p:tag name="MMPROD_LASTVALUES" val="&lt;ChangeData&gt;&lt;Text&gt;&lt;![CDATA[  Bài 1:  Có 6 quả cam chia đều cho 2 em.Phép tính tương ứng để tìm số quả cam của 1 em là : 6 : 2 = 3.]]&gt;&lt;/Text&gt;&lt;FontSize&gt;&lt;![CDATA[31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8EFEA8F0-8EFA-4995-AB45-028518365FF6}_7.png&quot;/&gt;&lt;left val=&quot;21&quot;/&gt;&lt;top val=&quot;126&quot;/&gt;&lt;width val=&quot;661&quot;/&gt;&lt;height val=&quot;105&quot;/&gt;&lt;hasText val=&quot;1&quot;/&gt;&lt;/Image&gt;&lt;/ThreeDShapeInfo&gt;"/>
  <p:tag name="PRESENTER_SHAPETEXTINFO" val="&lt;ShapeTextInfo&gt;&lt;TableIndex row=&quot;-1&quot; col=&quot;-1&quot;&gt;&lt;linesCount val=&quot;2&quot;/&gt;&lt;lineCharCount val=&quot;72&quot;/&gt;&lt;lineCharCount val=&quot;4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DAFE724A-7239-4816-A49C-4A227936EB83}&quot;/&gt;&lt;isInvalidForFieldText val=&quot;0&quot;/&gt;&lt;Image&gt;&lt;filename val=&quot;D:\BAI THI CO THU\data\asimages\{DAFE724A-7239-4816-A49C-4A227936EB83}_7.png&quot;/&gt;&lt;left val=&quot;208&quot;/&gt;&lt;top val=&quot;453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388353FD-513B-4FC4-AE66-8739C1A5138D}&quot;/&gt;&lt;isInvalidForFieldText val=&quot;0&quot;/&gt;&lt;Image&gt;&lt;filename val=&quot;D:\BAI THI CO THU\data\asimages\{388353FD-513B-4FC4-AE66-8739C1A5138D}_7.png&quot;/&gt;&lt;left val=&quot;195&quot;/&gt;&lt;top val=&quot;459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3628E1B9-CD58-44C3-9D7B-8EF83DE0CC62}&quot;/&gt;&lt;isInvalidForFieldText val=&quot;0&quot;/&gt;&lt;Image&gt;&lt;filename val=&quot;D:\BAI THI CO THU\data\asimages\{3628E1B9-CD58-44C3-9D7B-8EF83DE0CC62}_7.png&quot;/&gt;&lt;left val=&quot;195&quot;/&gt;&lt;top val=&quot;459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E3E68425-2B10-4E1C-9BE9-164EFA7E567B}_7.png&quot;/&gt;&lt;left val=&quot;496&quot;/&gt;&lt;top val=&quot;450&quot;/&gt;&lt;width val=&quot;91&quot;/&gt;&lt;height val=&quot;36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6F07D2B1-EC2D-471E-8DE7-C0DF3346968D}_7.png&quot;/&gt;&lt;left val=&quot;594&quot;/&gt;&lt;top val=&quot;450&quot;/&gt;&lt;width val=&quot;91&quot;/&gt;&lt;height val=&quot;36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D6CF2260-320A-4DA5-B00C-FA91F5002419}_7.png&quot;/&gt;&lt;left val=&quot;180&quot;/&gt;&lt;top val=&quot;18&quot;/&gt;&lt;width val=&quot;38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55]]&gt;&lt;/Left&gt;&lt;Top&gt;&lt;![CDATA[257.652]]&gt;&lt;/Top&gt;&lt;/ChangeData&gt;"/>
  <p:tag name="MMPROD_ID" val="1011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16&quot;&gt;&lt;property id=&quot;10020&quot; value=&quot;9&quot;/&gt;&lt;property id=&quot;10102&quot; value=&quot;0&quot;/&gt;&lt;property id=&quot;10191&quot; value=&quot;-1&quot;/&gt;&lt;/object&gt;"/>
  <p:tag name="MMPROD_COLLECTIONCONTAINERID" val="10112"/>
  <p:tag name="MMPROD_PARENTID" val="1014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9F06D679-425E-435C-B755-CC5E08F75339}_7.png&quot;/&gt;&lt;left val=&quot;271&quot;/&gt;&lt;top val=&quot;255&quot;/&gt;&lt;width val=&quot;41&quot;/&gt;&lt;height val=&quot;34&quot;/&gt;&lt;hasText val=&quot;1&quot;/&gt;&lt;/Image&gt;&lt;Image&gt;&lt;filename val=&quot;D:\BAI THI CO THU\data\asimages\{1FD3E020-C9F6-43DD-8F8F-CCF832B65127}_7.png&quot;/&gt;&lt;left val=&quot;290&quot;/&gt;&lt;top val=&quot;246&quot;/&gt;&lt;width val=&quot;412&quot;/&gt;&lt;height val=&quot;51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60.8]]&gt;&lt;/Left&gt;&lt;Top&gt;&lt;![CDATA[296.4]]&gt;&lt;/Top&gt;&lt;/ChangeData&gt;"/>
  <p:tag name="MMPROD_ID" val="1011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18&quot;&gt;&lt;property id=&quot;10020&quot; value=&quot;9&quot;/&gt;&lt;property id=&quot;10102&quot; value=&quot;0&quot;/&gt;&lt;property id=&quot;10191&quot; value=&quot;-1&quot;/&gt;&lt;/object&gt;"/>
  <p:tag name="MMPROD_COLLECTIONCONTAINERID" val="10112"/>
  <p:tag name="MMPROD_PARENTID" val="1014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BF3DDD25-4BCD-478D-9A6C-3DB421E36E3C}_7.png&quot;/&gt;&lt;left val=&quot;277&quot;/&gt;&lt;top val=&quot;293&quot;/&gt;&lt;width val=&quot;40&quot;/&gt;&lt;height val=&quot;34&quot;/&gt;&lt;hasText val=&quot;1&quot;/&gt;&lt;/Image&gt;&lt;Image&gt;&lt;filename val=&quot;D:\BAI THI CO THU\data\asimages\{54242500-C7E7-4AB4-BBFF-E88C13D1BA03}_7.png&quot;/&gt;&lt;left val=&quot;293&quot;/&gt;&lt;top val=&quot;282&quot;/&gt;&lt;width val=&quot;415&quot;/&gt;&lt;height val=&quot;59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A57A0E94-E39A-4D59-A693-1C0E5D228FA6}&quot;/&gt;&lt;isInvalidForFieldText val=&quot;0&quot;/&gt;&lt;Image&gt;&lt;filename val=&quot;D:\BAI THI CO THU\data\asimages\{A57A0E94-E39A-4D59-A693-1C0E5D228FA6}_7.png&quot;/&gt;&lt;left val=&quot;196&quot;/&gt;&lt;top val=&quot;418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3A9AC441-247B-4C52-BE84-97C30FED8361}&quot;/&gt;&lt;isInvalidForFieldText val=&quot;0&quot;/&gt;&lt;Image&gt;&lt;filename val=&quot;D:\BAI THI CO THU\data\asimages\{3A9AC441-247B-4C52-BE84-97C30FED8361}_7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22646A4-8DC1-4076-B064-FAFE891423DF}&quot;/&gt;&lt;isInvalidForFieldText val=&quot;0&quot;/&gt;&lt;Image&gt;&lt;filename val=&quot;D:\BAI THI CO THU\data\asimages\{022646A4-8DC1-4076-B064-FAFE891423DF}_7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2F557A3-4B3A-4A43-BC61-35476C87E4E9}&quot;/&gt;&lt;isInvalidForFieldText val=&quot;0&quot;/&gt;&lt;Image&gt;&lt;filename val=&quot;D:\BAI THI CO THU\data\asimages\{72F557A3-4B3A-4A43-BC61-35476C87E4E9}_7.png&quot;/&gt;&lt;left val=&quot;195&quot;/&gt;&lt;top val=&quot;417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73]]&gt;&lt;/Left&gt;&lt;Top&gt;&lt;![CDATA[191.1999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18]]&gt;&lt;/FontSize&gt;&lt;Left&gt;&lt;![CDATA[96]]&gt;&lt;/Left&gt;&lt;Top&gt;&lt;![CDATA[191.1999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73]]&gt;&lt;/Left&gt;&lt;Top&gt;&lt;![CDATA[15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úng]]&gt;&lt;/Text&gt;&lt;FontSize&gt;&lt;![CDATA[18]]&gt;&lt;/FontSize&gt;&lt;Left&gt;&lt;![CDATA[97]]&gt;&lt;/Left&gt;&lt;Top&gt;&lt;![CDATA[15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PASSDATA" val="&lt;object type=&quot;10050&quot; unique_id=&quot;10134&quot;&gt;&lt;property id=&quot;10020&quot; value=&quot;2&quot;/&gt;&lt;property id=&quot;10102&quot; value=&quot;0&quot;/&gt;&lt;property id=&quot;10191&quot; value=&quot;-1&quot;/&gt;&lt;/object&gt;"/>
  <p:tag name="MMPROD_FAILDATA" val="&lt;object type=&quot;10051&quot; unique_id=&quot;10135&quot;&gt;&lt;property id=&quot;10020&quot; value=&quot;2&quot;/&gt;&lt;property id=&quot;10102&quot; value=&quot;0&quot;/&gt;&lt;property id=&quot;10191&quot; value=&quot;-1&quot;/&gt;&lt;/object&gt;"/>
  <p:tag name="MMPROD_ID" val="10132"/>
  <p:tag name="MMPROD_TYPE" val="10055"/>
  <p:tag name="MMPROD_DATA" val="&lt;property id=&quot;10026&quot; value=&quot;10&quot;/&gt;&lt;property id=&quot;10027&quot; value=&quot;Interaction10132&quot;/&gt;&lt;property id=&quot;10028&quot; value=&quot;0&quot;/&gt;&lt;property id=&quot;10063&quot; value=&quot;1&quot;/&gt;&lt;property id=&quot;10070&quot; value=&quot;Đúng/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2,1444792120,D:\BAI THI CO THU\Bài thi ĐT_pptx\Media.ppcx"/>
  <p:tag name="HTML_SHAPEINFO" val="&lt;SlideThumbPath val=&quot;Slide8.PNG&quot;/&gt;"/>
  <p:tag name="MMPROD_ANSWERCOUN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6A20C0ED-1F9E-451C-AEF9-6BFE1B429A01}&quot;/&gt;&lt;isInvalidForFieldText val=&quot;0&quot;/&gt;&lt;Image&gt;&lt;filename val=&quot;D:\BAI THI CO THU\data\asimages\{6A20C0ED-1F9E-451C-AEF9-6BFE1B429A01}_8.png&quot;/&gt;&lt;left val=&quot;204&quot;/&gt;&lt;top val=&quot;438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AF7DE03B-991C-412E-82FE-63299495F8CA}&quot;/&gt;&lt;isInvalidForFieldText val=&quot;0&quot;/&gt;&lt;Image&gt;&lt;filename val=&quot;D:\BAI THI CO THU\data\asimages\{AF7DE03B-991C-412E-82FE-63299495F8CA}_8.png&quot;/&gt;&lt;left val=&quot;201&quot;/&gt;&lt;top val=&quot;459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49F29E71-911E-4829-95AB-09D3EA9B99BC}&quot;/&gt;&lt;isInvalidForFieldText val=&quot;0&quot;/&gt;&lt;Image&gt;&lt;filename val=&quot;D:\BAI THI CO THU\data\asimages\{49F29E71-911E-4829-95AB-09D3EA9B99BC}_8.png&quot;/&gt;&lt;left val=&quot;196&quot;/&gt;&lt;top val=&quot;43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04C85FC7-FAF9-4AD7-9DF3-F98223B4E69D}&quot;/&gt;&lt;isInvalidForFieldText val=&quot;0&quot;/&gt;&lt;Image&gt;&lt;filename val=&quot;D:\BAI THI CO THU\data\asimages\{04C85FC7-FAF9-4AD7-9DF3-F98223B4E69D}_8.png&quot;/&gt;&lt;left val=&quot;169&quot;/&gt;&lt;top val=&quot;445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E258C7ED-3CB9-4827-99D3-4D6E46BF0C48}&quot;/&gt;&lt;isInvalidForFieldText val=&quot;0&quot;/&gt;&lt;Image&gt;&lt;filename val=&quot;D:\BAI THI CO THU\data\asimages\{E258C7ED-3CB9-4827-99D3-4D6E46BF0C48}_8.png&quot;/&gt;&lt;left val=&quot;187&quot;/&gt;&lt;top val=&quot;458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2DADE0F5-113E-44E0-B0E0-8C03D71B487F}&quot;/&gt;&lt;isInvalidForFieldText val=&quot;0&quot;/&gt;&lt;Image&gt;&lt;filename val=&quot;D:\BAI THI CO THU\data\asimages\{2DADE0F5-113E-44E0-B0E0-8C03D71B487F}_8.png&quot;/&gt;&lt;left val=&quot;193&quot;/&gt;&lt;top val=&quot;438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C42C1A6C-7455-4070-8069-7061F67C5D6D}&quot;/&gt;&lt;isInvalidForFieldText val=&quot;0&quot;/&gt;&lt;Image&gt;&lt;filename val=&quot;D:\BAI THI CO THU\data\asimages\{C42C1A6C-7455-4070-8069-7061F67C5D6D}_8.png&quot;/&gt;&lt;left val=&quot;209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81C64EC2-FD91-42FA-9B29-5DAB4F5DA6F7}_8.png&quot;/&gt;&lt;left val=&quot;496&quot;/&gt;&lt;top val=&quot;450&quot;/&gt;&lt;width val=&quot;91&quot;/&gt;&lt;height val=&quot;34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BAFE608D-B88B-404C-8632-BB542E52670E}_8.png&quot;/&gt;&lt;left val=&quot;594&quot;/&gt;&lt;top val=&quot;450&quot;/&gt;&lt;width val=&quot;91&quot;/&gt;&lt;height val=&quot;34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FB4D9A74-D274-46B7-A67B-7D2DFB84ADA7}_8.png&quot;/&gt;&lt;left val=&quot;88&quot;/&gt;&lt;top val=&quot;92&quot;/&gt;&lt;width val=&quot;55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D4DD701E-5B07-48A8-A7D6-E87F5C9A0C10}_8.png&quot;/&gt;&lt;left val=&quot;64&quot;/&gt;&lt;top val=&quot;140&quot;/&gt;&lt;width val=&quot;591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62&quot;/&gt;&lt;lineCharCount val=&quot;54&quot;/&gt;&lt;lineCharCount val=&quot;32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01382A69-C98E-4FFA-AC75-60EA4F44F1A7}_8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ID" val="10132"/>
  <p:tag name="MMPROD_ABSOLUTEPOSITIONID" val="100"/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96.8]]&gt;&lt;/Left&gt;&lt;Top&gt;&lt;![CDATA[272.4]]&gt;&lt;/Top&gt;&lt;/ChangeData&gt;"/>
  <p:tag name="MMPROD_ID" val="10136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37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132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A5636ABC-04C8-4E3C-BFE0-FC1D10151C78}_8.png&quot;/&gt;&lt;left val=&quot;313&quot;/&gt;&lt;top val=&quot;269&quot;/&gt;&lt;width val=&quot;38&quot;/&gt;&lt;height val=&quot;34&quot;/&gt;&lt;hasText val=&quot;1&quot;/&gt;&lt;/Image&gt;&lt;Image&gt;&lt;filename val=&quot;D:\BAI THI CO THU\data\asimages\{CC6FAA4A-DE7D-485A-8B69-0C2A990F368A}_8.png&quot;/&gt;&lt;left val=&quot;332&quot;/&gt;&lt;top val=&quot;261&quot;/&gt;&lt;width val=&quot;412&quot;/&gt;&lt;height val=&quot;51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91.0401]]&gt;&lt;/Left&gt;&lt;Top&gt;&lt;![CDATA[314.4]]&gt;&lt;/Top&gt;&lt;/ChangeData&gt;"/>
  <p:tag name="MMPROD_ID" val="1013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39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132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D78E49AE-2411-4F5E-951C-F1A1540A7447}_8.png&quot;/&gt;&lt;left val=&quot;307&quot;/&gt;&lt;top val=&quot;311&quot;/&gt;&lt;width val=&quot;37&quot;/&gt;&lt;height val=&quot;34&quot;/&gt;&lt;hasText val=&quot;1&quot;/&gt;&lt;/Image&gt;&lt;Image&gt;&lt;filename val=&quot;D:\BAI THI CO THU\data\asimages\{1453B25B-E8A3-4B88-8E08-A74B159B2270}_8.png&quot;/&gt;&lt;left val=&quot;325&quot;/&gt;&lt;top val=&quot;303&quot;/&gt;&lt;width val=&quot;413&quot;/&gt;&lt;height val=&quot;51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73]]&gt;&lt;/Left&gt;&lt;Top&gt;&lt;![CDATA[191.1999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18]]&gt;&lt;/FontSize&gt;&lt;Left&gt;&lt;![CDATA[96]]&gt;&lt;/Left&gt;&lt;Top&gt;&lt;![CDATA[191.1999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73]]&gt;&lt;/Left&gt;&lt;Top&gt;&lt;![CDATA[15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18]]&gt;&lt;/FontSize&gt;&lt;Left&gt;&lt;![CDATA[97]]&gt;&lt;/Left&gt;&lt;Top&gt;&lt;![CDATA[15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5]]&gt;&lt;/SlideID&gt;&lt;/ChangeData&gt;"/>
  <p:tag name="MMPROD_PASSDATA" val="&lt;object type=&quot;10050&quot; unique_id=&quot;10038&quot;&gt;&lt;property id=&quot;10020&quot; value=&quot;2&quot;/&gt;&lt;property id=&quot;10191&quot; value=&quot;-1&quot;/&gt;&lt;/object&gt;"/>
  <p:tag name="MMPROD_FAILDATA" val="&lt;object type=&quot;10051&quot; unique_id=&quot;10039&quot;&gt;&lt;property id=&quot;10020&quot; value=&quot;2&quot;/&gt;&lt;property id=&quot;10191&quot; value=&quot;-1&quot;/&gt;&lt;/object&gt;"/>
  <p:tag name="MMPROD_ID" val="10270"/>
  <p:tag name="MMPROD_TYPE" val="10011"/>
  <p:tag name="MMPROD_DATA" val="&lt;property id=&quot;10025&quot; value=&quot;300&quot;/&gt;&lt;property id=&quot;10026&quot; value=&quot;10&quot;/&gt;&lt;property id=&quot;10027&quot; value=&quot;Interaction10270&quot;/&gt;&lt;property id=&quot;10028&quot; value=&quot;0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3,1444792120,D:\BAI THI CO THU\Bài thi ĐT_pptx\Media.ppcx"/>
  <p:tag name="HTML_SHAPEINFO" val="&lt;SlideThumbPath val=&quot;Slide9.PNG&quot;/&gt;"/>
  <p:tag name="MMPROD_ANSWERCOUNT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237EA556-4621-45CE-8141-6E94FEC71800}&quot;/&gt;&lt;isInvalidForFieldText val=&quot;0&quot;/&gt;&lt;Image&gt;&lt;filename val=&quot;D:\BAI THI CO THU\data\asimages\{237EA556-4621-45CE-8141-6E94FEC71800}_9.png&quot;/&gt;&lt;left val=&quot;200&quot;/&gt;&lt;top val=&quot;453&quot;/&gt;&lt;width val=&quot;277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FF0EDD86-EFBD-4A5E-AF3D-E5EB18339C96}&quot;/&gt;&lt;isInvalidForFieldText val=&quot;0&quot;/&gt;&lt;Image&gt;&lt;filename val=&quot;D:\BAI THI CO THU\data\asimages\{FF0EDD86-EFBD-4A5E-AF3D-E5EB18339C96}_9.png&quot;/&gt;&lt;left val=&quot;194&quot;/&gt;&lt;top val=&quot;450&quot;/&gt;&lt;width val=&quot;29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D64376DD-E6C6-4FB7-B216-4D2771DF4694}&quot;/&gt;&lt;isInvalidForFieldText val=&quot;0&quot;/&gt;&lt;Image&gt;&lt;filename val=&quot;D:\BAI THI CO THU\data\asimages\{D64376DD-E6C6-4FB7-B216-4D2771DF4694}_9.png&quot;/&gt;&lt;left val=&quot;196&quot;/&gt;&lt;top val=&quot;462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EC7290DE-569B-4627-BBAF-5CC79CBBE976}_9.png&quot;/&gt;&lt;left val=&quot;496&quot;/&gt;&lt;top val=&quot;450&quot;/&gt;&lt;width val=&quot;91&quot;/&gt;&lt;height val=&quot;33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E141F290-06CB-4328-A9A3-C5BB97E33D7D}_9.png&quot;/&gt;&lt;left val=&quot;594&quot;/&gt;&lt;top val=&quot;450&quot;/&gt;&lt;width val=&quot;91&quot;/&gt;&lt;height val=&quot;33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2"/>
  <p:tag name="MMPROD_DATA" val=" Bài toán 1:  a. Có 6 quả cam chia cho mỗi em 3 quả. Hỏi có mấy                em được chia  cam ? Số em được  chia&amp;lt;1&amp;gt;            em.  &amp;#x0D;&amp;#x0A;"/>
  <p:tag name="HTML_SHAPEINFO" val="&lt;ThreeDShapeInfo&gt;&lt;uuid val=&quot;102&quot;/&gt;&lt;isInvalidForFieldText val=&quot;0&quot;/&gt;&lt;Image&gt;&lt;filename val=&quot;D:\BAI THI CO THU\data\asimages\{1C36F38C-2055-43CA-BE67-698990A03FB2}_9.png&quot;/&gt;&lt;left val=&quot;32&quot;/&gt;&lt;top val=&quot;125&quot;/&gt;&lt;width val=&quot;676&quot;/&gt;&lt;height val=&quot;121&quot;/&gt;&lt;hasText val=&quot;1&quot;/&gt;&lt;/Image&gt;&lt;/ThreeDShapeInfo&gt;"/>
  <p:tag name="MMPROD_FILLBLANKQUESTIONCHANGED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B2EC20C8-DEDE-416A-9DCD-30AE7687454D}&quot;/&gt;&lt;isInvalidForFieldText val=&quot;0&quot;/&gt;&lt;Image&gt;&lt;filename val=&quot;D:\BAI THI CO THU\data\asimages\{B2EC20C8-DEDE-416A-9DCD-30AE7687454D}_9.png&quot;/&gt;&lt;left val=&quot;203&quot;/&gt;&lt;top val=&quot;45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50105447-3CBA-411F-A8D8-0FBD299D3A27}&quot;/&gt;&lt;isInvalidForFieldText val=&quot;0&quot;/&gt;&lt;Image&gt;&lt;filename val=&quot;D:\BAI THI CO THU\data\asimages\{50105447-3CBA-411F-A8D8-0FBD299D3A27}_9.png&quot;/&gt;&lt;left val=&quot;189&quot;/&gt;&lt;top val=&quot;452&quot;/&gt;&lt;width val=&quot;27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ID" val="10270"/>
  <p:tag name="MMPROD_ABSOLUTEPOSITIONID" val="100"/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EC9FB042-72C4-42EE-B814-4F40B0A76BF8}&quot;/&gt;&lt;isInvalidForFieldText val=&quot;0&quot;/&gt;&lt;Image&gt;&lt;filename val=&quot;D:\BAI THI CO THU\data\asimages\{EC9FB042-72C4-42EE-B814-4F40B0A76BF8}_9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F1AF2B9F-A115-4ADB-991D-A4D31B6787F6}&quot;/&gt;&lt;isInvalidForFieldText val=&quot;0&quot;/&gt;&lt;Image&gt;&lt;filename val=&quot;D:\BAI THI CO THU\data\asimages\{F1AF2B9F-A115-4ADB-991D-A4D31B6787F6}_9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́ 6 hình vuông chia đều cho 2 nhóm.Hỏi mỗi nhóm 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6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ược  chia mấy hình vuông? Mỗi nhóm được 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ia&amp;lt;&amp;lt;1&amp;gt;XXXXXXX&amp;gt;  hình  vuông.  ]]&gt;&lt;/Text&gt;&lt;FontSize&gt;&lt;![CDATA[26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ia]]&gt;&lt;/Text&gt;&lt;FontSize&gt;&lt;![CDATA[26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041&quot;&gt;&lt;object type=&quot;10030&quot; unique_id=&quot;10042&quot;&gt;&lt;property id=&quot;10088&quot; value=&quot;1&quot;/&gt;&lt;property id=&quot;10176&quot; value=&quot; 2&quot;/&gt;&lt;/object&gt;&lt;object type=&quot;10030&quot; unique_id=&quot;10043&quot;&gt;&lt;property id=&quot;10088&quot; value=&quot;0&quot;/&gt;&lt;property id=&quot;10176&quot; value=&quot;3&quot;/&gt;&lt;/object&gt;&lt;/object&gt;"/>
  <p:tag name="MMPROD_ID" val="1004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037"/>
  <p:tag name="MMPROD_PARENTID" val="1027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7999]]&gt;&lt;/Left&gt;&lt;Top&gt;&lt;![CDATA[468.896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5999]]&gt;&lt;/Left&gt;&lt;Top&gt;&lt;![CDATA[468.896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6]]&gt;&lt;/SlideID&gt;&lt;/ChangeData&gt;"/>
  <p:tag name="MMPROD_PASSDATA" val="&lt;object type=&quot;10050&quot; unique_id=&quot;10134&quot;&gt;&lt;property id=&quot;10020&quot; value=&quot;2&quot;/&gt;&lt;property id=&quot;10102&quot; value=&quot;0&quot;/&gt;&lt;property id=&quot;10191&quot; value=&quot;-1&quot;/&gt;&lt;/object&gt;"/>
  <p:tag name="MMPROD_FAILDATA" val="&lt;object type=&quot;10051&quot; unique_id=&quot;10135&quot;&gt;&lt;property id=&quot;10020&quot; value=&quot;2&quot;/&gt;&lt;property id=&quot;10102&quot; value=&quot;0&quot;/&gt;&lt;property id=&quot;10191&quot; value=&quot;-1&quot;/&gt;&lt;/object&gt;"/>
  <p:tag name="MMPROD_ID" val="10435"/>
  <p:tag name="MMPROD_TYPE" val="10055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MMPROD_DATA" val="&lt;property id=&quot;10026&quot; value=&quot;10&quot;/&gt;&lt;property id=&quot;10027&quot; value=&quot;Interaction10435&quot;/&gt;&lt;property id=&quot;10028&quot; value=&quot;0&quot;/&gt;&lt;property id=&quot;10063&quot; value=&quot;1&quot;/&gt;&lt;property id=&quot;10070&quot; value=&quot;Đúng/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PPSNARRATION" val="34,1444792120,D:\BAI THI CO THU\Bài thi ĐT_pptx\Media.ppcx"/>
  <p:tag name="HTML_SHAPEINFO" val="&lt;SlideThumbPath val=&quot;Slide10.PNG&quot;/&gt;"/>
  <p:tag name="MMPROD_ANSWERCOUN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9A589BAA-C26A-4E85-B48A-DBB6350590FA}&quot;/&gt;&lt;isInvalidForFieldText val=&quot;0&quot;/&gt;&lt;Image&gt;&lt;filename val=&quot;D:\BAI THI CO THU\data\asimages\{9A589BAA-C26A-4E85-B48A-DBB6350590FA}_10.png&quot;/&gt;&lt;left val=&quot;204&quot;/&gt;&lt;top val=&quot;438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A88D7033-0264-4733-9D1A-7DEFD82EEB5F}&quot;/&gt;&lt;isInvalidForFieldText val=&quot;0&quot;/&gt;&lt;Image&gt;&lt;filename val=&quot;D:\BAI THI CO THU\data\asimages\{A88D7033-0264-4733-9D1A-7DEFD82EEB5F}_10.png&quot;/&gt;&lt;left val=&quot;201&quot;/&gt;&lt;top val=&quot;459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2189346A-761F-43A3-843B-68A738F3D949}&quot;/&gt;&lt;isInvalidForFieldText val=&quot;0&quot;/&gt;&lt;Image&gt;&lt;filename val=&quot;D:\BAI THI CO THU\data\asimages\{2189346A-761F-43A3-843B-68A738F3D949}_10.png&quot;/&gt;&lt;left val=&quot;196&quot;/&gt;&lt;top val=&quot;43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7C09F6C-E805-41D6-A5B1-532217595F74}&quot;/&gt;&lt;isInvalidForFieldText val=&quot;0&quot;/&gt;&lt;Image&gt;&lt;filename val=&quot;D:\BAI THI CO THU\data\asimages\{87C09F6C-E805-41D6-A5B1-532217595F74}_10.png&quot;/&gt;&lt;left val=&quot;169&quot;/&gt;&lt;top val=&quot;445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D3128665-AF8D-4EE3-B83C-02869DCA3118}&quot;/&gt;&lt;isInvalidForFieldText val=&quot;0&quot;/&gt;&lt;Image&gt;&lt;filename val=&quot;D:\BAI THI CO THU\data\asimages\{D3128665-AF8D-4EE3-B83C-02869DCA3118}_10.png&quot;/&gt;&lt;left val=&quot;187&quot;/&gt;&lt;top val=&quot;458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5EF598DF-AE05-4808-A151-A43A0A239B12}&quot;/&gt;&lt;isInvalidForFieldText val=&quot;0&quot;/&gt;&lt;Image&gt;&lt;filename val=&quot;D:\BAI THI CO THU\data\asimages\{5EF598DF-AE05-4808-A151-A43A0A239B12}_10.png&quot;/&gt;&lt;left val=&quot;193&quot;/&gt;&lt;top val=&quot;438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1C9F309D-0B93-48DF-BE36-ABBAC69A00B2}&quot;/&gt;&lt;isInvalidForFieldText val=&quot;0&quot;/&gt;&lt;Image&gt;&lt;filename val=&quot;D:\BAI THI CO THU\data\asimages\{1C9F309D-0B93-48DF-BE36-ABBAC69A00B2}_10.png&quot;/&gt;&lt;left val=&quot;209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40BB0644-2C8C-4220-9DF5-38B892AAA727}_10.png&quot;/&gt;&lt;left val=&quot;496&quot;/&gt;&lt;top val=&quot;450&quot;/&gt;&lt;width val=&quot;91&quot;/&gt;&lt;height val=&quot;34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B9057A35-B375-49D1-97F1-F1B9BCA242FF}_10.png&quot;/&gt;&lt;left val=&quot;594&quot;/&gt;&lt;top val=&quot;450&quot;/&gt;&lt;width val=&quot;91&quot;/&gt;&lt;height val=&quot;34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F422DB9E-1424-4BEB-836E-AF5470F4DC79}_10.png&quot;/&gt;&lt;left val=&quot;88&quot;/&gt;&lt;top val=&quot;92&quot;/&gt;&lt;width val=&quot;55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F82FC99-65EC-4B9A-824B-F70E8B0774DE}_10.png&quot;/&gt;&lt;left val=&quot;64&quot;/&gt;&lt;top val=&quot;140&quot;/&gt;&lt;width val=&quot;591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62&quot;/&gt;&lt;lineCharCount val=&quot;54&quot;/&gt;&lt;lineCharCount val=&quot;32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F292B1B7-9773-4B33-BE87-EF55F8A4E4CD}_10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96.8]]&gt;&lt;/Left&gt;&lt;Top&gt;&lt;![CDATA[272.4]]&gt;&lt;/Top&gt;&lt;/ChangeData&gt;"/>
  <p:tag name="MMPROD_ID" val="10136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137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43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83205980-ABDD-4971-8F65-EA8269E9223E}_10.png&quot;/&gt;&lt;left val=&quot;313&quot;/&gt;&lt;top val=&quot;269&quot;/&gt;&lt;width val=&quot;38&quot;/&gt;&lt;height val=&quot;34&quot;/&gt;&lt;hasText val=&quot;1&quot;/&gt;&lt;/Image&gt;&lt;Image&gt;&lt;filename val=&quot;D:\BAI THI CO THU\data\asimages\{44D8EEE9-A339-4DE4-9A44-AFC3079028CD}_10.png&quot;/&gt;&lt;left val=&quot;332&quot;/&gt;&lt;top val=&quot;261&quot;/&gt;&lt;width val=&quot;412&quot;/&gt;&lt;height val=&quot;51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91.0401]]&gt;&lt;/Left&gt;&lt;Top&gt;&lt;![CDATA[314.4]]&gt;&lt;/Top&gt;&lt;/ChangeData&gt;"/>
  <p:tag name="MMPROD_ID" val="1013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39&quot;&gt;&lt;property id=&quot;10020&quot; value=&quot;9&quot;/&gt;&lt;property id=&quot;10102&quot; value=&quot;0&quot;/&gt;&lt;property id=&quot;10191&quot; value=&quot;-1&quot;/&gt;&lt;/object&gt;"/>
  <p:tag name="MMPROD_COLLECTIONCONTAINERID" val="10133"/>
  <p:tag name="MMPROD_PARENTID" val="1043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8C8E8753-6489-4B2B-8C01-C2C234C929E5}_10.png&quot;/&gt;&lt;left val=&quot;307&quot;/&gt;&lt;top val=&quot;311&quot;/&gt;&lt;width val=&quot;37&quot;/&gt;&lt;height val=&quot;34&quot;/&gt;&lt;hasText val=&quot;1&quot;/&gt;&lt;/Image&gt;&lt;Image&gt;&lt;filename val=&quot;D:\BAI THI CO THU\data\asimages\{0993C556-2726-4D33-A2B9-178620EC0596}_10.png&quot;/&gt;&lt;left val=&quot;325&quot;/&gt;&lt;top val=&quot;303&quot;/&gt;&lt;width val=&quot;413&quot;/&gt;&lt;height val=&quot;51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73]]&gt;&lt;/Left&gt;&lt;Top&gt;&lt;![CDATA[191.1999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18]]&gt;&lt;/FontSize&gt;&lt;Left&gt;&lt;![CDATA[96]]&gt;&lt;/Left&gt;&lt;Top&gt;&lt;![CDATA[191.1999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73]]&gt;&lt;/Left&gt;&lt;Top&gt;&lt;![CDATA[15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18]]&gt;&lt;/FontSize&gt;&lt;Left&gt;&lt;![CDATA[97]]&gt;&lt;/Left&gt;&lt;Top&gt;&lt;![CDATA[15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ell\Desktop\Tam Biet Bup Be - Top Ca (mp3cut.net).mp3"/>
  <p:tag name="PPSNARRATION" val="1,1444792120,D:\BAI THI CO THU\Bài thi ĐT_pptx\Media.ppcx"/>
  <p:tag name="HTML_SHAPEINFO" val="&lt;SlideThumbPath val=&quot;Slide1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9]]&gt;&lt;/SlideID&gt;&lt;/ChangeData&gt;"/>
  <p:tag name="MMPROD_PASSDATA" val="&lt;object type=&quot;10050&quot; unique_id=&quot;1039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95&quot;&gt;&lt;property id=&quot;10020&quot; value=&quot;2&quot;/&gt;&lt;property id=&quot;10102&quot; value=&quot;1&quot;/&gt;&lt;property id=&quot;10191&quot; value=&quot;-1&quot;/&gt;&lt;/object&gt;"/>
  <p:tag name="MMPROD_ID" val="10371"/>
  <p:tag name="MMPROD_TYPE" val="10016"/>
  <p:tag name="MMPROD_DATA" val="&lt;property id=&quot;10026&quot; value=&quot;10&quot;/&gt;&lt;property id=&quot;10027&quot; value=&quot;Interaction10392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6,1444792120,D:\BAI THI CO THU\Bài thi ĐT_pptx\Media.ppcx"/>
  <p:tag name="HTML_SHAPEINFO" val="&lt;SlideThumbPath val=&quot;Slide11.PNG&quot;/&gt;"/>
  <p:tag name="MMPROD_ANSWERCOUNT" val="3"/>
  <p:tag name="MMPROD_ITEMCOUNT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92"/>
  <p:tag name="MMPROD_ABSOLUTEPOSITIONID" val="100"/>
  <p:tag name="MMPROD_LASTVALUES" val="&lt;ChangeData&gt;&lt;Text&gt;&lt;![CDATA[Hãy nối các số ở cột A với Tên gọi tương ứng ở cột B Trong phép chia:&amp;#x0D;&amp;#x0A; 6 : 2 = 3]]&gt;&lt;/Text&gt;&lt;FontSize&gt;&lt;![CDATA[2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B2B12F16-E3AE-4B4B-9819-435F9CF24795}_11.png&quot;/&gt;&lt;left val=&quot;30&quot;/&gt;&lt;top val=&quot;78&quot;/&gt;&lt;width val=&quot;666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76&quot;/&gt;&lt;lineCharCount val=&quot;6&quot;/&gt;&lt;lineCharCount val=&quot;1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ột A]]&gt;&lt;/Text&gt;&lt;FontSize&gt;&lt;![CDATA[24]]&gt;&lt;/FontSize&gt;&lt;Left&gt;&lt;![CDATA[0]]&gt;&lt;/Left&gt;&lt;Top&gt;&lt;![CDATA[0]]&gt;&lt;/Top&gt;&lt;/ChangeData&gt;"/>
  <p:tag name="HTML_SHAPEINFO" val="&lt;ThreeDShapeInfo&gt;&lt;uuid val=&quot;3090&quot;/&gt;&lt;isInvalidForFieldText val=&quot;0&quot;/&gt;&lt;Image&gt;&lt;filename val=&quot;D:\BAI THI CO THU\data\asimages\{51A1B0EB-0112-42A2-8D5E-46AD47EB8E2D}_11.png&quot;/&gt;&lt;left val=&quot;103&quot;/&gt;&lt;top val=&quot;171&quot;/&gt;&lt;width val=&quot;32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     Cột B]]&gt;&lt;/Text&gt;&lt;FontSize&gt;&lt;![CDATA[24]]&gt;&lt;/FontSize&gt;&lt;Left&gt;&lt;![CDATA[0]]&gt;&lt;/Left&gt;&lt;Top&gt;&lt;![CDATA[0]]&gt;&lt;/Top&gt;&lt;/ChangeData&gt;"/>
  <p:tag name="HTML_SHAPEINFO" val="&lt;ThreeDShapeInfo&gt;&lt;uuid val=&quot;30910&quot;/&gt;&lt;isInvalidForFieldText val=&quot;0&quot;/&gt;&lt;Image&gt;&lt;filename val=&quot;D:\BAI THI CO THU\data\asimages\{3462FFB8-F7CE-4718-A451-EEB2F5C9EC43}_11.png&quot;/&gt;&lt;left val=&quot;446&quot;/&gt;&lt;top val=&quot;171&quot;/&gt;&lt;width val=&quot;32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397"/>
  <p:tag name="MMPROD_TYPE" val="10023"/>
  <p:tag name="MMPROD_DATA" val="&lt;property id=&quot;10193&quot; value=&quot;A&quot;/&gt;&lt;property id=&quot;10199&quot; value=&quot;0&quot;/&gt;"/>
  <p:tag name="MMPROD_COLLECTIONCONTAINERID" val="10393"/>
  <p:tag name="MMPROD_PARENTID" val="10371"/>
  <p:tag name="HTML_SHAPEINFO" val="&lt;ThreeDShapeInfo&gt;&lt;uuid val=&quot;4001&quot;/&gt;&lt;isInvalidForFieldText val=&quot;0&quot;/&gt;&lt;Image&gt;&lt;filename val=&quot;D:\BAI THI CO THU\data\asimages\{3224F5A6-34EF-482A-A9FE-C8ED27CA94A4}_11.png&quot;/&gt;&lt;left val=&quot;446&quot;/&gt;&lt;top val=&quot;210&quot;/&gt;&lt;width val=&quot;321&quot;/&gt;&lt;height val=&quot;59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2.4375]]&gt;&lt;/Top&gt;&lt;/ChangeData&gt;"/>
  <p:tag name="MMPROD_ABSOLUTEPOSITIONID" val="4002"/>
  <p:tag name="MMPROD_ID" val="10398"/>
  <p:tag name="MMPROD_TYPE" val="10023"/>
  <p:tag name="MMPROD_DATA" val="&lt;property id=&quot;10193&quot; value=&quot;B&quot;/&gt;&lt;property id=&quot;10199&quot; value=&quot;0&quot;/&gt;"/>
  <p:tag name="MMPROD_COLLECTIONCONTAINERID" val="10393"/>
  <p:tag name="MMPROD_PARENTID" val="10371"/>
  <p:tag name="HTML_SHAPEINFO" val="&lt;ThreeDShapeInfo&gt;&lt;uuid val=&quot;4002&quot;/&gt;&lt;isInvalidForFieldText val=&quot;0&quot;/&gt;&lt;Image&gt;&lt;filename val=&quot;D:\BAI THI CO THU\data\asimages\{B583E3A9-9E36-4604-A646-0AFA8169C792}_11.png&quot;/&gt;&lt;left val=&quot;446&quot;/&gt;&lt;top val=&quot;258&quot;/&gt;&lt;width val=&quot;322&quot;/&gt;&lt;height val=&quot;5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59.6375]]&gt;&lt;/Top&gt;&lt;/ChangeData&gt;"/>
  <p:tag name="MMPROD_ABSOLUTEPOSITIONID" val="4003"/>
  <p:tag name="MMPROD_ID" val="10399"/>
  <p:tag name="MMPROD_TYPE" val="10023"/>
  <p:tag name="MMPROD_DATA" val="&lt;property id=&quot;10193&quot; value=&quot;C&quot;/&gt;&lt;property id=&quot;10199&quot; value=&quot;0&quot;/&gt;"/>
  <p:tag name="MMPROD_COLLECTIONCONTAINERID" val="10393"/>
  <p:tag name="MMPROD_PARENTID" val="10371"/>
  <p:tag name="HTML_SHAPEINFO" val="&lt;ThreeDShapeInfo&gt;&lt;uuid val=&quot;4003&quot;/&gt;&lt;isInvalidForFieldText val=&quot;0&quot;/&gt;&lt;Image&gt;&lt;filename val=&quot;D:\BAI THI CO THU\data\asimages\{25EE5009-5C51-4B89-937B-0EEFF7AB1BE2}_11.png&quot;/&gt;&lt;left val=&quot;446&quot;/&gt;&lt;top val=&quot;305&quot;/&gt;&lt;width val=&quot;322&quot;/&gt;&lt;height val=&quot;59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400"/>
  <p:tag name="MMPROD_TYPE" val="10028"/>
  <p:tag name="MMPROD_COLLECTIONCONTAINERID" val="10396"/>
  <p:tag name="MMPROD_PARENTID" val="10371"/>
  <p:tag name="HTML_AUTOSHAPE_INFO" val="&lt;ThreeDShapeInfo&gt;&lt;uuid val=&quot;3001&quot;/&gt;&lt;isInvalidForFieldText val=&quot;0&quot;/&gt;&lt;hasMultipleQuizShape val=&quot;1&quot;/&gt;&lt;Image&gt;&lt;filename val=&quot;D:\BAI THI CO THU\data\asimages\{5BC0C1D4-4012-4C09-8F51-610FC63E293F}_11.png&quot;/&gt;&lt;left val=&quot;147&quot;/&gt;&lt;top val=&quot;210&quot;/&gt;&lt;width val=&quot;49&quot;/&gt;&lt;height val=&quot;59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401"/>
  <p:tag name="MMPROD_TYPE" val="10028"/>
  <p:tag name="MMPROD_COLLECTIONCONTAINERID" val="10396"/>
  <p:tag name="MMPROD_PARENTID" val="10371"/>
  <p:tag name="HTML_AUTOSHAPE_INFO" val="&lt;ThreeDShapeInfo&gt;&lt;uuid val=&quot;3002&quot;/&gt;&lt;isInvalidForFieldText val=&quot;0&quot;/&gt;&lt;hasMultipleQuizShape val=&quot;1&quot;/&gt;&lt;Image&gt;&lt;filename val=&quot;D:\BAI THI CO THU\data\asimages\{E56DAE8F-3825-4716-B2C5-5BA6704D935A}_11.png&quot;/&gt;&lt;left val=&quot;147&quot;/&gt;&lt;top val=&quot;258&quot;/&gt;&lt;width val=&quot;49&quot;/&gt;&lt;height val=&quot;5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402"/>
  <p:tag name="MMPROD_TYPE" val="10028"/>
  <p:tag name="MMPROD_COLLECTIONCONTAINERID" val="10396"/>
  <p:tag name="MMPROD_PARENTID" val="10371"/>
  <p:tag name="HTML_AUTOSHAPE_INFO" val="&lt;ThreeDShapeInfo&gt;&lt;uuid val=&quot;3003&quot;/&gt;&lt;isInvalidForFieldText val=&quot;0&quot;/&gt;&lt;hasMultipleQuizShape val=&quot;1&quot;/&gt;&lt;Image&gt;&lt;filename val=&quot;D:\BAI THI CO THU\data\asimages\{F2F99914-6349-476E-9064-C9CC3AA060D2}_11.png&quot;/&gt;&lt;left val=&quot;147&quot;/&gt;&lt;top val=&quot;306&quot;/&gt;&lt;width val=&quot;49&quot;/&gt;&lt;height val=&quot;59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DE22BD53-BA94-424B-B2CF-E33430D1FB45}&quot;/&gt;&lt;isInvalidForFieldText val=&quot;0&quot;/&gt;&lt;Image&gt;&lt;filename val=&quot;D:\BAI THI CO THU\data\asimages\{DE22BD53-BA94-424B-B2CF-E33430D1FB45}_11.png&quot;/&gt;&lt;left val=&quot;197&quot;/&gt;&lt;top val=&quot;438&quot;/&gt;&lt;width val=&quot;27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496ADBA3-9055-4A2A-956E-07535D7CEFC3}&quot;/&gt;&lt;isInvalidForFieldText val=&quot;0&quot;/&gt;&lt;Image&gt;&lt;filename val=&quot;D:\BAI THI CO THU\data\asimages\{496ADBA3-9055-4A2A-956E-07535D7CEFC3}_11.png&quot;/&gt;&lt;left val=&quot;184&quot;/&gt;&lt;top val=&quot;438&quot;/&gt;&lt;width val=&quot;292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3BB3F18E-A97D-43D7-91EA-5DBE7EB4533B}&quot;/&gt;&lt;isInvalidForFieldText val=&quot;0&quot;/&gt;&lt;Image&gt;&lt;filename val=&quot;D:\BAI THI CO THU\data\asimages\{3BB3F18E-A97D-43D7-91EA-5DBE7EB4533B}_11.png&quot;/&gt;&lt;left val=&quot;207&quot;/&gt;&lt;top val=&quot;438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180D1975-7B17-4C39-88D0-8C11039A2969}&quot;/&gt;&lt;isInvalidForFieldText val=&quot;0&quot;/&gt;&lt;Image&gt;&lt;filename val=&quot;D:\BAI THI CO THU\data\asimages\{180D1975-7B17-4C39-88D0-8C11039A2969}_11.png&quot;/&gt;&lt;left val=&quot;192&quot;/&gt;&lt;top val=&quot;44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6DB13312-B46E-417F-94BD-07A837A08201}&quot;/&gt;&lt;isInvalidForFieldText val=&quot;0&quot;/&gt;&lt;Image&gt;&lt;filename val=&quot;D:\BAI THI CO THU\data\asimages\{6DB13312-B46E-417F-94BD-07A837A08201}_11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9616FE75-42AD-44D5-BFA4-0C4A9D70328F}&quot;/&gt;&lt;isInvalidForFieldText val=&quot;0&quot;/&gt;&lt;Image&gt;&lt;filename val=&quot;D:\BAI THI CO THU\data\asimages\{9616FE75-42AD-44D5-BFA4-0C4A9D70328F}_11.png&quot;/&gt;&lt;left val=&quot;202&quot;/&gt;&lt;top val=&quot;450&quot;/&gt;&lt;width val=&quot;27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D960E87E-96AD-4546-B998-CA5EEF44396A}&quot;/&gt;&lt;isInvalidForFieldText val=&quot;0&quot;/&gt;&lt;Image&gt;&lt;filename val=&quot;D:\BAI THI CO THU\data\asimages\{D960E87E-96AD-4546-B998-CA5EEF44396A}_11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51374709-47D9-4597-A997-748B667A8774}_11.png&quot;/&gt;&lt;left val=&quot;496&quot;/&gt;&lt;top val=&quot;450&quot;/&gt;&lt;width val=&quot;91&quot;/&gt;&lt;height val=&quot;34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5FEC794F-ADC8-451F-B157-11652EE37D17}_11.png&quot;/&gt;&lt;left val=&quot;594&quot;/&gt;&lt;top val=&quot;450&quot;/&gt;&lt;width val=&quot;91&quot;/&gt;&lt;height val=&quot;34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869F6523-3FEB-4E0B-801B-9D290CB373BB}_11.png&quot;/&gt;&lt;left val=&quot;168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.56"/>
  <p:tag name="MMPROD_LASTVALUES" val="&lt;ChangeData&gt;&lt;Text&gt;&lt;![CDATA[3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F366EC48-BE46-4BA1-90CB-FCA6B1F16CC3}_1.png&quot;/&gt;&lt;left val=&quot;93&quot;/&gt;&lt;top val=&quot;7&quot;/&gt;&lt;width val=&quot;56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.56"/>
  <p:tag name="MMPROD_LASTVALUES" val="&lt;ChangeData&gt;&lt;Text&gt;&lt;![CDATA[2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.56"/>
  <p:tag name="MMPROD_LASTVALUES" val="&lt;ChangeData&gt;&lt;Text&gt;&lt;![CDATA[6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ố chia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ố bị chia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ơng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563FAA5-D974-48A4-B627-F9DE7674F1E3}_1.png&quot;/&gt;&lt;left val=&quot;242&quot;/&gt;&lt;top val=&quot;181&quot;/&gt;&lt;width val=&quot;36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444792120,D:\BAI THI CO THU\Bài thi ĐT_pptx\Media.ppcx"/>
  <p:tag name="HTML_SHAPEINFO" val="&lt;SlideThumbPath val=&quot;Slide12.PNG&quot;/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DB5195DA-8FB2-4E1D-A6B3-599C8242CE7C}_12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AB2B437-BA8A-4DA6-A599-74D4D32B3446}_12.png&quot;/&gt;&lt;left val=&quot;288&quot;/&gt;&lt;top val=&quot;93&quot;/&gt;&lt;width val=&quot;13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34CB4F1C-B1FB-443E-B21C-5BF4DEC21F8F}_12.png&quot;/&gt;&lt;left val=&quot;40&quot;/&gt;&lt;top val=&quot;152&quot;/&gt;&lt;width val=&quot;65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856F83A0-A022-40C4-BA19-C8E3D0355989}_12.png&quot;/&gt;&lt;left val=&quot;166&quot;/&gt;&lt;top val=&quot;254&quot;/&gt;&lt;width val=&quot;14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C8A4B242-BF83-4086-9C0C-257EEBA561A7}_1.png&quot;/&gt;&lt;left val=&quot;166&quot;/&gt;&lt;top val=&quot;284&quot;/&gt;&lt;width val=&quot;41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2AA54070-F418-49B7-8421-BD13A7C3DF61}_12.png&quot;/&gt;&lt;left val=&quot;346&quot;/&gt;&lt;top val=&quot;260&quot;/&gt;&lt;width val=&quot;11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0245FE37-A14A-4236-8A4A-A479C6E66227}_12.png&quot;/&gt;&lt;left val=&quot;514&quot;/&gt;&lt;top val=&quot;254&quot;/&gt;&lt;width val=&quot;14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208BF59B-6422-45AC-9690-191F3B281333}_12.png&quot;/&gt;&lt;left val=&quot;88&quot;/&gt;&lt;top val=&quot;308&quot;/&gt;&lt;width val=&quot;2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9272D5D9-75E8-4140-88E9-B6BF08D9A350}_12.png&quot;/&gt;&lt;left val=&quot;40&quot;/&gt;&lt;top val=&quot;362&quot;/&gt;&lt;width val=&quot;68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3]]&gt;&lt;/SlideID&gt;&lt;/ChangeData&gt;"/>
  <p:tag name="MMPROD_PASSDATA" val="&lt;object type=&quot;10050&quot; unique_id=&quot;10167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68&quot;&gt;&lt;property id=&quot;10020&quot; value=&quot;2&quot;/&gt;&lt;property id=&quot;10102&quot; value=&quot;1&quot;/&gt;&lt;property id=&quot;10191&quot; value=&quot;-1&quot;/&gt;&lt;/object&gt;"/>
  <p:tag name="MMPROD_ID" val="10176"/>
  <p:tag name="MMPROD_TYPE" val="10008"/>
  <p:tag name="MMPROD_DATA" val="&lt;property id=&quot;10026&quot; value=&quot;10&quot;/&gt;&lt;property id=&quot;10027&quot; value=&quot;Interaction10165&quot;/&gt;&lt;property id=&quot;10028&quot; value=&quot;0&quot;/&gt;&lt;property id=&quot;10063&quot; value=&quot;2&quot;/&gt;&lt;property id=&quot;10070&quot; value=&quot;Chọn đáp án đúng.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8,1444792120,D:\BAI THI CO THU\Bài thi ĐT_pptx\Media.ppcx"/>
  <p:tag name="HTML_SHAPEINFO" val="&lt;SlideThumbPath val=&quot;Slide13.PNG&quot;/&gt;"/>
  <p:tag name="MMPROD_ANSWERCOUNT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5"/>
  <p:tag name="MMPROD_ABSOLUTEPOSITIONID" val="100"/>
  <p:tag name="MMPROD_LASTVALUES" val="&lt;ChangeData&gt;&lt;Text&gt;&lt;![CDATA[&amp;#x0D;&amp;#x0A;30 : X = 5 ]]&gt;&lt;/Text&gt;&lt;FontSize&gt;&lt;![CDATA[50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EDF67C99-A5C6-47DE-9BBF-0332013FA093}_13.png&quot;/&gt;&lt;left val=&quot;36&quot;/&gt;&lt;top val=&quot;33&quot;/&gt;&lt;width val=&quot;649&quot;/&gt;&lt;height val=&quot;125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0F35DDDD-C842-4D5C-A18B-29B0E2A98846}&quot;/&gt;&lt;isInvalidForFieldText val=&quot;0&quot;/&gt;&lt;Image&gt;&lt;filename val=&quot;D:\BAI THI CO THU\data\asimages\{0F35DDDD-C842-4D5C-A18B-29B0E2A98846}_13.png&quot;/&gt;&lt;left val=&quot;205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4834F699-DB10-4C5D-8140-4B66541EA48E}&quot;/&gt;&lt;isInvalidForFieldText val=&quot;0&quot;/&gt;&lt;Image&gt;&lt;filename val=&quot;D:\BAI THI CO THU\data\asimages\{4834F699-DB10-4C5D-8140-4B66541EA48E}_13.png&quot;/&gt;&lt;left val=&quot;200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181675A8-4155-4CF2-ADC3-C9B39A529CC9}&quot;/&gt;&lt;isInvalidForFieldText val=&quot;0&quot;/&gt;&lt;Image&gt;&lt;filename val=&quot;D:\BAI THI CO THU\data\asimages\{181675A8-4155-4CF2-ADC3-C9B39A529CC9}_13.png&quot;/&gt;&lt;left val=&quot;196&quot;/&gt;&lt;top val=&quot;43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23970683-9841-4C0B-B159-421362D1A5CC}&quot;/&gt;&lt;isInvalidForFieldText val=&quot;0&quot;/&gt;&lt;Image&gt;&lt;filename val=&quot;D:\BAI THI CO THU\data\asimages\{23970683-9841-4C0B-B159-421362D1A5CC}_13.png&quot;/&gt;&lt;left val=&quot;195&quot;/&gt;&lt;top val=&quot;426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2A13D98B-BCA7-4457-9830-D82ABC9DDA6C}&quot;/&gt;&lt;isInvalidForFieldText val=&quot;0&quot;/&gt;&lt;Image&gt;&lt;filename val=&quot;D:\BAI THI CO THU\data\asimages\{2A13D98B-BCA7-4457-9830-D82ABC9DDA6C}_13.png&quot;/&gt;&lt;left val=&quot;187&quot;/&gt;&lt;top val=&quot;458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18B16475-F6D6-4513-B5BC-BB3B3DD61CA6}&quot;/&gt;&lt;isInvalidForFieldText val=&quot;0&quot;/&gt;&lt;Image&gt;&lt;filename val=&quot;D:\BAI THI CO THU\data\asimages\{18B16475-F6D6-4513-B5BC-BB3B3DD61CA6}_13.png&quot;/&gt;&lt;left val=&quot;196&quot;/&gt;&lt;top val=&quot;435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A3E01B07-D8EE-4781-94F0-42B984C9536C}&quot;/&gt;&lt;isInvalidForFieldText val=&quot;0&quot;/&gt;&lt;Image&gt;&lt;filename val=&quot;D:\BAI THI CO THU\data\asimages\{A3E01B07-D8EE-4781-94F0-42B984C9536C}_13.png&quot;/&gt;&lt;left val=&quot;196&quot;/&gt;&lt;top val=&quot;438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A0AF0F7C-582B-4C27-A921-9A43B029FF08}_13.png&quot;/&gt;&lt;left val=&quot;496&quot;/&gt;&lt;top val=&quot;450&quot;/&gt;&lt;width val=&quot;91&quot;/&gt;&lt;height val=&quot;36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9ABD9D92-7688-43CE-B682-5F86970142DC}_13.png&quot;/&gt;&lt;left val=&quot;594&quot;/&gt;&lt;top val=&quot;450&quot;/&gt;&lt;width val=&quot;91&quot;/&gt;&lt;height val=&quot;36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E0F1D54D-E3E2-4DB5-894A-9A34980887BB}_13.png&quot;/&gt;&lt;left val=&quot;70&quot;/&gt;&lt;top val=&quot;66&quot;/&gt;&lt;width val=&quot;578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BD2E7BD9-13ED-401C-93FB-574D695C6B69}_13.png&quot;/&gt;&lt;left val=&quot;100&quot;/&gt;&lt;top val=&quot;106&quot;/&gt;&lt;width val=&quot;152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FE11C467-456A-411C-B362-59AC1BB1BA1F}_13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7]]&gt;&lt;/Left&gt;&lt;Top&gt;&lt;![CDATA[156]]&gt;&lt;/Top&gt;&lt;/ChangeData&gt;"/>
  <p:tag name="MMPROD_ID" val="10169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6"/>
  <p:tag name="MMPROD_PARENTID" val="1017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33A1B981-5E0C-4834-BC89-42F930272E7E}_13.png&quot;/&gt;&lt;left val=&quot;63&quot;/&gt;&lt;top val=&quot;153&quot;/&gt;&lt;width val=&quot;41&quot;/&gt;&lt;height val=&quot;34&quot;/&gt;&lt;hasText val=&quot;1&quot;/&gt;&lt;/Image&gt;&lt;Image&gt;&lt;filename val=&quot;D:\BAI THI CO THU\data\asimages\{5AC2A08F-97BC-4414-BFD5-465B7073513C}_13.png&quot;/&gt;&lt;left val=&quot;87&quot;/&gt;&lt;top val=&quot;153&quot;/&gt;&lt;width val=&quot;407&quot;/&gt;&lt;height val=&quot;34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7]]&gt;&lt;/Left&gt;&lt;Top&gt;&lt;![CDATA[191.1999]]&gt;&lt;/Top&gt;&lt;/ChangeData&gt;"/>
  <p:tag name="MMPROD_ID" val="10171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6"/>
  <p:tag name="MMPROD_PARENTID" val="1017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7CDC79C1-3BB8-491C-A4D3-BBF94FA8AF6E}_13.png&quot;/&gt;&lt;left val=&quot;63&quot;/&gt;&lt;top val=&quot;188&quot;/&gt;&lt;width val=&quot;40&quot;/&gt;&lt;height val=&quot;34&quot;/&gt;&lt;hasText val=&quot;1&quot;/&gt;&lt;/Image&gt;&lt;Image&gt;&lt;filename val=&quot;D:\BAI THI CO THU\data\asimages\{418404F0-CDD4-478C-8D92-E40F31BA0017}_13.png&quot;/&gt;&lt;left val=&quot;87&quot;/&gt;&lt;top val=&quot;188&quot;/&gt;&lt;width val=&quot;408&quot;/&gt;&lt;height val=&quot;34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E1BA1A0C-3666-43A0-A5A7-7DF724F9FE4D}_1.png&quot;/&gt;&lt;left val=&quot;146&quot;/&gt;&lt;top val=&quot;331&quot;/&gt;&lt;width val=&quot;48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7]]&gt;&lt;/Left&gt;&lt;Top&gt;&lt;![CDATA[226.3998]]&gt;&lt;/Top&gt;&lt;/ChangeData&gt;"/>
  <p:tag name="MMPROD_ID" val="10173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6"/>
  <p:tag name="MMPROD_PARENTID" val="10176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BAI THI CO THU\data\asimages\{BE68B40F-A3D4-4EB6-9F72-E670A5CC34FE}_13.png&quot;/&gt;&lt;left val=&quot;63&quot;/&gt;&lt;top val=&quot;223&quot;/&gt;&lt;width val=&quot;40&quot;/&gt;&lt;height val=&quot;34&quot;/&gt;&lt;hasText val=&quot;1&quot;/&gt;&lt;/Image&gt;&lt;Image&gt;&lt;filename val=&quot;D:\BAI THI CO THU\data\asimages\{15A34DEA-354E-4A4F-B10D-D1774D8D9A3F}_13.png&quot;/&gt;&lt;left val=&quot;87&quot;/&gt;&lt;top val=&quot;223&quot;/&gt;&lt;width val=&quot;408&quot;/&gt;&lt;height val=&quot;34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73]]&gt;&lt;/Left&gt;&lt;Top&gt;&lt;![CDATA[226.3998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50]]&gt;&lt;/Text&gt;&lt;FontSize&gt;&lt;![CDATA[18]]&gt;&lt;/FontSize&gt;&lt;Left&gt;&lt;![CDATA[96]]&gt;&lt;/Left&gt;&lt;Top&gt;&lt;![CDATA[226.3998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73]]&gt;&lt;/Left&gt;&lt;Top&gt;&lt;![CDATA[191.1999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18]]&gt;&lt;/FontSize&gt;&lt;Left&gt;&lt;![CDATA[96]]&gt;&lt;/Left&gt;&lt;Top&gt;&lt;![CDATA[191.1999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73]]&gt;&lt;/Left&gt;&lt;Top&gt;&lt;![CDATA[15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5]]&gt;&lt;/Text&gt;&lt;FontSize&gt;&lt;![CDATA[18]]&gt;&lt;/FontSize&gt;&lt;Left&gt;&lt;![CDATA[97]]&gt;&lt;/Left&gt;&lt;Top&gt;&lt;![CDATA[15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7D0E48DB-02EF-402D-AD13-A6BE0C8A17AE}_1.png&quot;/&gt;&lt;left val=&quot;158&quot;/&gt;&lt;top val=&quot;385&quot;/&gt;&lt;width val=&quot;46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MMPROD_PASSDATA" val="&lt;object type=&quot;10050&quot; unique_id=&quot;10183&quot;&gt;&lt;property id=&quot;10020&quot; value=&quot;2&quot;/&gt;&lt;property id=&quot;10191&quot; value=&quot;-1&quot;/&gt;&lt;/object&gt;"/>
  <p:tag name="MMPROD_FAILDATA" val="&lt;object type=&quot;10051&quot; unique_id=&quot;10184&quot;&gt;&lt;property id=&quot;10020&quot; value=&quot;2&quot;/&gt;&lt;property id=&quot;10191&quot; value=&quot;-1&quot;/&gt;&lt;/object&gt;"/>
  <p:tag name="MMPROD_ID" val="10181"/>
  <p:tag name="MMPROD_TYPE" val="10011"/>
  <p:tag name="MMPROD_DATA" val="&lt;property id=&quot;10025&quot; value=&quot;300&quot;/&gt;&lt;property id=&quot;10026&quot; value=&quot;10&quot;/&gt;&lt;property id=&quot;10027&quot; value=&quot;Interaction10181&quot;/&gt;&lt;property id=&quot;10028&quot; value=&quot;0&quot;/&gt;&lt;property id=&quot;10070&quot; value=&quot;Tìm kết quả đúng trong danh sách.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9,1444792120,D:\BAI THI CO THU\Bài thi ĐT_pptx\Media.ppcx"/>
  <p:tag name="HTML_SHAPEINFO" val="&lt;SlideThumbPath val=&quot;Slide14.PNG&quot;/&gt;"/>
  <p:tag name="MMPROD_ANSWERCOUNT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1"/>
  <p:tag name="MMPROD_ABSOLUTEPOSITIONID" val="100"/>
  <p:tag name="MMPROD_LASTVALUES" val="&lt;ChangeData&gt;&lt;Text&gt;&lt;![CDATA[30 : X = 5 . X gọi là gì trong phép tính ?]]&gt;&lt;/Text&gt;&lt;FontSize&gt;&lt;![CDATA[42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DA3BBFEE-DFA3-4784-9F43-747A5B82EC59}_14.png&quot;/&gt;&lt;left val=&quot;36&quot;/&gt;&lt;top val=&quot;162&quot;/&gt;&lt;width val=&quot;655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859C8513-EC1A-4B63-8609-C71D23338329}&quot;/&gt;&lt;isInvalidForFieldText val=&quot;0&quot;/&gt;&lt;Image&gt;&lt;filename val=&quot;D:\BAI THI CO THU\data\asimages\{859C8513-EC1A-4B63-8609-C71D23338329}_14.png&quot;/&gt;&lt;left val=&quot;209&quot;/&gt;&lt;top val=&quot;460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10769706-AAFE-481B-8CD0-1EEFDDED03F9}&quot;/&gt;&lt;isInvalidForFieldText val=&quot;0&quot;/&gt;&lt;Image&gt;&lt;filename val=&quot;D:\BAI THI CO THU\data\asimages\{10769706-AAFE-481B-8CD0-1EEFDDED03F9}_14.png&quot;/&gt;&lt;left val=&quot;198&quot;/&gt;&lt;top val=&quot;464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A31C6967-9689-4D03-AA4D-11259D7DF0DE}&quot;/&gt;&lt;isInvalidForFieldText val=&quot;0&quot;/&gt;&lt;Image&gt;&lt;filename val=&quot;D:\BAI THI CO THU\data\asimages\{A31C6967-9689-4D03-AA4D-11259D7DF0DE}_14.png&quot;/&gt;&lt;left val=&quot;198&quot;/&gt;&lt;top val=&quot;460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2D58CF93-4D1E-4BB6-82D7-DB5A77144C61}&quot;/&gt;&lt;isInvalidForFieldText val=&quot;0&quot;/&gt;&lt;Image&gt;&lt;filename val=&quot;D:\BAI THI CO THU\data\asimages\{2D58CF93-4D1E-4BB6-82D7-DB5A77144C61}_14.png&quot;/&gt;&lt;left val=&quot;187&quot;/&gt;&lt;top val=&quot;458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A7596995-F8A3-40FB-8E47-0D4F9891EF18}_1.png&quot;/&gt;&lt;left val=&quot;188&quot;/&gt;&lt;top val=&quot;427&quot;/&gt;&lt;width val=&quot;36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FA122F1F-2A33-4625-ABE6-13FEBE0D27AE}&quot;/&gt;&lt;isInvalidForFieldText val=&quot;0&quot;/&gt;&lt;Image&gt;&lt;filename val=&quot;D:\BAI THI CO THU\data\asimages\{FA122F1F-2A33-4625-ABE6-13FEBE0D27AE}_14.png&quot;/&gt;&lt;left val=&quot;198&quot;/&gt;&lt;top val=&quot;462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892D8BB4-3F0C-4CEE-B594-8071A41500B8}&quot;/&gt;&lt;isInvalidForFieldText val=&quot;0&quot;/&gt;&lt;Image&gt;&lt;filename val=&quot;D:\BAI THI CO THU\data\asimages\{892D8BB4-3F0C-4CEE-B594-8071A41500B8}_14.png&quot;/&gt;&lt;left val=&quot;209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7F303FAC-8ED7-40D0-9F7B-F161F44C8A80}_14.png&quot;/&gt;&lt;left val=&quot;496&quot;/&gt;&lt;top val=&quot;450&quot;/&gt;&lt;width val=&quot;91&quot;/&gt;&lt;height val=&quot;36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7E46735F-FEBD-457D-A86E-EA9D98324150}_14.png&quot;/&gt;&lt;left val=&quot;594&quot;/&gt;&lt;top val=&quot;450&quot;/&gt;&lt;width val=&quot;91&quot;/&gt;&lt;height val=&quot;36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1"/>
  <p:tag name="MMPROD_ABSOLUTEPOSITIONID" val="102"/>
  <p:tag name="MMPROD_DATA" val="&amp;lt;1&amp;gt;  trong phép tính.  30 : X = 5 . X gọi là  &amp;#x0D;&amp;#x0A;"/>
  <p:tag name="HTML_SHAPEINFO" val="&lt;ThreeDShapeInfo&gt;&lt;uuid val=&quot;102&quot;/&gt;&lt;isInvalidForFieldText val=&quot;0&quot;/&gt;&lt;Image&gt;&lt;filename val=&quot;D:\BAI THI CO THU\data\asimages\{404FC61C-68B7-42CC-BF8F-C93C848A5EED}_14.png&quot;/&gt;&lt;left val=&quot;21&quot;/&gt;&lt;top val=&quot;229&quot;/&gt;&lt;width val=&quot;692&quot;/&gt;&lt;height val=&quot;59&quot;/&gt;&lt;hasText val=&quot;1&quot;/&gt;&lt;/Image&gt;&lt;/ThreeDShapeInfo&gt;"/>
  <p:tag name="MMPROD_FILLBLANKQUESTIONCHANGED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5F1CAE0B-89B9-4FBA-89C9-3A6AB79B9218}_14.png&quot;/&gt;&lt;left val=&quot;76&quot;/&gt;&lt;top val=&quot;80&quot;/&gt;&lt;width val=&quot;5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4E81CC24-D060-4F35-A266-290EF3474DF3}_14.png&quot;/&gt;&lt;left val=&quot;82&quot;/&gt;&lt;top val=&quot;128&quot;/&gt;&lt;width val=&quot;29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41652B03-ABF3-427F-BFC2-92EC5DFA52E3}_14.png&quot;/&gt;&lt;left val=&quot;168&quot;/&gt;&lt;top val=&quot;12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98C90C68-B8C0-49AD-B6B9-2F779474C20C}&quot;/&gt;&lt;isInvalidForFieldText val=&quot;0&quot;/&gt;&lt;Image&gt;&lt;filename val=&quot;D:\BAI THI CO THU\data\asimages\{98C90C68-B8C0-49AD-B6B9-2F779474C20C}_14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0 : X = 5 . X gọi là  &amp;lt;&amp;lt;1&amp;gt;XXXXXXX&amp;gt;   trong phép tính.  ]]&gt;&lt;/Text&gt;&lt;FontSize&gt;&lt;![CDATA[26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54150051-17B8-47C9-B2F8-2B76B1C5F5E5}_1.png&quot;/&gt;&lt;left val=&quot;232&quot;/&gt;&lt;top val=&quot;121&quot;/&gt;&lt;width val=&quot;48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0 : X = 5 . X gọi là  ]]&gt;&lt;/Text&gt;&lt;FontSize&gt;&lt;![CDATA[26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186&quot;&gt;&lt;object type=&quot;10030&quot; unique_id=&quot;10187&quot;&gt;&lt;property id=&quot;10088&quot; value=&quot;1&quot;/&gt;&lt;property id=&quot;10176&quot; value=&quot;số chia&quot;/&gt;&lt;/object&gt;&lt;object type=&quot;10030&quot; unique_id=&quot;10188&quot;&gt;&lt;property id=&quot;10088&quot; value=&quot;0&quot;/&gt;&lt;property id=&quot;10176&quot; value=&quot;Thương&quot;/&gt;&lt;/object&gt;&lt;object type=&quot;10030&quot; unique_id=&quot;10189&quot;&gt;&lt;property id=&quot;10088&quot; value=&quot;0&quot;/&gt;&lt;property id=&quot;10176&quot; value=&quot;Số bị chia&quot;/&gt;&lt;/object&gt;&lt;/object&gt;"/>
  <p:tag name="MMPROD_ID" val="1018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82"/>
  <p:tag name="MMPROD_PARENTID" val="1018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197&quot;&gt;&lt;property id=&quot;10020&quot; value=&quot;2&quot;/&gt;&lt;property id=&quot;10191&quot; value=&quot;-1&quot;/&gt;&lt;/object&gt;"/>
  <p:tag name="MMPROD_FAILDATA" val="&lt;object type=&quot;10051&quot; unique_id=&quot;10198&quot;&gt;&lt;property id=&quot;10020&quot; value=&quot;2&quot;/&gt;&lt;property id=&quot;10191&quot; value=&quot;-1&quot;/&gt;&lt;/object&gt;"/>
  <p:tag name="MMPROD_ID" val="10195"/>
  <p:tag name="MMPROD_TYPE" val="10008"/>
  <p:tag name="MMPROD_DATA" val="&lt;property id=&quot;10026&quot; value=&quot;10&quot;/&gt;&lt;property id=&quot;10027&quot; value=&quot;Interaction10195&quot;/&gt;&lt;property id=&quot;10028&quot; value=&quot;0&quot;/&gt;&lt;property id=&quot;10063&quot; value=&quot;2&quot;/&gt;&lt;property id=&quot;10070&quot; value=&quot;Chọn đáp án đúng.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0,1444792120,D:\BAI THI CO THU\Bài thi ĐT_pptx\Media.ppcx"/>
  <p:tag name="HTML_SHAPEINFO" val="&lt;SlideThumbPath val=&quot;Slide15.PNG&quot;/&gt;"/>
  <p:tag name="MMPROD_ANSWERCOUNT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95"/>
  <p:tag name="MMPROD_ABSOLUTEPOSITIONID" val="100"/>
  <p:tag name="MMPROD_LASTVALUES" val="&lt;ChangeData&gt;&lt;Text&gt;&lt;![CDATA[Muốn tìm số chia chưa biết ta làm thế nào ?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73A5AFB7-825D-4281-8C5D-2CDB0C999699}_15.png&quot;/&gt;&lt;left val=&quot;36&quot;/&gt;&lt;top val=&quot;66&quot;/&gt;&lt;width val=&quot;667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75C62663-6C91-4DA3-9CAA-CC3807C15C11}&quot;/&gt;&lt;isInvalidForFieldText val=&quot;0&quot;/&gt;&lt;Image&gt;&lt;filename val=&quot;D:\BAI THI CO THU\data\asimages\{75C62663-6C91-4DA3-9CAA-CC3807C15C11}_15.png&quot;/&gt;&lt;left val=&quot;190&quot;/&gt;&lt;top val=&quot;418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06BDB359-C131-4C6D-888F-9937D3053B1A}&quot;/&gt;&lt;isInvalidForFieldText val=&quot;0&quot;/&gt;&lt;Image&gt;&lt;filename val=&quot;D:\BAI THI CO THU\data\asimages\{06BDB359-C131-4C6D-888F-9937D3053B1A}_15.png&quot;/&gt;&lt;left val=&quot;196&quot;/&gt;&lt;top val=&quot;412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EBD24E77-4C3A-4074-AFF0-097B218D4BF4}_1.png&quot;/&gt;&lt;left val=&quot;166&quot;/&gt;&lt;top val=&quot;236&quot;/&gt;&lt;width val=&quot;33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8C8EB9D3-ABB3-4C83-BBB3-D1ADD125C2CC}&quot;/&gt;&lt;isInvalidForFieldText val=&quot;0&quot;/&gt;&lt;Image&gt;&lt;filename val=&quot;D:\BAI THI CO THU\data\asimages\{8C8EB9D3-ABB3-4C83-BBB3-D1ADD125C2CC}_15.png&quot;/&gt;&lt;left val=&quot;196&quot;/&gt;&lt;top val=&quot;43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FA45B0F5-0CC5-4102-A793-55209EB0DF0A}&quot;/&gt;&lt;isInvalidForFieldText val=&quot;0&quot;/&gt;&lt;Image&gt;&lt;filename val=&quot;D:\BAI THI CO THU\data\asimages\{FA45B0F5-0CC5-4102-A793-55209EB0DF0A}_15.png&quot;/&gt;&lt;left val=&quot;202&quot;/&gt;&lt;top val=&quot;42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6F1615D3-9A11-48EF-9854-6B762BB1ECBB}_15.png&quot;/&gt;&lt;left val=&quot;496&quot;/&gt;&lt;top val=&quot;450&quot;/&gt;&lt;width val=&quot;91&quot;/&gt;&lt;height val=&quot;34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6A130696-0851-4EF3-A218-101690F42CFC}_15.png&quot;/&gt;&lt;left val=&quot;594&quot;/&gt;&lt;top val=&quot;450&quot;/&gt;&lt;width val=&quot;91&quot;/&gt;&lt;height val=&quot;34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CEA3385C-AE5C-4D0B-A508-4947B6F16F06}_15.png&quot;/&gt;&lt;left val=&quot;184&quot;/&gt;&lt;top val=&quot;62&quot;/&gt;&lt;width val=&quot;48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06D982FF-2DAA-45F8-89BC-2B4DD71A790F}&quot;/&gt;&lt;isInvalidForFieldText val=&quot;0&quot;/&gt;&lt;Image&gt;&lt;filename val=&quot;D:\BAI THI CO THU\data\asimages\{06D982FF-2DAA-45F8-89BC-2B4DD71A790F}_15.png&quot;/&gt;&lt;left val=&quot;195&quot;/&gt;&lt;top val=&quot;417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213AD429-E606-40E4-AD98-AB5A2C5F1476}_15.png&quot;/&gt;&lt;left val=&quot;168&quot;/&gt;&lt;top val=&quot;12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76.8]]&gt;&lt;/Left&gt;&lt;Top&gt;&lt;![CDATA[220.0002]]&gt;&lt;/Top&gt;&lt;/ChangeData&gt;"/>
  <p:tag name="MMPROD_ID" val="10199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00&quot;&gt;&lt;property id=&quot;10020&quot; value=&quot;9&quot;/&gt;&lt;property id=&quot;10102&quot; value=&quot;0&quot;/&gt;&lt;property id=&quot;10191&quot; value=&quot;-1&quot;/&gt;&lt;/object&gt;"/>
  <p:tag name="MMPROD_COLLECTIONCONTAINERID" val="10196"/>
  <p:tag name="MMPROD_PARENTID" val="1019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CE2305E9-6B13-4155-8A4D-34A896BC5E39}_15.png&quot;/&gt;&lt;left val=&quot;193&quot;/&gt;&lt;top val=&quot;216&quot;/&gt;&lt;width val=&quot;38&quot;/&gt;&lt;height val=&quot;34&quot;/&gt;&lt;hasText val=&quot;1&quot;/&gt;&lt;/Image&gt;&lt;Image&gt;&lt;filename val=&quot;D:\BAI THI CO THU\data\asimages\{8807947C-EDA8-4AA0-8F03-6C69E5E6B424}_15.png&quot;/&gt;&lt;left val=&quot;212&quot;/&gt;&lt;top val=&quot;208&quot;/&gt;&lt;width val=&quot;412&quot;/&gt;&lt;height val=&quot;51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76.8]]&gt;&lt;/Left&gt;&lt;Top&gt;&lt;![CDATA[255.2001]]&gt;&lt;/Top&gt;&lt;/ChangeData&gt;"/>
  <p:tag name="MMPROD_ID" val="1020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02&quot;&gt;&lt;property id=&quot;10020&quot; value=&quot;9&quot;/&gt;&lt;property id=&quot;10102&quot; value=&quot;0&quot;/&gt;&lt;property id=&quot;10191&quot; value=&quot;-1&quot;/&gt;&lt;/object&gt;"/>
  <p:tag name="MMPROD_COLLECTIONCONTAINERID" val="10196"/>
  <p:tag name="MMPROD_PARENTID" val="1019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57C6784F-A25D-4353-8FD4-4F2B234B0E13}_15.png&quot;/&gt;&lt;left val=&quot;193&quot;/&gt;&lt;top val=&quot;252&quot;/&gt;&lt;width val=&quot;37&quot;/&gt;&lt;height val=&quot;34&quot;/&gt;&lt;hasText val=&quot;1&quot;/&gt;&lt;/Image&gt;&lt;Image&gt;&lt;filename val=&quot;D:\BAI THI CO THU\data\asimages\{D54F26E3-E2A7-40E4-86CD-E0D56B31328E}_15.png&quot;/&gt;&lt;left val=&quot;211&quot;/&gt;&lt;top val=&quot;243&quot;/&gt;&lt;width val=&quot;413&quot;/&gt;&lt;height val=&quot;51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76.8]]&gt;&lt;/Left&gt;&lt;Top&gt;&lt;![CDATA[290.4]]&gt;&lt;/Top&gt;&lt;/ChangeData&gt;"/>
  <p:tag name="MMPROD_ID" val="10203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204&quot;&gt;&lt;property id=&quot;10020&quot; value=&quot;9&quot;/&gt;&lt;property id=&quot;10102&quot; value=&quot;0&quot;/&gt;&lt;property id=&quot;10191&quot; value=&quot;-1&quot;/&gt;&lt;/object&gt;"/>
  <p:tag name="MMPROD_COLLECTIONCONTAINERID" val="10196"/>
  <p:tag name="MMPROD_PARENTID" val="1019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BAI THI CO THU\data\asimages\{5D1FE857-FDB3-4389-A3AF-336BA65D1F72}_15.png&quot;/&gt;&lt;left val=&quot;193&quot;/&gt;&lt;top val=&quot;287&quot;/&gt;&lt;width val=&quot;37&quot;/&gt;&lt;height val=&quot;34&quot;/&gt;&lt;hasText val=&quot;1&quot;/&gt;&lt;/Image&gt;&lt;Image&gt;&lt;filename val=&quot;D:\BAI THI CO THU\data\asimages\{72F3CBF7-394C-4D50-8ED4-28457EFCB400}_15.png&quot;/&gt;&lt;left val=&quot;211&quot;/&gt;&lt;top val=&quot;279&quot;/&gt;&lt;width val=&quot;413&quot;/&gt;&lt;height val=&quot;51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7CF2CE-4269-46A0-B54C-FC8CCAF03203}&quot;/&gt;&lt;isInvalidForFieldText val=&quot;0&quot;/&gt;&lt;Image&gt;&lt;filename val=&quot;D:\BAI THI CO THU\data\asimages\{3A7CF2CE-4269-46A0-B54C-FC8CCAF03203}_1.png&quot;/&gt;&lt;left val=&quot;71&quot;/&gt;&lt;top val=&quot;41&quot;/&gt;&lt;width val=&quot;587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6E55DE7A-40ED-437E-8748-A217DD0F585E}&quot;/&gt;&lt;isInvalidForFieldText val=&quot;0&quot;/&gt;&lt;Image&gt;&lt;filename val=&quot;D:\BAI THI CO THU\data\asimages\{6E55DE7A-40ED-437E-8748-A217DD0F585E}_15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79270204-4FEE-4FB9-94C3-B4D67D061049}&quot;/&gt;&lt;isInvalidForFieldText val=&quot;0&quot;/&gt;&lt;Image&gt;&lt;filename val=&quot;D:\BAI THI CO THU\data\asimages\{79270204-4FEE-4FB9-94C3-B4D67D061049}_15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73]]&gt;&lt;/Left&gt;&lt;Top&gt;&lt;![CDATA[226.3998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a lấy số bị chia chia cho thương]]&gt;&lt;/Text&gt;&lt;FontSize&gt;&lt;![CDATA[18]]&gt;&lt;/FontSize&gt;&lt;Left&gt;&lt;![CDATA[96]]&gt;&lt;/Left&gt;&lt;Top&gt;&lt;![CDATA[226.3998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73]]&gt;&lt;/Left&gt;&lt;Top&gt;&lt;![CDATA[191.1999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a lấy thương chia cho  số bị chia.]]&gt;&lt;/Text&gt;&lt;FontSize&gt;&lt;![CDATA[18]]&gt;&lt;/FontSize&gt;&lt;Left&gt;&lt;![CDATA[96]]&gt;&lt;/Left&gt;&lt;Top&gt;&lt;![CDATA[191.1999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73]]&gt;&lt;/Left&gt;&lt;Top&gt;&lt;![CDATA[15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a lấy thương nhân với số bị chia.]]&gt;&lt;/Text&gt;&lt;FontSize&gt;&lt;![CDATA[18]]&gt;&lt;/FontSize&gt;&lt;Left&gt;&lt;![CDATA[97]]&gt;&lt;/Left&gt;&lt;Top&gt;&lt;![CDATA[15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ell\Desktop\Conheodat-BeNa_gbtz (mp3cut.net).mp3"/>
  <p:tag name="PPSNARRATION" val="2,1444792120,D:\BAI THI CO THU\Bài thi ĐT_pptx\Media.ppcx"/>
  <p:tag name="HTML_SHAPEINFO" val="&lt;SlideThumbPath val=&quot;Slide2.PNG&quot;/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1444792120,D:\BAI THI CO THU\Bài thi ĐT_pptx\Media.ppcx"/>
  <p:tag name="HTML_SHAPEINFO" val="&lt;SlideThumbPath val=&quot;Slide16.PNG&quot;/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DDE2D00C-8145-43F8-A284-6ABD0028B93D}_16.png&quot;/&gt;&lt;left val=&quot;36&quot;/&gt;&lt;top val=&quot;117&quot;/&gt;&lt;width val=&quot;50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D19FF17B-992E-406F-A54A-B58E756BDB94}_16.png&quot;/&gt;&lt;left val=&quot;32&quot;/&gt;&lt;top val=&quot;175&quot;/&gt;&lt;width val=&quot;71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69&quot;/&gt;&lt;lineCharCount val=&quot;1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7F9DE6C-0E4F-4A89-A47A-4389336F8632}_16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1444792120,D:\BAI THI CO THU\Bài thi ĐT_pptx\Media.ppcx"/>
  <p:tag name="HTML_SHAPEINFO" val="&lt;SlideThumbPath val=&quot;Slide17.PNG&quot;/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1C3B8D-AAA1-4FF2-AAFB-93D96618F38B}&quot;/&gt;&lt;isInvalidForFieldText val=&quot;0&quot;/&gt;&lt;Image&gt;&lt;filename val=&quot;D:\BAI THI CO THU\data\asimages\{271C3B8D-AAA1-4FF2-AAFB-93D96618F38B}_17.png&quot;/&gt;&lt;left val=&quot;230&quot;/&gt;&lt;top val=&quot;195&quot;/&gt;&lt;width val=&quot;281&quot;/&gt;&lt;height val=&quot;75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1E16ED76-257F-4EC5-BF3C-0286DC4CE831}_17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7]]&gt;&lt;/SlideID&gt;&lt;/ChangeData&gt;"/>
  <p:tag name="MMPROD_PASSDATA" val="&lt;object type=&quot;10050&quot; unique_id=&quot;10212&quot;&gt;&lt;property id=&quot;10020&quot; value=&quot;2&quot;/&gt;&lt;property id=&quot;10191&quot; value=&quot;-1&quot;/&gt;&lt;/object&gt;"/>
  <p:tag name="MMPROD_FAILDATA" val="&lt;object type=&quot;10051&quot; unique_id=&quot;10213&quot;&gt;&lt;property id=&quot;10020&quot; value=&quot;2&quot;/&gt;&lt;property id=&quot;10191&quot; value=&quot;-1&quot;/&gt;&lt;/object&gt;"/>
  <p:tag name="MMPROD_ID" val="10210"/>
  <p:tag name="MMPROD_TYPE" val="10011"/>
  <p:tag name="MMPROD_DATA" val="&lt;property id=&quot;10025&quot; value=&quot;300&quot;/&gt;&lt;property id=&quot;10026&quot; value=&quot;10&quot;/&gt;&lt;property id=&quot;10027&quot; value=&quot;Interaction10210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3,1444792120,D:\BAI THI CO THU\Bài thi ĐT_pptx\Media.ppcx"/>
  <p:tag name="HTML_SHAPEINFO" val="&lt;SlideThumbPath val=&quot;Slide18.PNG&quot;/&gt;"/>
  <p:tag name="MMPROD_ANSWERCOUNT" val="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10"/>
  <p:tag name="MMPROD_ABSOLUTEPOSITIONID" val="100"/>
  <p:tag name="MMPROD_LASTVALUES" val="&lt;ChangeData&gt;&lt;Text&gt;&lt;![CDATA[Bài 1 a. Điến số thích hợp vào ô trống để được kết quả đúng.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04F9A38C-9D64-4131-9294-543990BD3F3A}_18.png&quot;/&gt;&lt;left val=&quot;36&quot;/&gt;&lt;top val=&quot;84&quot;/&gt;&lt;width val=&quot;655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BEDE19B0-910A-4FB8-962A-3FB964C16FD4}_2.png&quot;/&gt;&lt;left val=&quot;70&quot;/&gt;&lt;top val=&quot;80&quot;/&gt;&lt;width val=&quot;53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10"/>
  <p:tag name="MMPROD_ABSOLUTEPOSITIONID" val="102"/>
  <p:tag name="MMPROD_DATA" val="35 : 5 =&amp;lt;1&amp;gt;     35 : 7 = &amp;lt;2&amp;gt;&amp;#x0D;&amp;#x0A;"/>
  <p:tag name="HTML_SHAPEINFO" val="&lt;ThreeDShapeInfo&gt;&lt;uuid val=&quot;102&quot;/&gt;&lt;isInvalidForFieldText val=&quot;0&quot;/&gt;&lt;Image&gt;&lt;filename val=&quot;D:\BAI THI CO THU\data\asimages\{F1158DB7-EEAA-4D94-8D48-971D79355702}_18.png&quot;/&gt;&lt;left val=&quot;13&quot;/&gt;&lt;top val=&quot;185&quot;/&gt;&lt;width val=&quot;707&quot;/&gt;&lt;height val=&quot;50&quot;/&gt;&lt;hasText val=&quot;1&quot;/&gt;&lt;/Image&gt;&lt;/ThreeDShapeInfo&gt;"/>
  <p:tag name="MMPROD_FILLBLANKQUESTIONCHANGED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CD276473-C11C-4089-840A-4A7F2289342B}&quot;/&gt;&lt;isInvalidForFieldText val=&quot;0&quot;/&gt;&lt;Image&gt;&lt;filename val=&quot;D:\BAI THI CO THU\data\asimages\{CD276473-C11C-4089-840A-4A7F2289342B}_18.png&quot;/&gt;&lt;left val=&quot;196&quot;/&gt;&lt;top val=&quot;435&quot;/&gt;&lt;width val=&quot;277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F4275FC1-BEE4-42EB-961E-A0D5225B2E06}&quot;/&gt;&lt;isInvalidForFieldText val=&quot;0&quot;/&gt;&lt;Image&gt;&lt;filename val=&quot;D:\BAI THI CO THU\data\asimages\{F4275FC1-BEE4-42EB-961E-A0D5225B2E06}_18.png&quot;/&gt;&lt;left val=&quot;189&quot;/&gt;&lt;top val=&quot;438&quot;/&gt;&lt;width val=&quot;29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2E79CE28-36FC-4BD9-A9D4-3C7B3DBC4BDC}&quot;/&gt;&lt;isInvalidForFieldText val=&quot;0&quot;/&gt;&lt;Image&gt;&lt;filename val=&quot;D:\BAI THI CO THU\data\asimages\{2E79CE28-36FC-4BD9-A9D4-3C7B3DBC4BDC}_18.png&quot;/&gt;&lt;left val=&quot;196&quot;/&gt;&lt;top val=&quot;43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F80DA68A-3331-4854-90C3-BCA1ADD3D8B8}&quot;/&gt;&lt;isInvalidForFieldText val=&quot;0&quot;/&gt;&lt;Image&gt;&lt;filename val=&quot;D:\BAI THI CO THU\data\asimages\{F80DA68A-3331-4854-90C3-BCA1ADD3D8B8}_18.png&quot;/&gt;&lt;left val=&quot;195&quot;/&gt;&lt;top val=&quot;434&quot;/&gt;&lt;width val=&quot;277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71070135-7C51-424D-A41A-5D437171A9DE}&quot;/&gt;&lt;isInvalidForFieldText val=&quot;0&quot;/&gt;&lt;Image&gt;&lt;filename val=&quot;D:\BAI THI CO THU\data\asimages\{71070135-7C51-424D-A41A-5D437171A9DE}_18.png&quot;/&gt;&lt;left val=&quot;199&quot;/&gt;&lt;top val=&quot;439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8840C863-2F47-4B04-80EB-D8A63DB8D356}_18.png&quot;/&gt;&lt;left val=&quot;496&quot;/&gt;&lt;top val=&quot;450&quot;/&gt;&lt;width val=&quot;91&quot;/&gt;&lt;height val=&quot;33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48954B56-12ED-4ACF-8E1E-1C4DEA43C5D9}_18.png&quot;/&gt;&lt;left val=&quot;594&quot;/&gt;&lt;top val=&quot;450&quot;/&gt;&lt;width val=&quot;91&quot;/&gt;&lt;height val=&quot;33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5EE87EFB-1D1A-4DFD-B57B-6B7ADDBDEE49}_18.png&quot;/&gt;&lt;left val=&quot;192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EAB079B0-8111-46D4-A9A2-36D1F732BC70}&quot;/&gt;&lt;isInvalidForFieldText val=&quot;0&quot;/&gt;&lt;Image&gt;&lt;filename val=&quot;D:\BAI THI CO THU\data\asimages\{EAB079B0-8111-46D4-A9A2-36D1F732BC70}_18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A7BD3587-B203-4E7A-95F1-A92E05CB9391}&quot;/&gt;&lt;isInvalidForFieldText val=&quot;0&quot;/&gt;&lt;Image&gt;&lt;filename val=&quot;D:\BAI THI CO THU\data\asimages\{A7BD3587-B203-4E7A-95F1-A92E05CB9391}_18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5 : 5 =&amp;lt;&amp;lt;1&amp;gt;XXXXXXX&amp;gt;      35 : 7 = &amp;lt;&amp;lt;2&amp;gt;XXXXXXX&amp;gt; &amp;#x0D;]]&gt;&lt;/Text&gt;&lt;FontSize&gt;&lt;![CDATA[26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5 : 5 =]]&gt;&lt;/Text&gt;&lt;FontSize&gt;&lt;![CDATA[26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SEGMENT" val="2"/>
  <p:tag name="MMPROD_DATAEXT" val="&lt;object type=&quot;10047&quot; unique_id=&quot;10215&quot;&gt;&lt;object type=&quot;10030&quot; unique_id=&quot;10216&quot;&gt;&lt;property id=&quot;10088&quot; value=&quot;0&quot;/&gt;&lt;property id=&quot;10176&quot; value=&quot; 7 &quot;/&gt;&lt;/object&gt;&lt;/object&gt;"/>
  <p:tag name="MMPROD_ID" val="10214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211"/>
  <p:tag name="MMPROD_PARENTID" val="1021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   35 : 7 = ]]&gt;&lt;/Text&gt;&lt;FontSize&gt;&lt;![CDATA[26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5"/>
  <p:tag name="MMPROD_SCALEOPERATION" val="1"/>
  <p:tag name="MMPROD_SEGMENT" val="5"/>
  <p:tag name="MMPROD_DATAEXT" val="&lt;object type=&quot;10047&quot; unique_id=&quot;10218&quot;&gt;&lt;object type=&quot;10030&quot; unique_id=&quot;10219&quot;&gt;&lt;property id=&quot;10088&quot; value=&quot;0&quot;/&gt;&lt;property id=&quot;10176&quot; value=&quot;5&quot;/&gt;&lt;/object&gt;&lt;/object&gt;"/>
  <p:tag name="MMPROD_ID" val="10217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0211"/>
  <p:tag name="MMPROD_PARENTID" val="102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304E897-0E40-4BF1-83E3-422C2938D92A}_2.png&quot;/&gt;&lt;left val=&quot;70&quot;/&gt;&lt;top val=&quot;122&quot;/&gt;&lt;width val=&quot;36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3]]&gt;&lt;/SlideID&gt;&lt;/ChangeData&gt;"/>
  <p:tag name="MMPROD_PASSDATA" val="&lt;object type=&quot;10050&quot; unique_id=&quot;10403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404&quot;&gt;&lt;property id=&quot;10020&quot; value=&quot;2&quot;/&gt;&lt;property id=&quot;10102&quot; value=&quot;1&quot;/&gt;&lt;property id=&quot;10191&quot; value=&quot;-1&quot;/&gt;&lt;/object&gt;"/>
  <p:tag name="MMPROD_ID" val="10415"/>
  <p:tag name="MMPROD_TYPE" val="10016"/>
  <p:tag name="MMPROD_DATA" val="&lt;property id=&quot;10026&quot; value=&quot;10&quot;/&gt;&lt;property id=&quot;10027&quot; value=&quot;Interaction10401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4,1444792120,D:\BAI THI CO THU\Bài thi ĐT_pptx\Media.ppcx"/>
  <p:tag name="HTML_SHAPEINFO" val="&lt;SlideThumbPath val=&quot;Slide19.PNG&quot;/&gt;"/>
  <p:tag name="MMPROD_ANSWERCOUNT" val="4"/>
  <p:tag name="MMPROD_ITEMCOUNT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401"/>
  <p:tag name="MMPROD_ABSOLUTEPOSITIONID" val="100"/>
  <p:tag name="MMPROD_LASTVALUES" val="&lt;ChangeData&gt;&lt;Text&gt;&lt;![CDATA[Nối phép tinh ở cột A với kết quả tương ứng cột B  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0217509F-3FAB-4286-A71E-A320B258E644}_19.png&quot;/&gt;&lt;left val=&quot;36&quot;/&gt;&lt;top val=&quot;42&quot;/&gt;&lt;width val=&quot;659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      ]]&gt;&lt;/Text&gt;&lt;FontSize&gt;&lt;![CDATA[24]]&gt;&lt;/FontSize&gt;&lt;Left&gt;&lt;![CDATA[0]]&gt;&lt;/Left&gt;&lt;Top&gt;&lt;![CDATA[0]]&gt;&lt;/Top&gt;&lt;/ChangeData&gt;"/>
  <p:tag name="HTML_SHAPEINFO" val="&lt;ThreeDShapeInfo&gt;&lt;uuid val=&quot;3090&quot;/&gt;&lt;isInvalidForFieldText val=&quot;0&quot;/&gt;&lt;Image&gt;&lt;filename val=&quot;D:\BAI THI CO THU\data\asimages\{F083DE4E-2167-42D3-B05F-FCD634D72C17}_19.png&quot;/&gt;&lt;left val=&quot;134&quot;/&gt;&lt;top val=&quot;118&quot;/&gt;&lt;width val=&quot;322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ột B]]&gt;&lt;/Text&gt;&lt;FontSize&gt;&lt;![CDATA[24]]&gt;&lt;/FontSize&gt;&lt;Left&gt;&lt;![CDATA[0]]&gt;&lt;/Left&gt;&lt;Top&gt;&lt;![CDATA[0]]&gt;&lt;/Top&gt;&lt;/ChangeData&gt;"/>
  <p:tag name="HTML_SHAPEINFO" val="&lt;ThreeDShapeInfo&gt;&lt;uuid val=&quot;30910&quot;/&gt;&lt;isInvalidForFieldText val=&quot;0&quot;/&gt;&lt;Image&gt;&lt;filename val=&quot;D:\BAI THI CO THU\data\asimages\{92EB8E4E-9E51-49AB-A68C-FBBDF5BB8344}_19.png&quot;/&gt;&lt;left val=&quot;446&quot;/&gt;&lt;top val=&quot;118&quot;/&gt;&lt;width val=&quot;322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406"/>
  <p:tag name="MMPROD_TYPE" val="10023"/>
  <p:tag name="MMPROD_DATA" val="&lt;property id=&quot;10193&quot; value=&quot;A&quot;/&gt;&lt;property id=&quot;10199&quot; value=&quot;0&quot;/&gt;"/>
  <p:tag name="MMPROD_COLLECTIONCONTAINERID" val="10402"/>
  <p:tag name="MMPROD_PARENTID" val="10415"/>
  <p:tag name="HTML_SHAPEINFO" val="&lt;ThreeDShapeInfo&gt;&lt;uuid val=&quot;4001&quot;/&gt;&lt;isInvalidForFieldText val=&quot;0&quot;/&gt;&lt;Image&gt;&lt;filename val=&quot;D:\BAI THI CO THU\data\asimages\{C90F4CCA-37F9-47E3-96F9-50F5B0662295}_19.png&quot;/&gt;&lt;left val=&quot;446&quot;/&gt;&lt;top val=&quot;157&quot;/&gt;&lt;width val=&quot;321&quot;/&gt;&lt;height val=&quot;59&quot;/&gt;&lt;hasText val=&quot;1&quot;/&gt;&lt;/Image&gt;&lt;/ThreeDShape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2.4375]]&gt;&lt;/Top&gt;&lt;/ChangeData&gt;"/>
  <p:tag name="MMPROD_ABSOLUTEPOSITIONID" val="4002"/>
  <p:tag name="MMPROD_ID" val="10407"/>
  <p:tag name="MMPROD_TYPE" val="10023"/>
  <p:tag name="MMPROD_DATA" val="&lt;property id=&quot;10193&quot; value=&quot;B&quot;/&gt;&lt;property id=&quot;10199&quot; value=&quot;0&quot;/&gt;"/>
  <p:tag name="MMPROD_COLLECTIONCONTAINERID" val="10402"/>
  <p:tag name="MMPROD_PARENTID" val="10415"/>
  <p:tag name="HTML_SHAPEINFO" val="&lt;ThreeDShapeInfo&gt;&lt;uuid val=&quot;4002&quot;/&gt;&lt;isInvalidForFieldText val=&quot;0&quot;/&gt;&lt;Image&gt;&lt;filename val=&quot;D:\BAI THI CO THU\data\asimages\{879C36D7-BD40-43B1-A334-5F58EBC3CDAE}_19.png&quot;/&gt;&lt;left val=&quot;446&quot;/&gt;&lt;top val=&quot;204&quot;/&gt;&lt;width val=&quot;322&quot;/&gt;&lt;height val=&quot;59&quot;/&gt;&lt;hasText val=&quot;1&quot;/&gt;&lt;/Image&gt;&lt;/ThreeDShape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59.6375]]&gt;&lt;/Top&gt;&lt;/ChangeData&gt;"/>
  <p:tag name="MMPROD_ABSOLUTEPOSITIONID" val="4003"/>
  <p:tag name="MMPROD_ID" val="10408"/>
  <p:tag name="MMPROD_TYPE" val="10023"/>
  <p:tag name="MMPROD_DATA" val="&lt;property id=&quot;10193&quot; value=&quot;C&quot;/&gt;&lt;property id=&quot;10199&quot; value=&quot;0&quot;/&gt;"/>
  <p:tag name="MMPROD_COLLECTIONCONTAINERID" val="10402"/>
  <p:tag name="MMPROD_PARENTID" val="10415"/>
  <p:tag name="HTML_SHAPEINFO" val="&lt;ThreeDShapeInfo&gt;&lt;uuid val=&quot;4003&quot;/&gt;&lt;isInvalidForFieldText val=&quot;0&quot;/&gt;&lt;Image&gt;&lt;filename val=&quot;D:\BAI THI CO THU\data\asimages\{A6C8862B-6794-4EDD-B312-1049860F7B62}_19.png&quot;/&gt;&lt;left val=&quot;446&quot;/&gt;&lt;top val=&quot;252&quot;/&gt;&lt;width val=&quot;322&quot;/&gt;&lt;height val=&quot;59&quot;/&gt;&lt;hasText val=&quot;1&quot;/&gt;&lt;/Image&gt;&lt;/ThreeDShape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06.8375]]&gt;&lt;/Top&gt;&lt;/ChangeData&gt;"/>
  <p:tag name="MMPROD_ABSOLUTEPOSITIONID" val="4004"/>
  <p:tag name="MMPROD_ID" val="10409"/>
  <p:tag name="MMPROD_TYPE" val="10023"/>
  <p:tag name="MMPROD_DATA" val="&lt;property id=&quot;10193&quot; value=&quot;D&quot;/&gt;&lt;property id=&quot;10199&quot; value=&quot;0&quot;/&gt;"/>
  <p:tag name="MMPROD_COLLECTIONCONTAINERID" val="10402"/>
  <p:tag name="MMPROD_PARENTID" val="10415"/>
  <p:tag name="HTML_SHAPEINFO" val="&lt;ThreeDShapeInfo&gt;&lt;uuid val=&quot;4004&quot;/&gt;&lt;isInvalidForFieldText val=&quot;0&quot;/&gt;&lt;Image&gt;&lt;filename val=&quot;D:\BAI THI CO THU\data\asimages\{00787246-8A96-4C12-B49B-3EC8DCE88A41}_19.png&quot;/&gt;&lt;left val=&quot;446&quot;/&gt;&lt;top val=&quot;299&quot;/&gt;&lt;width val=&quot;320&quot;/&gt;&lt;height val=&quot;59&quot;/&gt;&lt;hasText val=&quot;1&quot;/&gt;&lt;/Image&gt;&lt;/ThreeDShape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410"/>
  <p:tag name="MMPROD_TYPE" val="10028"/>
  <p:tag name="MMPROD_COLLECTIONCONTAINERID" val="10405"/>
  <p:tag name="MMPROD_PARENTID" val="10415"/>
  <p:tag name="HTML_AUTOSHAPE_INFO" val="&lt;ThreeDShapeInfo&gt;&lt;uuid val=&quot;3001&quot;/&gt;&lt;isInvalidForFieldText val=&quot;0&quot;/&gt;&lt;hasMultipleQuizShape val=&quot;1&quot;/&gt;&lt;Image&gt;&lt;filename val=&quot;D:\BAI THI CO THU\data\asimages\{A522D2A3-8E5C-430D-81E5-6DC09101E561}_19.png&quot;/&gt;&lt;left val=&quot;147&quot;/&gt;&lt;top val=&quot;157&quot;/&gt;&lt;width val=&quot;103&quot;/&gt;&lt;height val=&quot;59&quot;/&gt;&lt;hasText val=&quot;1&quot;/&gt;&lt;/Image&gt;&lt;/ThreeDShape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411"/>
  <p:tag name="MMPROD_TYPE" val="10028"/>
  <p:tag name="MMPROD_COLLECTIONCONTAINERID" val="10405"/>
  <p:tag name="MMPROD_PARENTID" val="10415"/>
  <p:tag name="HTML_AUTOSHAPE_INFO" val="&lt;ThreeDShapeInfo&gt;&lt;uuid val=&quot;3002&quot;/&gt;&lt;isInvalidForFieldText val=&quot;0&quot;/&gt;&lt;hasMultipleQuizShape val=&quot;1&quot;/&gt;&lt;Image&gt;&lt;filename val=&quot;D:\BAI THI CO THU\data\asimages\{81107639-7847-4195-B7ED-6A73CD100787}_19.png&quot;/&gt;&lt;left val=&quot;147&quot;/&gt;&lt;top val=&quot;204&quot;/&gt;&lt;width val=&quot;97&quot;/&gt;&lt;height val=&quot;5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E70B06B0-80EA-431E-BDF1-A4476036D58A}_2.png&quot;/&gt;&lt;left val=&quot;70&quot;/&gt;&lt;top val=&quot;157&quot;/&gt;&lt;width val=&quot;23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412"/>
  <p:tag name="MMPROD_TYPE" val="10028"/>
  <p:tag name="MMPROD_COLLECTIONCONTAINERID" val="10405"/>
  <p:tag name="MMPROD_PARENTID" val="10415"/>
  <p:tag name="HTML_AUTOSHAPE_INFO" val="&lt;ThreeDShapeInfo&gt;&lt;uuid val=&quot;3003&quot;/&gt;&lt;isInvalidForFieldText val=&quot;0&quot;/&gt;&lt;hasMultipleQuizShape val=&quot;1&quot;/&gt;&lt;Image&gt;&lt;filename val=&quot;D:\BAI THI CO THU\data\asimages\{B274D75A-14D5-4738-AC63-EDCC2C7F04E9}_19.png&quot;/&gt;&lt;left val=&quot;147&quot;/&gt;&lt;top val=&quot;252&quot;/&gt;&lt;width val=&quot;97&quot;/&gt;&lt;height val=&quot;59&quot;/&gt;&lt;hasText val=&quot;1&quot;/&gt;&lt;/Image&gt;&lt;/ThreeDShape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08.0375]]&gt;&lt;/Top&gt;&lt;/ChangeData&gt;"/>
  <p:tag name="MMPROD_ABSOLUTEPOSITIONID" val="3004"/>
  <p:tag name="MMPROD_ID" val="10413"/>
  <p:tag name="MMPROD_TYPE" val="10028"/>
  <p:tag name="MMPROD_COLLECTIONCONTAINERID" val="10405"/>
  <p:tag name="MMPROD_PARENTID" val="10415"/>
  <p:tag name="HTML_AUTOSHAPE_INFO" val="&lt;ThreeDShapeInfo&gt;&lt;uuid val=&quot;3004&quot;/&gt;&lt;isInvalidForFieldText val=&quot;0&quot;/&gt;&lt;hasMultipleQuizShape val=&quot;1&quot;/&gt;&lt;Image&gt;&lt;filename val=&quot;D:\BAI THI CO THU\data\asimages\{F7EDBA14-953C-4E4B-8C4F-1990B79FDDB4}_19.png&quot;/&gt;&lt;left val=&quot;147&quot;/&gt;&lt;top val=&quot;300&quot;/&gt;&lt;width val=&quot;97&quot;/&gt;&lt;height val=&quot;59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AF214F7F-B1E2-4C77-A26F-B4A93BCA4040}&quot;/&gt;&lt;isInvalidForFieldText val=&quot;0&quot;/&gt;&lt;Image&gt;&lt;filename val=&quot;D:\BAI THI CO THU\data\asimages\{AF214F7F-B1E2-4C77-A26F-B4A93BCA4040}_19.png&quot;/&gt;&lt;left val=&quot;192&quot;/&gt;&lt;top val=&quot;444&quot;/&gt;&lt;width val=&quot;27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1C7E45FB-8163-47D5-A337-202C4B4AD27D}&quot;/&gt;&lt;isInvalidForFieldText val=&quot;0&quot;/&gt;&lt;Image&gt;&lt;filename val=&quot;D:\BAI THI CO THU\data\asimages\{1C7E45FB-8163-47D5-A337-202C4B4AD27D}_19.png&quot;/&gt;&lt;left val=&quot;191&quot;/&gt;&lt;top val=&quot;438&quot;/&gt;&lt;width val=&quot;292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BA3352B3-EE66-417C-9C1E-4041E3A6EB4D}&quot;/&gt;&lt;isInvalidForFieldText val=&quot;0&quot;/&gt;&lt;Image&gt;&lt;filename val=&quot;D:\BAI THI CO THU\data\asimages\{BA3352B3-EE66-417C-9C1E-4041E3A6EB4D}_19.png&quot;/&gt;&lt;left val=&quot;196&quot;/&gt;&lt;top val=&quot;418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7DCC0821-F12C-433F-A9BD-7A0E6FAFC58D}&quot;/&gt;&lt;isInvalidForFieldText val=&quot;0&quot;/&gt;&lt;Image&gt;&lt;filename val=&quot;D:\BAI THI CO THU\data\asimages\{7DCC0821-F12C-433F-A9BD-7A0E6FAFC58D}_19.png&quot;/&gt;&lt;left val=&quot;183&quot;/&gt;&lt;top val=&quot;42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DF3D9132-B7C7-427F-A99B-C8DC1D52A391}&quot;/&gt;&lt;isInvalidForFieldText val=&quot;0&quot;/&gt;&lt;Image&gt;&lt;filename val=&quot;D:\BAI THI CO THU\data\asimages\{DF3D9132-B7C7-427F-A99B-C8DC1D52A391}_19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E142C5CA-7D52-4D16-BB16-D53BF5E7B4C0}&quot;/&gt;&lt;isInvalidForFieldText val=&quot;0&quot;/&gt;&lt;Image&gt;&lt;filename val=&quot;D:\BAI THI CO THU\data\asimages\{E142C5CA-7D52-4D16-BB16-D53BF5E7B4C0}_19.png&quot;/&gt;&lt;left val=&quot;204&quot;/&gt;&lt;top val=&quot;423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839D6D98-B27D-4D73-B16E-62184CDE97D7}&quot;/&gt;&lt;isInvalidForFieldText val=&quot;0&quot;/&gt;&lt;Image&gt;&lt;filename val=&quot;D:\BAI THI CO THU\data\asimages\{839D6D98-B27D-4D73-B16E-62184CDE97D7}_19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A138812D-6F63-41D0-8651-9B38DB63D142}_19.png&quot;/&gt;&lt;left val=&quot;496&quot;/&gt;&lt;top val=&quot;450&quot;/&gt;&lt;width val=&quot;91&quot;/&gt;&lt;height val=&quot;3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75A9BF45-377D-42A2-8742-6CEABC058A8D}_2.png&quot;/&gt;&lt;left val=&quot;70&quot;/&gt;&lt;top val=&quot;200&quot;/&gt;&lt;width val=&quot;32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AB508FCE-E126-492A-B5DD-E5C422E9EC1A}_19.png&quot;/&gt;&lt;left val=&quot;594&quot;/&gt;&lt;top val=&quot;450&quot;/&gt;&lt;width val=&quot;91&quot;/&gt;&lt;height val=&quot;34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A8FC3B4E-719B-400B-8673-77FC41733C3E}_19.png&quot;/&gt;&lt;left val=&quot;168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69"/>
  <p:tag name="MAX_POSSIBLE_WIDTH" val="304.56"/>
  <p:tag name="MMPROD_LASTVALUES" val="&lt;ChangeData&gt;&lt;Text&gt;&lt;![CDATA[21 : 3]]&gt;&lt;/Text&gt;&lt;FontSize&gt;&lt;![CDATA[28]]&gt;&lt;/FontSize&gt;&lt;Left&gt;&lt;![CDATA[80.2]]&gt;&lt;/Left&gt;&lt;Top&gt;&lt;![CDATA[308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D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69"/>
  <p:tag name="MAX_POSSIBLE_WIDTH" val="304.56"/>
  <p:tag name="MMPROD_LASTVALUES" val="&lt;ChangeData&gt;&lt;Text&gt;&lt;![CDATA[21 : 7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69"/>
  <p:tag name="MAX_POSSIBLE_WIDTH" val="304.56"/>
  <p:tag name="MMPROD_LASTVALUES" val="&lt;ChangeData&gt;&lt;Text&gt;&lt;![CDATA[24 : 4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76"/>
  <p:tag name="MAX_POSSIBLE_WIDTH" val="304.56"/>
  <p:tag name="MMPROD_LASTVALUES" val="&lt;ChangeData&gt;&lt;Text&gt;&lt;![CDATA[24 : 6 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28]]&gt;&lt;/FontSize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0]]&gt;&lt;/SlideID&gt;&lt;/ChangeData&gt;"/>
  <p:tag name="MMPROD_PASSDATA" val="&lt;object type=&quot;10050&quot; unique_id=&quot;10279&quot;&gt;&lt;property id=&quot;10020&quot; value=&quot;2&quot;/&gt;&lt;property id=&quot;10191&quot; value=&quot;-1&quot;/&gt;&lt;/object&gt;"/>
  <p:tag name="MMPROD_FAILDATA" val="&lt;object type=&quot;10051&quot; unique_id=&quot;10280&quot;&gt;&lt;property id=&quot;10020&quot; value=&quot;2&quot;/&gt;&lt;property id=&quot;10191&quot; value=&quot;-1&quot;/&gt;&lt;/object&gt;"/>
  <p:tag name="MMPROD_ID" val="10288"/>
  <p:tag name="MMPROD_TYPE" val="10008"/>
  <p:tag name="MMPROD_DATA" val="&lt;property id=&quot;10026&quot; value=&quot;10&quot;/&gt;&lt;property id=&quot;10027&quot; value=&quot;Interaction10277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5,1444792120,D:\BAI THI CO THU\Bài thi ĐT_pptx\Media.ppcx"/>
  <p:tag name="HTML_SHAPEINFO" val="&lt;SlideThumbPath val=&quot;Slide20.PNG&quot;/&gt;"/>
  <p:tag name="MMPROD_ANSWERCOUNT" val="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77"/>
  <p:tag name="MMPROD_ABSOLUTEPOSITIONID" val="100"/>
  <p:tag name="MMPROD_LASTVALUES" val="&lt;ChangeData&gt;&lt;Text&gt;&lt;![CDATA[Bài 2: a) tìm x: 12 : x = 2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539E15FD-7F92-4E1F-BAF8-871C76AB664D}_20.png&quot;/&gt;&lt;left val=&quot;36&quot;/&gt;&lt;top val=&quot;84&quot;/&gt;&lt;width val=&quot;649&quot;/&gt;&lt;height val=&quot;99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5C4FF9B7-F3CF-4977-9804-C17B65475971}&quot;/&gt;&lt;isInvalidForFieldText val=&quot;0&quot;/&gt;&lt;Image&gt;&lt;filename val=&quot;D:\BAI THI CO THU\data\asimages\{5C4FF9B7-F3CF-4977-9804-C17B65475971}_20.png&quot;/&gt;&lt;left val=&quot;204&quot;/&gt;&lt;top val=&quot;444&quot;/&gt;&lt;width val=&quot;27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68B3C200-D030-4CB1-ADA9-89929C9D6EB2}&quot;/&gt;&lt;isInvalidForFieldText val=&quot;0&quot;/&gt;&lt;Image&gt;&lt;filename val=&quot;D:\BAI THI CO THU\data\asimages\{68B3C200-D030-4CB1-ADA9-89929C9D6EB2}_20.png&quot;/&gt;&lt;left val=&quot;200&quot;/&gt;&lt;top val=&quot;444&quot;/&gt;&lt;width val=&quot;292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6A256A10-C93D-4FD7-A6DC-2ACC3A9AF578}&quot;/&gt;&lt;isInvalidForFieldText val=&quot;0&quot;/&gt;&lt;Image&gt;&lt;filename val=&quot;D:\BAI THI CO THU\data\asimages\{6A256A10-C93D-4FD7-A6DC-2ACC3A9AF578}_20.png&quot;/&gt;&lt;left val=&quot;198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90A53320-F862-4695-A608-3F7D2E3E003C}&quot;/&gt;&lt;isInvalidForFieldText val=&quot;0&quot;/&gt;&lt;Image&gt;&lt;filename val=&quot;D:\BAI THI CO THU\data\asimages\{90A53320-F862-4695-A608-3F7D2E3E003C}_20.png&quot;/&gt;&lt;left val=&quot;204&quot;/&gt;&lt;top val=&quot;444&quot;/&gt;&lt;width val=&quot;27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3DFE6FF5-12B4-4AD0-A05B-3E76CBE396D8}&quot;/&gt;&lt;isInvalidForFieldText val=&quot;0&quot;/&gt;&lt;Image&gt;&lt;filename val=&quot;D:\BAI THI CO THU\data\asimages\{3DFE6FF5-12B4-4AD0-A05B-3E76CBE396D8}_20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9D0E05D3-FF35-491E-B001-4A5CB4ECA41E}_20.png&quot;/&gt;&lt;left val=&quot;496&quot;/&gt;&lt;top val=&quot;450&quot;/&gt;&lt;width val=&quot;91&quot;/&gt;&lt;height val=&quot;3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84AFF3AD-4F9B-4718-B5DA-7B039587EC6F}_2.png&quot;/&gt;&lt;left val=&quot;70&quot;/&gt;&lt;top val=&quot;230&quot;/&gt;&lt;width val=&quot;6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421EA36D-8C90-497D-A5CF-AB445410633C}_20.png&quot;/&gt;&lt;left val=&quot;594&quot;/&gt;&lt;top val=&quot;450&quot;/&gt;&lt;width val=&quot;91&quot;/&gt;&lt;height val=&quot;34&quot;/&gt;&lt;hasText val=&quot;1&quot;/&gt;&lt;/Image&gt;&lt;/ThreeDShape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A64A1B2C-8D4B-4125-8165-93C2B5EEE64F}_20.png&quot;/&gt;&lt;left val=&quot;168&quot;/&gt;&lt;top val=&quot;18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46]]&gt;&lt;/Left&gt;&lt;Top&gt;&lt;![CDATA[190.0001]]&gt;&lt;/Top&gt;&lt;/ChangeData&gt;"/>
  <p:tag name="MMPROD_ID" val="10281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82&quot;&gt;&lt;property id=&quot;10020&quot; value=&quot;9&quot;/&gt;&lt;property id=&quot;10102&quot; value=&quot;0&quot;/&gt;&lt;property id=&quot;10191&quot; value=&quot;-1&quot;/&gt;&lt;/object&gt;"/>
  <p:tag name="MMPROD_COLLECTIONCONTAINERID" val="10278"/>
  <p:tag name="MMPROD_PARENTID" val="10288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5E35929B-5174-474D-AE78-716A0DF3DF93}_20.png&quot;/&gt;&lt;left val=&quot;261&quot;/&gt;&lt;top val=&quot;182&quot;/&gt;&lt;width val=&quot;65&quot;/&gt;&lt;height val=&quot;59&quot;/&gt;&lt;hasText val=&quot;1&quot;/&gt;&lt;/Image&gt;&lt;Image&gt;&lt;filename val=&quot;D:\BAI THI CO THU\data\asimages\{47B8CC93-EDFE-4F52-AD8C-9664BCD9A61A}_20.png&quot;/&gt;&lt;left val=&quot;298&quot;/&gt;&lt;top val=&quot;182&quot;/&gt;&lt;width val=&quot;401&quot;/&gt;&lt;height val=&quot;59&quot;/&gt;&lt;hasText val=&quot;1&quot;/&gt;&lt;/Image&gt;&lt;/ThreeDShape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46]]&gt;&lt;/Left&gt;&lt;Top&gt;&lt;![CDATA[237.2001]]&gt;&lt;/Top&gt;&lt;/ChangeData&gt;"/>
  <p:tag name="MMPROD_ID" val="10283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284&quot;&gt;&lt;property id=&quot;10020&quot; value=&quot;9&quot;/&gt;&lt;property id=&quot;10102&quot; value=&quot;0&quot;/&gt;&lt;property id=&quot;10191&quot; value=&quot;-1&quot;/&gt;&lt;/object&gt;"/>
  <p:tag name="MMPROD_COLLECTIONCONTAINERID" val="10278"/>
  <p:tag name="MMPROD_PARENTID" val="10288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92E19F9F-FCC7-4542-BEA4-0021143FDEBF}_20.png&quot;/&gt;&lt;left val=&quot;261&quot;/&gt;&lt;top val=&quot;229&quot;/&gt;&lt;width val=&quot;64&quot;/&gt;&lt;height val=&quot;59&quot;/&gt;&lt;hasText val=&quot;1&quot;/&gt;&lt;/Image&gt;&lt;Image&gt;&lt;filename val=&quot;D:\BAI THI CO THU\data\asimages\{1EEB9432-430C-4EFE-943F-EAFC2F8E76AC}_20.png&quot;/&gt;&lt;left val=&quot;298&quot;/&gt;&lt;top val=&quot;229&quot;/&gt;&lt;width val=&quot;401&quot;/&gt;&lt;height val=&quot;59&quot;/&gt;&lt;hasText val=&quot;1&quot;/&gt;&lt;/Image&gt;&lt;/ThreeDShape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46]]&gt;&lt;/Left&gt;&lt;Top&gt;&lt;![CDATA[284.4001]]&gt;&lt;/Top&gt;&lt;/ChangeData&gt;"/>
  <p:tag name="MMPROD_ID" val="1028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286&quot;&gt;&lt;property id=&quot;10020&quot; value=&quot;9&quot;/&gt;&lt;property id=&quot;10102&quot; value=&quot;0&quot;/&gt;&lt;property id=&quot;10191&quot; value=&quot;-1&quot;/&gt;&lt;/object&gt;"/>
  <p:tag name="MMPROD_COLLECTIONCONTAINERID" val="10278"/>
  <p:tag name="MMPROD_PARENTID" val="10288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BAI THI CO THU\data\asimages\{8982EA1E-C4FC-409C-8B0F-7F0D7707E03B}_20.png&quot;/&gt;&lt;left val=&quot;261&quot;/&gt;&lt;top val=&quot;276&quot;/&gt;&lt;width val=&quot;64&quot;/&gt;&lt;height val=&quot;59&quot;/&gt;&lt;hasText val=&quot;1&quot;/&gt;&lt;/Image&gt;&lt;Image&gt;&lt;filename val=&quot;D:\BAI THI CO THU\data\asimages\{CC949C26-B091-4E60-A4E8-CA72BC859451}_20.png&quot;/&gt;&lt;left val=&quot;297&quot;/&gt;&lt;top val=&quot;276&quot;/&gt;&lt;width val=&quot;403&quot;/&gt;&lt;height val=&quot;59&quot;/&gt;&lt;hasText val=&quot;1&quot;/&gt;&lt;/Image&gt;&lt;/ThreeDShape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536BC1BC-1C51-4F41-B2D2-1243008C1DC6}&quot;/&gt;&lt;isInvalidForFieldText val=&quot;0&quot;/&gt;&lt;Image&gt;&lt;filename val=&quot;D:\BAI THI CO THU\data\asimages\{536BC1BC-1C51-4F41-B2D2-1243008C1DC6}_20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E791A5B8-ED9D-49C7-A56B-86E3607EBBE1}&quot;/&gt;&lt;isInvalidForFieldText val=&quot;0&quot;/&gt;&lt;Image&gt;&lt;filename val=&quot;D:\BAI THI CO THU\data\asimages\{E791A5B8-ED9D-49C7-A56B-86E3607EBBE1}_20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 = 7]]&gt;&lt;/Text&gt;&lt;FontSize&gt;&lt;![CDATA[28]]&gt;&lt;/FontSize&gt;&lt;Left&gt;&lt;![CDATA[121]]&gt;&lt;/Left&gt;&lt;Top&gt;&lt;![CDATA[224.0001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 = 6]]&gt;&lt;/Text&gt;&lt;FontSize&gt;&lt;![CDATA[28]]&gt;&lt;/FontSize&gt;&lt;Left&gt;&lt;![CDATA[122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 =2]]&gt;&lt;/Text&gt;&lt;FontSize&gt;&lt;![CDATA[28]]&gt;&lt;/FontSize&gt;&lt;Left&gt;&lt;![CDATA[122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A59E3BF8-D280-4551-8157-1AF6E38B7992}_2.png&quot;/&gt;&lt;left val=&quot;102&quot;/&gt;&lt;top val=&quot;348&quot;/&gt;&lt;width val=&quot;565&quot;/&gt;&lt;height val=&quot;37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6]]&gt;&lt;/SlideID&gt;&lt;/ChangeData&gt;"/>
  <p:tag name="MMPROD_PASSDATA" val="&lt;object type=&quot;10050&quot; unique_id=&quot;10336&quot;&gt;&lt;property id=&quot;10020&quot; value=&quot;2&quot;/&gt;&lt;property id=&quot;10191&quot; value=&quot;-1&quot;/&gt;&lt;/object&gt;"/>
  <p:tag name="MMPROD_FAILDATA" val="&lt;object type=&quot;10051&quot; unique_id=&quot;10337&quot;&gt;&lt;property id=&quot;10020&quot; value=&quot;2&quot;/&gt;&lt;property id=&quot;10191&quot; value=&quot;-1&quot;/&gt;&lt;/object&gt;"/>
  <p:tag name="MMPROD_ID" val="10334"/>
  <p:tag name="MMPROD_TYPE" val="10055"/>
  <p:tag name="MMPROD_DATA" val="&lt;property id=&quot;10026&quot; value=&quot;10&quot;/&gt;&lt;property id=&quot;10027&quot; value=&quot;Interaction10334&quot;/&gt;&lt;property id=&quot;10028&quot; value=&quot;0&quot;/&gt;&lt;property id=&quot;10063&quot; value=&quot;1&quot;/&gt;&lt;property id=&quot;10070&quot; value=&quot;Đúng / sai 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6,1444792120,D:\BAI THI CO THU\Bài thi ĐT_pptx\Media.ppcx"/>
  <p:tag name="HTML_SHAPEINFO" val="&lt;SlideThumbPath val=&quot;Slide21.PNG&quot;/&gt;"/>
  <p:tag name="MMPROD_ANSWERCOUNT" val="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34"/>
  <p:tag name="MMPROD_ABSOLUTEPOSITIONID" val="100"/>
  <p:tag name="MMPROD_LASTVALUES" val="&lt;ChangeData&gt;&lt;Text&gt;&lt;![CDATA[Bài 2 b. Em hãy chọn đáp án em cho là  đúng .&amp;#x0D;&amp;#x0A;42 : x = 6&amp;#x0D;&amp;#x0A;x = 7. Đúng hay sai.&amp;#x0D;&amp;#x0A;]]&gt;&lt;/Text&gt;&lt;FontSize&gt;&lt;![CDATA[1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A3F68662-D226-4BCF-9B1F-17CE3A33DD73}_21.png&quot;/&gt;&lt;left val=&quot;36&quot;/&gt;&lt;top val=&quot;99&quot;/&gt;&lt;width val=&quot;649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53&quot;/&gt;&lt;lineCharCount val=&quot;11&quot;/&gt;&lt;lineCharCount val=&quot;22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3E8BE631-320B-40E5-8989-05B39EDB6D81}&quot;/&gt;&lt;isInvalidForFieldText val=&quot;0&quot;/&gt;&lt;Image&gt;&lt;filename val=&quot;D:\BAI THI CO THU\data\asimages\{3E8BE631-320B-40E5-8989-05B39EDB6D81}_21.png&quot;/&gt;&lt;left val=&quot;219&quot;/&gt;&lt;top val=&quot;444&quot;/&gt;&lt;width val=&quot;278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62D6792B-A10F-4830-A393-9E22E9C11063}&quot;/&gt;&lt;isInvalidForFieldText val=&quot;0&quot;/&gt;&lt;Image&gt;&lt;filename val=&quot;D:\BAI THI CO THU\data\asimages\{62D6792B-A10F-4830-A393-9E22E9C11063}_21.png&quot;/&gt;&lt;left val=&quot;198&quot;/&gt;&lt;top val=&quot;444&quot;/&gt;&lt;width val=&quot;292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0856C3AA-7603-49FF-9EBD-989A68B4F5E7}&quot;/&gt;&lt;isInvalidForFieldText val=&quot;0&quot;/&gt;&lt;Image&gt;&lt;filename val=&quot;D:\BAI THI CO THU\data\asimages\{0856C3AA-7603-49FF-9EBD-989A68B4F5E7}_21.png&quot;/&gt;&lt;left val=&quot;19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DC9972FB-6C0B-4C41-8339-F38CB2E7DAEC}&quot;/&gt;&lt;isInvalidForFieldText val=&quot;0&quot;/&gt;&lt;Image&gt;&lt;filename val=&quot;D:\BAI THI CO THU\data\asimages\{DC9972FB-6C0B-4C41-8339-F38CB2E7DAEC}_21.png&quot;/&gt;&lt;left val=&quot;199&quot;/&gt;&lt;top val=&quot;447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30A8DABC-73D4-4496-A44C-DB08B5674868}&quot;/&gt;&lt;isInvalidForFieldText val=&quot;0&quot;/&gt;&lt;Image&gt;&lt;filename val=&quot;D:\BAI THI CO THU\data\asimages\{30A8DABC-73D4-4496-A44C-DB08B5674868}_21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C0D3F236-C14A-426B-8983-A2B0239FBF48}_21.png&quot;/&gt;&lt;left val=&quot;496&quot;/&gt;&lt;top val=&quot;450&quot;/&gt;&lt;width val=&quot;91&quot;/&gt;&lt;height val=&quot;34&quot;/&gt;&lt;hasText val=&quot;1&quot;/&gt;&lt;/Image&gt;&lt;/ThreeDShape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AF55F131-A42E-4036-B2A7-025F3DCAD419}_21.png&quot;/&gt;&lt;left val=&quot;594&quot;/&gt;&lt;top val=&quot;450&quot;/&gt;&lt;width val=&quot;91&quot;/&gt;&lt;height val=&quot;34&quot;/&gt;&lt;hasText val=&quot;1&quot;/&gt;&lt;/Image&gt;&lt;/ThreeDShape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7A0C917C-E55A-45C3-9CC8-9CACB8B1A6E0}_21.png&quot;/&gt;&lt;left val=&quot;168&quot;/&gt;&lt;top val=&quot;24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4149B54E-9409-490D-922D-1E36F72DEACE}_2.png&quot;/&gt;&lt;left val=&quot;82&quot;/&gt;&lt;top val=&quot;236&quot;/&gt;&lt;width val=&quot;5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84.8]]&gt;&lt;/Left&gt;&lt;Top&gt;&lt;![CDATA[237.2001]]&gt;&lt;/Top&gt;&lt;/ChangeData&gt;"/>
  <p:tag name="MMPROD_ID" val="10338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339&quot;&gt;&lt;property id=&quot;10020&quot; value=&quot;9&quot;/&gt;&lt;property id=&quot;10102&quot; value=&quot;0&quot;/&gt;&lt;property id=&quot;10191&quot; value=&quot;-1&quot;/&gt;&lt;/object&gt;"/>
  <p:tag name="MMPROD_COLLECTIONCONTAINERID" val="10335"/>
  <p:tag name="MMPROD_PARENTID" val="1033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5742FD94-0821-4789-A1B0-340786BEB05E}_21.png&quot;/&gt;&lt;left val=&quot;300&quot;/&gt;&lt;top val=&quot;229&quot;/&gt;&lt;width val=&quot;65&quot;/&gt;&lt;height val=&quot;59&quot;/&gt;&lt;hasText val=&quot;1&quot;/&gt;&lt;/Image&gt;&lt;Image&gt;&lt;filename val=&quot;D:\BAI THI CO THU\data\asimages\{4CE1C9B2-8697-4DC5-96DE-C4A17884B71F}_21.png&quot;/&gt;&lt;left val=&quot;336&quot;/&gt;&lt;top val=&quot;229&quot;/&gt;&lt;width val=&quot;402&quot;/&gt;&lt;height val=&quot;59&quot;/&gt;&lt;hasText val=&quot;1&quot;/&gt;&lt;/Image&gt;&lt;/ThreeDShape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84.8]]&gt;&lt;/Left&gt;&lt;Top&gt;&lt;![CDATA[284.4001]]&gt;&lt;/Top&gt;&lt;/ChangeData&gt;"/>
  <p:tag name="MMPROD_ID" val="10340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341&quot;&gt;&lt;property id=&quot;10020&quot; value=&quot;9&quot;/&gt;&lt;property id=&quot;10102&quot; value=&quot;0&quot;/&gt;&lt;property id=&quot;10191&quot; value=&quot;-1&quot;/&gt;&lt;/object&gt;"/>
  <p:tag name="MMPROD_COLLECTIONCONTAINERID" val="10335"/>
  <p:tag name="MMPROD_PARENTID" val="1033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15665435-257B-4B6B-8101-0AD52F4A9E63}_21.png&quot;/&gt;&lt;left val=&quot;300&quot;/&gt;&lt;top val=&quot;276&quot;/&gt;&lt;width val=&quot;64&quot;/&gt;&lt;height val=&quot;59&quot;/&gt;&lt;hasText val=&quot;1&quot;/&gt;&lt;/Image&gt;&lt;Image&gt;&lt;filename val=&quot;D:\BAI THI CO THU\data\asimages\{DB1572E5-448A-4A09-ABE7-A59993A34F84}_21.png&quot;/&gt;&lt;left val=&quot;336&quot;/&gt;&lt;top val=&quot;276&quot;/&gt;&lt;width val=&quot;402&quot;/&gt;&lt;height val=&quot;59&quot;/&gt;&lt;hasText val=&quot;1&quot;/&gt;&lt;/Image&gt;&lt;/ThreeDShape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6A39198B-1CD0-490C-89CB-C4005CFE7679}&quot;/&gt;&lt;isInvalidForFieldText val=&quot;0&quot;/&gt;&lt;Image&gt;&lt;filename val=&quot;D:\BAI THI CO THU\data\asimages\{6A39198B-1CD0-490C-89CB-C4005CFE7679}_21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AB1279A9-DDE6-4535-B213-A0F06CA4CC89}&quot;/&gt;&lt;isInvalidForFieldText val=&quot;0&quot;/&gt;&lt;Image&gt;&lt;filename val=&quot;D:\BAI THI CO THU\data\asimages\{AB1279A9-DDE6-4535-B213-A0F06CA4CC89}_21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28]]&gt;&lt;/FontSize&gt;&lt;Left&gt;&lt;![CDATA[122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úng]]&gt;&lt;/Text&gt;&lt;FontSize&gt;&lt;![CDATA[28]]&gt;&lt;/FontSize&gt;&lt;Left&gt;&lt;![CDATA[122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2]]&gt;&lt;/SlideID&gt;&lt;/ChangeData&gt;"/>
  <p:tag name="MMPROD_PASSDATA" val="&lt;object type=&quot;10050&quot; unique_id=&quot;10314&quot;&gt;&lt;property id=&quot;10020&quot; value=&quot;2&quot;/&gt;&lt;property id=&quot;10191&quot; value=&quot;-1&quot;/&gt;&lt;/object&gt;"/>
  <p:tag name="MMPROD_FAILDATA" val="&lt;object type=&quot;10051&quot; unique_id=&quot;10315&quot;&gt;&lt;property id=&quot;10020&quot; value=&quot;2&quot;/&gt;&lt;property id=&quot;10191&quot; value=&quot;-1&quot;/&gt;&lt;/object&gt;"/>
  <p:tag name="MMPROD_ID" val="10312"/>
  <p:tag name="MMPROD_TYPE" val="10008"/>
  <p:tag name="MMPROD_DATA" val="&lt;property id=&quot;10026&quot; value=&quot;10&quot;/&gt;&lt;property id=&quot;10027&quot; value=&quot;Interaction1031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7,1444792120,D:\BAI THI CO THU\Bài thi ĐT_pptx\Media.ppcx"/>
  <p:tag name="HTML_SHAPEINFO" val="&lt;SlideThumbPath val=&quot;Slide22.PNG&quot;/&gt;"/>
  <p:tag name="MMPROD_ANSWERCOUNT" val="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12"/>
  <p:tag name="MMPROD_ABSOLUTEPOSITIONID" val="100"/>
  <p:tag name="MMPROD_LASTVALUES" val="&lt;ChangeData&gt;&lt;Text&gt;&lt;![CDATA[Bài 2 : c) 27 : x = 3 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B572090E-1E9B-41AF-A4FF-18502A1D45B1}_22.png&quot;/&gt;&lt;left val=&quot;36&quot;/&gt;&lt;top val=&quot;105&quot;/&gt;&lt;width val=&quot;649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AD367383-E308-4BB2-BE9D-601C4FFB7B1A}&quot;/&gt;&lt;isInvalidForFieldText val=&quot;0&quot;/&gt;&lt;Image&gt;&lt;filename val=&quot;D:\BAI THI CO THU\data\asimages\{AD367383-E308-4BB2-BE9D-601C4FFB7B1A}_22.png&quot;/&gt;&lt;left val=&quot;210&quot;/&gt;&lt;top val=&quot;444&quot;/&gt;&lt;width val=&quot;278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99C470BF-F6D1-4ED0-A3AC-1035CFA72462}&quot;/&gt;&lt;isInvalidForFieldText val=&quot;0&quot;/&gt;&lt;Image&gt;&lt;filename val=&quot;D:\BAI THI CO THU\data\asimages\{99C470BF-F6D1-4ED0-A3AC-1035CFA72462}_22.png&quot;/&gt;&lt;left val=&quot;203&quot;/&gt;&lt;top val=&quot;438&quot;/&gt;&lt;width val=&quot;292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B9933471-F367-4AE5-BC38-9F62C19E17C9}&quot;/&gt;&lt;isInvalidForFieldText val=&quot;0&quot;/&gt;&lt;Image&gt;&lt;filename val=&quot;D:\BAI THI CO THU\data\asimages\{B9933471-F367-4AE5-BC38-9F62C19E17C9}_22.png&quot;/&gt;&lt;left val=&quot;209&quot;/&gt;&lt;top val=&quot;438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F9C1381B-C78E-43D7-8DFE-3D1B47217CF5}&quot;/&gt;&lt;isInvalidForFieldText val=&quot;0&quot;/&gt;&lt;Image&gt;&lt;filename val=&quot;D:\BAI THI CO THU\data\asimages\{F9C1381B-C78E-43D7-8DFE-3D1B47217CF5}_22.png&quot;/&gt;&lt;left val=&quot;208&quot;/&gt;&lt;top val=&quot;437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414B7700-7CC2-4417-A45D-1DD56B505C5D}_2.png&quot;/&gt;&lt;left val=&quot;64&quot;/&gt;&lt;top val=&quot;314&quot;/&gt;&lt;width val=&quot;51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40F626E7-E938-430D-9A67-3E7342F6AB2B}&quot;/&gt;&lt;isInvalidForFieldText val=&quot;0&quot;/&gt;&lt;Image&gt;&lt;filename val=&quot;D:\BAI THI CO THU\data\asimages\{40F626E7-E938-430D-9A67-3E7342F6AB2B}_22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FA47A2D6-764D-4D33-BE38-BFAC633A73AF}_22.png&quot;/&gt;&lt;left val=&quot;496&quot;/&gt;&lt;top val=&quot;450&quot;/&gt;&lt;width val=&quot;91&quot;/&gt;&lt;height val=&quot;34&quot;/&gt;&lt;hasText val=&quot;1&quot;/&gt;&lt;/Image&gt;&lt;/ThreeDShape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8559FC39-8D89-43E7-A405-D1CD6A969E6F}_22.png&quot;/&gt;&lt;left val=&quot;594&quot;/&gt;&lt;top val=&quot;450&quot;/&gt;&lt;width val=&quot;91&quot;/&gt;&lt;height val=&quot;34&quot;/&gt;&lt;hasText val=&quot;1&quot;/&gt;&lt;/Image&gt;&lt;/ThreeDShape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A4F6476C-8CEA-4360-ABA2-DD9DB644DC1C}_22.png&quot;/&gt;&lt;left val=&quot;168&quot;/&gt;&lt;top val=&quot;24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66.8]]&gt;&lt;/Left&gt;&lt;Top&gt;&lt;![CDATA[214.0001]]&gt;&lt;/Top&gt;&lt;/ChangeData&gt;"/>
  <p:tag name="MMPROD_ID" val="1031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317&quot;&gt;&lt;property id=&quot;10020&quot; value=&quot;9&quot;/&gt;&lt;property id=&quot;10102&quot; value=&quot;0&quot;/&gt;&lt;property id=&quot;10191&quot; value=&quot;-1&quot;/&gt;&lt;/object&gt;"/>
  <p:tag name="MMPROD_COLLECTIONCONTAINERID" val="10313"/>
  <p:tag name="MMPROD_PARENTID" val="10312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732BB87D-E944-4896-A9E4-DF8450B4CEA4}_22.png&quot;/&gt;&lt;left val=&quot;282&quot;/&gt;&lt;top val=&quot;206&quot;/&gt;&lt;width val=&quot;65&quot;/&gt;&lt;height val=&quot;59&quot;/&gt;&lt;hasText val=&quot;1&quot;/&gt;&lt;/Image&gt;&lt;Image&gt;&lt;filename val=&quot;D:\BAI THI CO THU\data\asimages\{E9FFFAD8-96BE-4F0B-AD90-BA3406C3CD9A}_22.png&quot;/&gt;&lt;left val=&quot;318&quot;/&gt;&lt;top val=&quot;206&quot;/&gt;&lt;width val=&quot;402&quot;/&gt;&lt;height val=&quot;59&quot;/&gt;&lt;hasText val=&quot;1&quot;/&gt;&lt;/Image&gt;&lt;/ThreeDShape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66.8]]&gt;&lt;/Left&gt;&lt;Top&gt;&lt;![CDATA[261.2001]]&gt;&lt;/Top&gt;&lt;/ChangeData&gt;"/>
  <p:tag name="MMPROD_ID" val="1031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319&quot;&gt;&lt;property id=&quot;10020&quot; value=&quot;9&quot;/&gt;&lt;property id=&quot;10102&quot; value=&quot;0&quot;/&gt;&lt;property id=&quot;10191&quot; value=&quot;-1&quot;/&gt;&lt;/object&gt;"/>
  <p:tag name="MMPROD_COLLECTIONCONTAINERID" val="10313"/>
  <p:tag name="MMPROD_PARENTID" val="10312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37DA7016-E124-4475-8C70-95700734D005}_22.png&quot;/&gt;&lt;left val=&quot;282&quot;/&gt;&lt;top val=&quot;253&quot;/&gt;&lt;width val=&quot;64&quot;/&gt;&lt;height val=&quot;59&quot;/&gt;&lt;hasText val=&quot;1&quot;/&gt;&lt;/Image&gt;&lt;Image&gt;&lt;filename val=&quot;D:\BAI THI CO THU\data\asimages\{FBBF5798-73D0-44FC-B685-E73A6ABC192E}_22.png&quot;/&gt;&lt;left val=&quot;318&quot;/&gt;&lt;top val=&quot;253&quot;/&gt;&lt;width val=&quot;402&quot;/&gt;&lt;height val=&quot;59&quot;/&gt;&lt;hasText val=&quot;1&quot;/&gt;&lt;/Image&gt;&lt;/ThreeDShape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66.8]]&gt;&lt;/Left&gt;&lt;Top&gt;&lt;![CDATA[308.4001]]&gt;&lt;/Top&gt;&lt;/ChangeData&gt;"/>
  <p:tag name="MMPROD_ID" val="10320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321&quot;&gt;&lt;property id=&quot;10020&quot; value=&quot;9&quot;/&gt;&lt;property id=&quot;10102&quot; value=&quot;0&quot;/&gt;&lt;property id=&quot;10191&quot; value=&quot;-1&quot;/&gt;&lt;/object&gt;"/>
  <p:tag name="MMPROD_COLLECTIONCONTAINERID" val="10313"/>
  <p:tag name="MMPROD_PARENTID" val="10312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BAI THI CO THU\data\asimages\{C4244F43-7B01-4B54-942D-16AB43CA6C00}_22.png&quot;/&gt;&lt;left val=&quot;282&quot;/&gt;&lt;top val=&quot;300&quot;/&gt;&lt;width val=&quot;64&quot;/&gt;&lt;height val=&quot;59&quot;/&gt;&lt;hasText val=&quot;1&quot;/&gt;&lt;/Image&gt;&lt;Image&gt;&lt;filename val=&quot;D:\BAI THI CO THU\data\asimages\{AD9D10F0-55E2-4C33-8A25-E451474D87B9}_22.png&quot;/&gt;&lt;left val=&quot;318&quot;/&gt;&lt;top val=&quot;300&quot;/&gt;&lt;width val=&quot;403&quot;/&gt;&lt;height val=&quot;59&quot;/&gt;&lt;hasText val=&quot;1&quot;/&gt;&lt;/Image&gt;&lt;/ThreeDShape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017289F6-2C34-4F34-AE73-632F899E63F3}&quot;/&gt;&lt;isInvalidForFieldText val=&quot;0&quot;/&gt;&lt;Image&gt;&lt;filename val=&quot;D:\BAI THI CO THU\data\asimages\{017289F6-2C34-4F34-AE73-632F899E63F3}_22.png&quot;/&gt;&lt;left val=&quot;186&quot;/&gt;&lt;top val=&quot;386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47E75E35-0885-4557-9CCF-58ED3D85E662}&quot;/&gt;&lt;isInvalidForFieldText val=&quot;0&quot;/&gt;&lt;Image&gt;&lt;filename val=&quot;D:\BAI THI CO THU\data\asimages\{47E75E35-0885-4557-9CCF-58ED3D85E662}_22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.0001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C8CA9543-F38D-4B4A-B0C0-31AB808BB045}_2.png&quot;/&gt;&lt;left val=&quot;88&quot;/&gt;&lt;top val=&quot;272&quot;/&gt;&lt;width val=&quot;51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 = 9 ]]&gt;&lt;/Text&gt;&lt;FontSize&gt;&lt;![CDATA[28]]&gt;&lt;/FontSize&gt;&lt;Left&gt;&lt;![CDATA[121]]&gt;&lt;/Left&gt;&lt;Top&gt;&lt;![CDATA[224.0001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 = 8]]&gt;&lt;/Text&gt;&lt;FontSize&gt;&lt;![CDATA[28]]&gt;&lt;/FontSize&gt;&lt;Left&gt;&lt;![CDATA[122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 = 7]]&gt;&lt;/Text&gt;&lt;FontSize&gt;&lt;![CDATA[28]]&gt;&lt;/FontSize&gt;&lt;Left&gt;&lt;![CDATA[122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B8BDD858-1F1E-40C2-AA61-829E0E0177FC}_2.png&quot;/&gt;&lt;left val=&quot;255&quot;/&gt;&lt;top val=&quot;35&quot;/&gt;&lt;width val=&quot;22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2]]&gt;&lt;/SlideID&gt;&lt;/ChangeData&gt;"/>
  <p:tag name="MMPROD_PASSDATA" val="&lt;object type=&quot;10050&quot; unique_id=&quot;1038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83&quot;&gt;&lt;property id=&quot;10020&quot; value=&quot;2&quot;/&gt;&lt;property id=&quot;10102&quot; value=&quot;1&quot;/&gt;&lt;property id=&quot;10191&quot; value=&quot;-1&quot;/&gt;&lt;/object&gt;"/>
  <p:tag name="MMPROD_ID" val="10416"/>
  <p:tag name="MMPROD_TYPE" val="10016"/>
  <p:tag name="MMPROD_DATA" val="&lt;property id=&quot;10026&quot; value=&quot;10&quot;/&gt;&lt;property id=&quot;10027&quot; value=&quot;Interaction10380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8,1444792120,D:\BAI THI CO THU\Bài thi ĐT_pptx\Media.ppcx"/>
  <p:tag name="HTML_SHAPEINFO" val="&lt;SlideThumbPath val=&quot;Slide23.PNG&quot;/&gt;"/>
  <p:tag name="MMPROD_ANSWERCOUNT" val="3"/>
  <p:tag name="MMPROD_ITEMCOUNT" val="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80"/>
  <p:tag name="MMPROD_ABSOLUTEPOSITIONID" val="100"/>
  <p:tag name="MMPROD_LASTVALUES" val="&lt;ChangeData&gt;&lt;Text&gt;&lt;![CDATA[Nối số ở cột B với phép tính ở cột A ]]&gt;&lt;/Text&gt;&lt;FontSize&gt;&lt;![CDATA[44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FF0CB565-CC5C-4722-A765-A6DE175ED0FF}_23.png&quot;/&gt;&lt;left val=&quot;36&quot;/&gt;&lt;top val=&quot;60&quot;/&gt;&lt;width val=&quot;649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        Cột A ]]&gt;&lt;/Text&gt;&lt;FontSize&gt;&lt;![CDATA[24]]&gt;&lt;/FontSize&gt;&lt;Left&gt;&lt;![CDATA[0]]&gt;&lt;/Left&gt;&lt;Top&gt;&lt;![CDATA[0]]&gt;&lt;/Top&gt;&lt;/ChangeData&gt;"/>
  <p:tag name="HTML_SHAPEINFO" val="&lt;ThreeDShapeInfo&gt;&lt;uuid val=&quot;3090&quot;/&gt;&lt;isInvalidForFieldText val=&quot;0&quot;/&gt;&lt;Image&gt;&lt;filename val=&quot;D:\BAI THI CO THU\data\asimages\{0535A87F-D517-4E1F-B7EB-6F5D378CDB5A}_23.png&quot;/&gt;&lt;left val=&quot;91&quot;/&gt;&lt;top val=&quot;118&quot;/&gt;&lt;width val=&quot;305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 Cột B]]&gt;&lt;/Text&gt;&lt;FontSize&gt;&lt;![CDATA[24]]&gt;&lt;/FontSize&gt;&lt;Left&gt;&lt;![CDATA[0]]&gt;&lt;/Left&gt;&lt;Top&gt;&lt;![CDATA[0]]&gt;&lt;/Top&gt;&lt;/ChangeData&gt;"/>
  <p:tag name="HTML_SHAPEINFO" val="&lt;ThreeDShapeInfo&gt;&lt;uuid val=&quot;30910&quot;/&gt;&lt;isInvalidForFieldText val=&quot;0&quot;/&gt;&lt;Image&gt;&lt;filename val=&quot;D:\BAI THI CO THU\data\asimages\{DB0A1EBE-FA6D-4FB3-80D8-0AA13146C366}_23.png&quot;/&gt;&lt;left val=&quot;422&quot;/&gt;&lt;top val=&quot;118&quot;/&gt;&lt;width val=&quot;316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385"/>
  <p:tag name="MMPROD_TYPE" val="10023"/>
  <p:tag name="MMPROD_DATA" val="&lt;property id=&quot;10193&quot; value=&quot;A&quot;/&gt;&lt;property id=&quot;10199&quot; value=&quot;0&quot;/&gt;"/>
  <p:tag name="MMPROD_COLLECTIONCONTAINERID" val="10381"/>
  <p:tag name="MMPROD_PARENTID" val="10416"/>
  <p:tag name="HTML_SHAPEINFO" val="&lt;ThreeDShapeInfo&gt;&lt;uuid val=&quot;4001&quot;/&gt;&lt;isInvalidForFieldText val=&quot;0&quot;/&gt;&lt;Image&gt;&lt;filename val=&quot;D:\BAI THI CO THU\data\asimages\{842B06BB-1280-48F3-B4FB-0E636DA8B848}_23.png&quot;/&gt;&lt;left val=&quot;416&quot;/&gt;&lt;top val=&quot;157&quot;/&gt;&lt;width val=&quot;321&quot;/&gt;&lt;height val=&quot;59&quot;/&gt;&lt;hasText val=&quot;1&quot;/&gt;&lt;/Image&gt;&lt;/ThreeDShape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2.4375]]&gt;&lt;/Top&gt;&lt;/ChangeData&gt;"/>
  <p:tag name="MMPROD_ABSOLUTEPOSITIONID" val="4002"/>
  <p:tag name="MMPROD_ID" val="10386"/>
  <p:tag name="MMPROD_TYPE" val="10023"/>
  <p:tag name="MMPROD_DATA" val="&lt;property id=&quot;10193&quot; value=&quot;B&quot;/&gt;&lt;property id=&quot;10199&quot; value=&quot;0&quot;/&gt;"/>
  <p:tag name="MMPROD_COLLECTIONCONTAINERID" val="10381"/>
  <p:tag name="MMPROD_PARENTID" val="10416"/>
  <p:tag name="HTML_SHAPEINFO" val="&lt;ThreeDShapeInfo&gt;&lt;uuid val=&quot;4002&quot;/&gt;&lt;isInvalidForFieldText val=&quot;0&quot;/&gt;&lt;Image&gt;&lt;filename val=&quot;D:\BAI THI CO THU\data\asimages\{6D963427-F56A-4C86-A8B0-47BC0313ABD7}_23.png&quot;/&gt;&lt;left val=&quot;416&quot;/&gt;&lt;top val=&quot;204&quot;/&gt;&lt;width val=&quot;322&quot;/&gt;&lt;height val=&quot;59&quot;/&gt;&lt;hasText val=&quot;1&quot;/&gt;&lt;/Image&gt;&lt;/ThreeDShape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59.6375]]&gt;&lt;/Top&gt;&lt;/ChangeData&gt;"/>
  <p:tag name="MMPROD_ABSOLUTEPOSITIONID" val="4003"/>
  <p:tag name="MMPROD_ID" val="10387"/>
  <p:tag name="MMPROD_TYPE" val="10023"/>
  <p:tag name="MMPROD_DATA" val="&lt;property id=&quot;10193&quot; value=&quot;C&quot;/&gt;&lt;property id=&quot;10199&quot; value=&quot;0&quot;/&gt;"/>
  <p:tag name="MMPROD_COLLECTIONCONTAINERID" val="10381"/>
  <p:tag name="MMPROD_PARENTID" val="10416"/>
  <p:tag name="HTML_SHAPEINFO" val="&lt;ThreeDShapeInfo&gt;&lt;uuid val=&quot;4003&quot;/&gt;&lt;isInvalidForFieldText val=&quot;0&quot;/&gt;&lt;Image&gt;&lt;filename val=&quot;D:\BAI THI CO THU\data\asimages\{435A3519-8A5F-4CEB-8006-DB5E9F2899C1}_23.png&quot;/&gt;&lt;left val=&quot;416&quot;/&gt;&lt;top val=&quot;252&quot;/&gt;&lt;width val=&quot;322&quot;/&gt;&lt;height val=&quot;59&quot;/&gt;&lt;hasText val=&quot;1&quot;/&gt;&lt;/Image&gt;&lt;/ThreeDShape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388"/>
  <p:tag name="MMPROD_TYPE" val="10028"/>
  <p:tag name="MMPROD_COLLECTIONCONTAINERID" val="10384"/>
  <p:tag name="MMPROD_PARENTID" val="10416"/>
  <p:tag name="HTML_AUTOSHAPE_INFO" val="&lt;ThreeDShapeInfo&gt;&lt;uuid val=&quot;3001&quot;/&gt;&lt;isInvalidForFieldText val=&quot;0&quot;/&gt;&lt;hasMultipleQuizShape val=&quot;1&quot;/&gt;&lt;Image&gt;&lt;filename val=&quot;D:\BAI THI CO THU\data\asimages\{BA6BBBD8-557F-44EC-92EB-CCD61CBA784B}_23.png&quot;/&gt;&lt;left val=&quot;117&quot;/&gt;&lt;top val=&quot;157&quot;/&gt;&lt;width val=&quot;139&quot;/&gt;&lt;height val=&quot;5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444792120,D:\BAI THI CO THU\Bài thi ĐT_pptx\Media.ppcx"/>
  <p:tag name="HTML_SHAPEINFO" val="&lt;SlideThumbPath val=&quot;Slide3.PNG&quot;/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389"/>
  <p:tag name="MMPROD_TYPE" val="10028"/>
  <p:tag name="MMPROD_COLLECTIONCONTAINERID" val="10384"/>
  <p:tag name="MMPROD_PARENTID" val="10416"/>
  <p:tag name="HTML_AUTOSHAPE_INFO" val="&lt;ThreeDShapeInfo&gt;&lt;uuid val=&quot;3002&quot;/&gt;&lt;isInvalidForFieldText val=&quot;0&quot;/&gt;&lt;hasMultipleQuizShape val=&quot;1&quot;/&gt;&lt;Image&gt;&lt;filename val=&quot;D:\BAI THI CO THU\data\asimages\{7233EC0B-87C0-48C5-A126-9F6C3B5DD2F0}_23.png&quot;/&gt;&lt;left val=&quot;117&quot;/&gt;&lt;top val=&quot;204&quot;/&gt;&lt;width val=&quot;143&quot;/&gt;&lt;height val=&quot;59&quot;/&gt;&lt;hasText val=&quot;1&quot;/&gt;&lt;/Image&gt;&lt;/ThreeDShape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390"/>
  <p:tag name="MMPROD_TYPE" val="10028"/>
  <p:tag name="MMPROD_COLLECTIONCONTAINERID" val="10384"/>
  <p:tag name="MMPROD_PARENTID" val="10416"/>
  <p:tag name="HTML_AUTOSHAPE_INFO" val="&lt;ThreeDShapeInfo&gt;&lt;uuid val=&quot;3003&quot;/&gt;&lt;isInvalidForFieldText val=&quot;0&quot;/&gt;&lt;hasMultipleQuizShape val=&quot;1&quot;/&gt;&lt;Image&gt;&lt;filename val=&quot;D:\BAI THI CO THU\data\asimages\{3105FA2A-B7E9-46F1-A06D-2ED89A9E5E99}_23.png&quot;/&gt;&lt;left val=&quot;117&quot;/&gt;&lt;top val=&quot;252&quot;/&gt;&lt;width val=&quot;124&quot;/&gt;&lt;height val=&quot;59&quot;/&gt;&lt;hasText val=&quot;1&quot;/&gt;&lt;/Image&gt;&lt;/ThreeDShape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A4B1029E-1B70-487D-8617-10661294D3DA}&quot;/&gt;&lt;isInvalidForFieldText val=&quot;0&quot;/&gt;&lt;Image&gt;&lt;filename val=&quot;D:\BAI THI CO THU\data\asimages\{A4B1029E-1B70-487D-8617-10661294D3DA}_23.png&quot;/&gt;&lt;left val=&quot;210&quot;/&gt;&lt;top val=&quot;447&quot;/&gt;&lt;width val=&quot;278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552F209A-B6A3-4E0A-9683-97F2B53362CF}&quot;/&gt;&lt;isInvalidForFieldText val=&quot;0&quot;/&gt;&lt;Image&gt;&lt;filename val=&quot;D:\BAI THI CO THU\data\asimages\{552F209A-B6A3-4E0A-9683-97F2B53362CF}_23.png&quot;/&gt;&lt;left val=&quot;193&quot;/&gt;&lt;top val=&quot;444&quot;/&gt;&lt;width val=&quot;292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7DDA9AE0-9004-4769-A09C-C61E89C54450}&quot;/&gt;&lt;isInvalidForFieldText val=&quot;0&quot;/&gt;&lt;Image&gt;&lt;filename val=&quot;D:\BAI THI CO THU\data\asimages\{7DDA9AE0-9004-4769-A09C-C61E89C54450}_23.png&quot;/&gt;&lt;left val=&quot;213&quot;/&gt;&lt;top val=&quot;45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630BE5C-1B53-4783-A8B8-8F2ED136F48A}&quot;/&gt;&lt;isInvalidForFieldText val=&quot;0&quot;/&gt;&lt;Image&gt;&lt;filename val=&quot;D:\BAI THI CO THU\data\asimages\{8630BE5C-1B53-4783-A8B8-8F2ED136F48A}_23.png&quot;/&gt;&lt;left val=&quot;198&quot;/&gt;&lt;top val=&quot;441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7E422139-E138-401F-8075-F188943F9374}&quot;/&gt;&lt;isInvalidForFieldText val=&quot;0&quot;/&gt;&lt;Image&gt;&lt;filename val=&quot;D:\BAI THI CO THU\data\asimages\{7E422139-E138-401F-8075-F188943F9374}_23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4636054F-ED3E-4D51-B3B7-1BBDBCE92DE0}&quot;/&gt;&lt;isInvalidForFieldText val=&quot;0&quot;/&gt;&lt;Image&gt;&lt;filename val=&quot;D:\BAI THI CO THU\data\asimages\{4636054F-ED3E-4D51-B3B7-1BBDBCE92DE0}_23.png&quot;/&gt;&lt;left val=&quot;206&quot;/&gt;&lt;top val=&quot;453&quot;/&gt;&lt;width val=&quot;27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EBBDF987-1774-4081-A4E6-FF7CB8306DDB}&quot;/&gt;&lt;isInvalidForFieldText val=&quot;0&quot;/&gt;&lt;Image&gt;&lt;filename val=&quot;D:\BAI THI CO THU\data\asimages\{EBBDF987-1774-4081-A4E6-FF7CB8306DDB}_23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D5F26DD3-5CCC-4404-9775-3B4C8D9B9EB1}_23.png&quot;/&gt;&lt;left val=&quot;496&quot;/&gt;&lt;top val=&quot;450&quot;/&gt;&lt;width val=&quot;91&quot;/&gt;&lt;height val=&quot;3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--1"/>
  <p:tag name="MMPROD_START_TIME" val="0"/>
  <p:tag name="MMPROD_STOP_TIME" val="1"/>
  <p:tag name="MMPROD_FADE_EFFECT_IN" val="1"/>
  <p:tag name="MMPROD_FADE_EFFECT_OUT" val="1"/>
  <p:tag name="MMPROD_FADE_SPEED" val="-1"/>
  <p:tag name="MMPROD_MUTE_AUDIO" val="0"/>
  <p:tag name="MMPROD_IS_H264" val="0"/>
  <p:tag name="PRESENTER_SHAPETEXTINFO" val="&lt;ShapeTextInfo&gt;&lt;TableIndex row=&quot;-1&quot; col=&quot;-1&quot;&gt;&lt;linesCount val=&quot;0&quot;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C3904C8E-BA58-4C8F-B08C-89BD1D32DE45}_23.png&quot;/&gt;&lt;left val=&quot;594&quot;/&gt;&lt;top val=&quot;450&quot;/&gt;&lt;width val=&quot;91&quot;/&gt;&lt;height val=&quot;34&quot;/&gt;&lt;hasText val=&quot;1&quot;/&gt;&lt;/Image&gt;&lt;/ThreeDShape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BF6393CF-08D0-4A71-9696-CE808FE39530}_23.png&quot;/&gt;&lt;left val=&quot;168&quot;/&gt;&lt;top val=&quot;24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96"/>
  <p:tag name="MAX_POSSIBLE_WIDTH" val="304.56"/>
  <p:tag name="MMPROD_LASTVALUES" val="&lt;ChangeData&gt;&lt;Text&gt;&lt;![CDATA[X : 5 = 4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15"/>
  <p:tag name="MAX_POSSIBLE_WIDTH" val="304.56"/>
  <p:tag name="MMPROD_LASTVALUES" val="&lt;ChangeData&gt;&lt;Text&gt;&lt;![CDATA[X x 7 = 70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D8D455AD-F771-4353-A1C5-58FD43320CBC}_3.png&quot;/&gt;&lt;left val=&quot;178&quot;/&gt;&lt;top val=&quot;20&quot;/&gt;&lt;width val=&quot;54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11"/>
  <p:tag name="MAX_POSSIBLE_WIDTH" val="304.56"/>
  <p:tag name="MMPROD_LASTVALUES" val="&lt;ChangeData&gt;&lt;Text&gt;&lt;![CDATA[36 : X = 4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0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0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0]]&gt;&lt;/SlideID&gt;&lt;/ChangeData&gt;"/>
  <p:tag name="MMPROD_PASSDATA" val="&lt;object type=&quot;10050&quot; unique_id=&quot;10197&quot;&gt;&lt;property id=&quot;10020&quot; value=&quot;2&quot;/&gt;&lt;property id=&quot;10191&quot; value=&quot;-1&quot;/&gt;&lt;/object&gt;"/>
  <p:tag name="MMPROD_FAILDATA" val="&lt;object type=&quot;10051&quot; unique_id=&quot;10198&quot;&gt;&lt;property id=&quot;10020&quot; value=&quot;2&quot;/&gt;&lt;property id=&quot;10191&quot; value=&quot;-1&quot;/&gt;&lt;/object&gt;"/>
  <p:tag name="MMPROD_ID" val="10260"/>
  <p:tag name="MMPROD_TYPE" val="10008"/>
  <p:tag name="MMPROD_DATA" val="&lt;property id=&quot;10026&quot; value=&quot;10&quot;/&gt;&lt;property id=&quot;10027&quot; value=&quot;Interaction10260&quot;/&gt;&lt;property id=&quot;10028&quot; value=&quot;0&quot;/&gt;&lt;property id=&quot;10063&quot; value=&quot;2&quot;/&gt;&lt;property id=&quot;10070&quot; value=&quot;Chọn đáp án đúng.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49,1444792120,D:\BAI THI CO THU\Bài thi ĐT_pptx\Media.ppcx"/>
  <p:tag name="HTML_SHAPEINFO" val="&lt;SlideThumbPath val=&quot;Slide24.PNG&quot;/&gt;"/>
  <p:tag name="MMPROD_ANSWERCOUNT" val="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95"/>
  <p:tag name="MMPROD_ABSOLUTEPOSITIONID" val="100"/>
  <p:tag name="MMPROD_LASTVALUES" val="&lt;ChangeData&gt;&lt;Text&gt;&lt;![CDATA[Muốn tìm số chia chưa biết ta làm thế nào ?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137740B4-EAA6-4BED-AF08-5A3F97A80C7D}_24.png&quot;/&gt;&lt;left val=&quot;36&quot;/&gt;&lt;top val=&quot;115&quot;/&gt;&lt;width val=&quot;649&quot;/&gt;&lt;height val=&quot;104&quot;/&gt;&lt;hasText val=&quot;1&quot;/&gt;&lt;/Image&gt;&lt;/ThreeDShapeInfo&gt;"/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3260DEB5-9D46-40DC-8845-11BBDC1DF1AB}_3.png&quot;/&gt;&lt;left val=&quot;250&quot;/&gt;&lt;top val=&quot;62&quot;/&gt;&lt;width val=&quot;17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506C891D-E387-4614-B850-0A00513CD74D}&quot;/&gt;&lt;isInvalidForFieldText val=&quot;0&quot;/&gt;&lt;Image&gt;&lt;filename val=&quot;D:\BAI THI CO THU\data\asimages\{506C891D-E387-4614-B850-0A00513CD74D}_24.png&quot;/&gt;&lt;left val=&quot;210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A9CB9C68-FBA2-4F82-BBAF-E7C08D604221}&quot;/&gt;&lt;isInvalidForFieldText val=&quot;0&quot;/&gt;&lt;Image&gt;&lt;filename val=&quot;D:\BAI THI CO THU\data\asimages\{A9CB9C68-FBA2-4F82-BBAF-E7C08D604221}_24.png&quot;/&gt;&lt;left val=&quot;202&quot;/&gt;&lt;top val=&quot;464&quot;/&gt;&lt;width val=&quot;28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1FE7666C-2BB4-43F3-BC34-66D4F0018EFF}&quot;/&gt;&lt;isInvalidForFieldText val=&quot;0&quot;/&gt;&lt;Image&gt;&lt;filename val=&quot;D:\BAI THI CO THU\data\asimages\{1FE7666C-2BB4-43F3-BC34-66D4F0018EFF}_24.png&quot;/&gt;&lt;left val=&quot;198&quot;/&gt;&lt;top val=&quot;465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B787F26E-F7FC-4C99-B501-B3A1FB13A892}&quot;/&gt;&lt;isInvalidForFieldText val=&quot;0&quot;/&gt;&lt;Image&gt;&lt;filename val=&quot;D:\BAI THI CO THU\data\asimages\{B787F26E-F7FC-4C99-B501-B3A1FB13A892}_24.png&quot;/&gt;&lt;left val=&quot;188&quot;/&gt;&lt;top val=&quot;459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5141B099-9D07-4A7E-9592-25A115670626}&quot;/&gt;&lt;isInvalidForFieldText val=&quot;0&quot;/&gt;&lt;Image&gt;&lt;filename val=&quot;D:\BAI THI CO THU\data\asimages\{5141B099-9D07-4A7E-9592-25A115670626}_24.png&quot;/&gt;&lt;left val=&quot;187&quot;/&gt;&lt;top val=&quot;458&quot;/&gt;&lt;width val=&quot;53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FA3CC44-E3A9-44FF-A163-6ED6B5671099}&quot;/&gt;&lt;isInvalidForFieldText val=&quot;0&quot;/&gt;&lt;Image&gt;&lt;filename val=&quot;D:\BAI THI CO THU\data\asimages\{7FA3CC44-E3A9-44FF-A163-6ED6B5671099}_24.png&quot;/&gt;&lt;left val=&quot;199&quot;/&gt;&lt;top val=&quot;464&quot;/&gt;&lt;width val=&quot;271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A7635ABA-5B03-4046-A004-BE3523C3C4D7}&quot;/&gt;&lt;isInvalidForFieldText val=&quot;0&quot;/&gt;&lt;Image&gt;&lt;filename val=&quot;D:\BAI THI CO THU\data\asimages\{A7635ABA-5B03-4046-A004-BE3523C3C4D7}_24.png&quot;/&gt;&lt;left val=&quot;199&quot;/&gt;&lt;top val=&quot;462&quot;/&gt;&lt;width val=&quot;27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85463AA3-8125-4022-8837-C5A7524DF182}_24.png&quot;/&gt;&lt;left val=&quot;496&quot;/&gt;&lt;top val=&quot;450&quot;/&gt;&lt;width val=&quot;91&quot;/&gt;&lt;height val=&quot;34&quot;/&gt;&lt;hasText val=&quot;1&quot;/&gt;&lt;/Image&gt;&lt;/ThreeDShapeInfo&gt;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660630F0-74EF-42CC-B5CF-48A982D4F4C9}_24.png&quot;/&gt;&lt;left val=&quot;594&quot;/&gt;&lt;top val=&quot;450&quot;/&gt;&lt;width val=&quot;91&quot;/&gt;&lt;height val=&quot;34&quot;/&gt;&lt;hasText val=&quot;1&quot;/&gt;&lt;/Image&gt;&lt;/ThreeDShape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2F837CDB-0681-466E-8D56-732816D6DC44}_24.png&quot;/&gt;&lt;left val=&quot;168&quot;/&gt;&lt;top val=&quot;36&quot;/&gt;&lt;width val=&quot;385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075BF334-B638-4855-A283-3279F14C9AAB}_3.png&quot;/&gt;&lt;left val=&quot;210&quot;/&gt;&lt;top val=&quot;90&quot;/&gt;&lt;width val=&quot;227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74]]&gt;&lt;/Left&gt;&lt;Top&gt;&lt;![CDATA[250.0002]]&gt;&lt;/Top&gt;&lt;/ChangeData&gt;"/>
  <p:tag name="MMPROD_ID" val="10199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00&quot;&gt;&lt;property id=&quot;10020&quot; value=&quot;9&quot;/&gt;&lt;property id=&quot;10102&quot; value=&quot;0&quot;/&gt;&lt;property id=&quot;10191&quot; value=&quot;-1&quot;/&gt;&lt;/object&gt;"/>
  <p:tag name="MMPROD_COLLECTIONCONTAINERID" val="10196"/>
  <p:tag name="MMPROD_PARENTID" val="1026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BAI THI CO THU\data\asimages\{BAC03215-E700-4C3C-9B95-4A9AB693E91C}_24.png&quot;/&gt;&lt;left val=&quot;190&quot;/&gt;&lt;top val=&quot;246&quot;/&gt;&lt;width val=&quot;38&quot;/&gt;&lt;height val=&quot;34&quot;/&gt;&lt;hasText val=&quot;1&quot;/&gt;&lt;/Image&gt;&lt;Image&gt;&lt;filename val=&quot;D:\BAI THI CO THU\data\asimages\{78E45194-A573-4CA2-BF12-9DA991004A39}_24.png&quot;/&gt;&lt;left val=&quot;209&quot;/&gt;&lt;top val=&quot;238&quot;/&gt;&lt;width val=&quot;412&quot;/&gt;&lt;height val=&quot;51&quot;/&gt;&lt;hasText val=&quot;1&quot;/&gt;&lt;/Image&gt;&lt;/ThreeDShape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74]]&gt;&lt;/Left&gt;&lt;Top&gt;&lt;![CDATA[285.2001]]&gt;&lt;/Top&gt;&lt;/ChangeData&gt;"/>
  <p:tag name="MMPROD_ID" val="1020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02&quot;&gt;&lt;property id=&quot;10020&quot; value=&quot;9&quot;/&gt;&lt;property id=&quot;10102&quot; value=&quot;0&quot;/&gt;&lt;property id=&quot;10191&quot; value=&quot;-1&quot;/&gt;&lt;/object&gt;"/>
  <p:tag name="MMPROD_COLLECTIONCONTAINERID" val="10196"/>
  <p:tag name="MMPROD_PARENTID" val="1026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BAI THI CO THU\data\asimages\{C90B7B89-3850-4FB7-AA5B-C0A83F079704}_24.png&quot;/&gt;&lt;left val=&quot;190&quot;/&gt;&lt;top val=&quot;282&quot;/&gt;&lt;width val=&quot;37&quot;/&gt;&lt;height val=&quot;34&quot;/&gt;&lt;hasText val=&quot;1&quot;/&gt;&lt;/Image&gt;&lt;Image&gt;&lt;filename val=&quot;D:\BAI THI CO THU\data\asimages\{E4C23325-51C6-45C8-89CB-6DA4D3630547}_24.png&quot;/&gt;&lt;left val=&quot;208&quot;/&gt;&lt;top val=&quot;273&quot;/&gt;&lt;width val=&quot;413&quot;/&gt;&lt;height val=&quot;51&quot;/&gt;&lt;hasText val=&quot;1&quot;/&gt;&lt;/Image&gt;&lt;/ThreeDShapeInfo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74]]&gt;&lt;/Left&gt;&lt;Top&gt;&lt;![CDATA[320.4]]&gt;&lt;/Top&gt;&lt;/ChangeData&gt;"/>
  <p:tag name="MMPROD_ID" val="10203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204&quot;&gt;&lt;property id=&quot;10020&quot; value=&quot;9&quot;/&gt;&lt;property id=&quot;10102&quot; value=&quot;0&quot;/&gt;&lt;property id=&quot;10191&quot; value=&quot;-1&quot;/&gt;&lt;/object&gt;"/>
  <p:tag name="MMPROD_COLLECTIONCONTAINERID" val="10196"/>
  <p:tag name="MMPROD_PARENTID" val="1026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BAI THI CO THU\data\asimages\{620E2FE9-92E8-48DC-9C0F-163CF17846EA}_24.png&quot;/&gt;&lt;left val=&quot;190&quot;/&gt;&lt;top val=&quot;317&quot;/&gt;&lt;width val=&quot;37&quot;/&gt;&lt;height val=&quot;34&quot;/&gt;&lt;hasText val=&quot;1&quot;/&gt;&lt;/Image&gt;&lt;Image&gt;&lt;filename val=&quot;D:\BAI THI CO THU\data\asimages\{708B8383-451B-4A18-91E7-F73C804EAB4D}_24.png&quot;/&gt;&lt;left val=&quot;208&quot;/&gt;&lt;top val=&quot;309&quot;/&gt;&lt;width val=&quot;413&quot;/&gt;&lt;height val=&quot;51&quot;/&gt;&lt;hasText val=&quot;1&quot;/&gt;&lt;/Image&gt;&lt;/ThreeDShape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73]]&gt;&lt;/Left&gt;&lt;Top&gt;&lt;![CDATA[226.3998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a lấy số bị chia chia cho thương]]&gt;&lt;/Text&gt;&lt;FontSize&gt;&lt;![CDATA[18]]&gt;&lt;/FontSize&gt;&lt;Left&gt;&lt;![CDATA[96]]&gt;&lt;/Left&gt;&lt;Top&gt;&lt;![CDATA[226.3998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73]]&gt;&lt;/Left&gt;&lt;Top&gt;&lt;![CDATA[191.1999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a lấy thương chia cho  số bị chia.]]&gt;&lt;/Text&gt;&lt;FontSize&gt;&lt;![CDATA[18]]&gt;&lt;/FontSize&gt;&lt;Left&gt;&lt;![CDATA[96]]&gt;&lt;/Left&gt;&lt;Top&gt;&lt;![CDATA[191.1999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73]]&gt;&lt;/Left&gt;&lt;Top&gt;&lt;![CDATA[15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8]]&gt;&lt;/SlideID&gt;&lt;/ChangeData&gt;"/>
  <p:tag name="MMPROD_PASSDATA" val="&lt;object type=&quot;10050&quot; unique_id=&quot;10381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82&quot;&gt;&lt;property id=&quot;10020&quot; value=&quot;2&quot;/&gt;&lt;property id=&quot;10102&quot; value=&quot;1&quot;/&gt;&lt;property id=&quot;10191&quot; value=&quot;-1&quot;/&gt;&lt;/object&gt;"/>
  <p:tag name="MMPROD_ID" val="10370"/>
  <p:tag name="MMPROD_TYPE" val="10016"/>
  <p:tag name="MMPROD_DATA" val="&lt;property id=&quot;10026&quot; value=&quot;10&quot;/&gt;&lt;property id=&quot;10027&quot; value=&quot;Interaction10379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29,1444792120,D:\BAI THI CO THU\Bài thi ĐT_pptx\Media.ppcx"/>
  <p:tag name="HTML_SHAPEINFO" val="&lt;SlideThumbPath val=&quot;Slide4.PNG&quot;/&gt;"/>
  <p:tag name="MMPROD_ANSWERCOUNT" val="3"/>
  <p:tag name="MMPROD_ITEMCOUNT" val="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a lấy thương nhân với số bị chia.]]&gt;&lt;/Text&gt;&lt;FontSize&gt;&lt;![CDATA[18]]&gt;&lt;/FontSize&gt;&lt;Left&gt;&lt;![CDATA[97]]&gt;&lt;/Left&gt;&lt;Top&gt;&lt;![CDATA[15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ell\Desktop\Em La Hoa Hong Nho - Thu Ngoc (mp3cut.net).mp3"/>
  <p:tag name="PPSNARRATION" val="52,1444792120,D:\BAI THI CO THU\Bài thi ĐT_pptx\Media.ppcx"/>
  <p:tag name="HTML_SHAPEINFO" val="&lt;SlideThumbPath val=&quot;Slide25.PNG&quot;/&gt;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32B5A0F6-98B4-4B2D-B76B-3159F088D905}_25.png&quot;/&gt;&lt;left val=&quot;126&quot;/&gt;&lt;top val=&quot;57&quot;/&gt;&lt;width val=&quot;444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9B423C9B-ECC0-46A6-9C0F-22D7E991FAD1}_25.png&quot;/&gt;&lt;left val=&quot;179&quot;/&gt;&lt;top val=&quot;166&quot;/&gt;&lt;width val=&quot;46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9B26FC6-2858-4304-AE7D-8FEB9E844E00}_25.png&quot;/&gt;&lt;left val=&quot;185&quot;/&gt;&lt;top val=&quot;208&quot;/&gt;&lt;width val=&quot;439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79"/>
  <p:tag name="MMPROD_ABSOLUTEPOSITIONID" val="100"/>
  <p:tag name="MMPROD_LASTVALUES" val="&lt;ChangeData&gt;&lt;Text&gt;&lt;![CDATA[Nối  số ở cột A với kết quả tương ứng cột B]]&gt;&lt;/Text&gt;&lt;FontSize&gt;&lt;![CDATA[36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D:\BAI THI CO THU\data\asimages\{11F1426F-6A4A-4D78-BEF3-68A95ABEE3D9}_4.png&quot;/&gt;&lt;left val=&quot;36&quot;/&gt;&lt;top val=&quot;72&quot;/&gt;&lt;width val=&quot;649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66247A64-1078-49D1-9FAD-907D2C30D253}_25.png&quot;/&gt;&lt;left val=&quot;173&quot;/&gt;&lt;top val=&quot;256&quot;/&gt;&lt;width val=&quot;45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16048E6D-C473-4E42-97EC-37C34640D04C}_25.png&quot;/&gt;&lt;left val=&quot;173&quot;/&gt;&lt;top val=&quot;298&quot;/&gt;&lt;width val=&quot;457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ell\Desktop\ThayCoChoEmMuaXuan-BichNgoc_twca.mp3"/>
  <p:tag name="PPSNARRATION" val="50,1444792120,D:\BAI THI CO THU\Bài thi ĐT_pptx\Media.ppcx"/>
  <p:tag name="HTML_SHAPEINFO" val="&lt;SlideThumbPath val=&quot;Slide26.PNG&quot;/&gt;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83BAA5D-7F19-4986-8A59-29629ACCE377}&quot;/&gt;&lt;isInvalidForFieldText val=&quot;0&quot;/&gt;&lt;Image&gt;&lt;filename val=&quot;D:\BAI THI CO THU\data\asimages\{F83BAA5D-7F19-4986-8A59-29629ACCE377}.png&quot;/&gt;&lt;left val=&quot;0&quot;/&gt;&lt;top val=&quot;3&quot;/&gt;&lt;width val=&quot;720&quot;/&gt;&lt;height val=&quot;540&quot;/&gt;&lt;hasText val=&quot;1&quot;/&gt;&lt;/Image&gt;&lt;/ThreeDShapeInfo&gt;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459D6E-C61B-425B-A89F-3E8773356BA1}&quot;/&gt;&lt;isInvalidForFieldText val=&quot;0&quot;/&gt;&lt;Image&gt;&lt;filename val=&quot;D:\BAI THI CO THU\data\asimages\{8C459D6E-C61B-425B-A89F-3E8773356BA1}_26.png&quot;/&gt;&lt;left val=&quot;75&quot;/&gt;&lt;top val=&quot;89&quot;/&gt;&lt;width val=&quot;603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DE8B62-5D09-4DB3-96BB-D34C28B2D2C7}&quot;/&gt;&lt;isInvalidForFieldText val=&quot;0&quot;/&gt;&lt;Image&gt;&lt;filename val=&quot;D:\BAI THI CO THU\data\asimages\{BEDE8B62-5D09-4DB3-96BB-D34C28B2D2C7}_26.png&quot;/&gt;&lt;left val=&quot;72&quot;/&gt;&lt;top val=&quot;162&quot;/&gt;&lt;width val=&quot;634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ột A    ]]&gt;&lt;/Text&gt;&lt;FontSize&gt;&lt;![CDATA[24]]&gt;&lt;/FontSize&gt;&lt;Left&gt;&lt;![CDATA[0]]&gt;&lt;/Left&gt;&lt;Top&gt;&lt;![CDATA[0]]&gt;&lt;/Top&gt;&lt;/ChangeData&gt;"/>
  <p:tag name="HTML_SHAPEINFO" val="&lt;ThreeDShapeInfo&gt;&lt;uuid val=&quot;3090&quot;/&gt;&lt;isInvalidForFieldText val=&quot;0&quot;/&gt;&lt;Image&gt;&lt;filename val=&quot;D:\BAI THI CO THU\data\asimages\{94CB3AD8-0229-4F9B-B85F-579C53553763}_4.png&quot;/&gt;&lt;left val=&quot;163&quot;/&gt;&lt;top val=&quot;128&quot;/&gt;&lt;width val=&quot;32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ột B]]&gt;&lt;/Text&gt;&lt;FontSize&gt;&lt;![CDATA[24]]&gt;&lt;/FontSize&gt;&lt;Left&gt;&lt;![CDATA[0]]&gt;&lt;/Left&gt;&lt;Top&gt;&lt;![CDATA[0]]&gt;&lt;/Top&gt;&lt;/ChangeData&gt;"/>
  <p:tag name="HTML_SHAPEINFO" val="&lt;ThreeDShapeInfo&gt;&lt;uuid val=&quot;30910&quot;/&gt;&lt;isInvalidForFieldText val=&quot;0&quot;/&gt;&lt;Image&gt;&lt;filename val=&quot;D:\BAI THI CO THU\data\asimages\{728FD4C2-7A5D-4A4D-9FD5-AF77339B90A9}_4.png&quot;/&gt;&lt;left val=&quot;422&quot;/&gt;&lt;top val=&quot;128&quot;/&gt;&lt;width val=&quot;32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384"/>
  <p:tag name="MMPROD_TYPE" val="10023"/>
  <p:tag name="MMPROD_DATA" val="&lt;property id=&quot;10193&quot; value=&quot;A&quot;/&gt;&lt;property id=&quot;10199&quot; value=&quot;0&quot;/&gt;"/>
  <p:tag name="MMPROD_COLLECTIONCONTAINERID" val="10380"/>
  <p:tag name="MMPROD_PARENTID" val="10370"/>
  <p:tag name="HTML_SHAPEINFO" val="&lt;ThreeDShapeInfo&gt;&lt;uuid val=&quot;4001&quot;/&gt;&lt;isInvalidForFieldText val=&quot;0&quot;/&gt;&lt;Image&gt;&lt;filename val=&quot;D:\BAI THI CO THU\data\asimages\{F7B2D890-C23B-4A41-BA57-32AEFDA695B3}_4.png&quot;/&gt;&lt;left val=&quot;434&quot;/&gt;&lt;top val=&quot;180&quot;/&gt;&lt;width val=&quot;320&quot;/&gt;&lt;height val=&quot;5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2.4375]]&gt;&lt;/Top&gt;&lt;/ChangeData&gt;"/>
  <p:tag name="MMPROD_ABSOLUTEPOSITIONID" val="4002"/>
  <p:tag name="MMPROD_ID" val="10385"/>
  <p:tag name="MMPROD_TYPE" val="10023"/>
  <p:tag name="MMPROD_DATA" val="&lt;property id=&quot;10193&quot; value=&quot;B&quot;/&gt;&lt;property id=&quot;10199&quot; value=&quot;0&quot;/&gt;"/>
  <p:tag name="MMPROD_COLLECTIONCONTAINERID" val="10380"/>
  <p:tag name="MMPROD_PARENTID" val="10370"/>
  <p:tag name="HTML_SHAPEINFO" val="&lt;ThreeDShapeInfo&gt;&lt;uuid val=&quot;4002&quot;/&gt;&lt;isInvalidForFieldText val=&quot;0&quot;/&gt;&lt;Image&gt;&lt;filename val=&quot;D:\BAI THI CO THU\data\asimages\{A7514191-3893-4921-938B-A766EFBD9F65}_4.png&quot;/&gt;&lt;left val=&quot;430&quot;/&gt;&lt;top val=&quot;228&quot;/&gt;&lt;width val=&quot;321&quot;/&gt;&lt;height val=&quot;5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59.6375]]&gt;&lt;/Top&gt;&lt;/ChangeData&gt;"/>
  <p:tag name="MMPROD_ABSOLUTEPOSITIONID" val="4003"/>
  <p:tag name="MMPROD_ID" val="10386"/>
  <p:tag name="MMPROD_TYPE" val="10023"/>
  <p:tag name="MMPROD_DATA" val="&lt;property id=&quot;10193&quot; value=&quot;C&quot;/&gt;&lt;property id=&quot;10199&quot; value=&quot;0&quot;/&gt;"/>
  <p:tag name="MMPROD_COLLECTIONCONTAINERID" val="10380"/>
  <p:tag name="MMPROD_PARENTID" val="10370"/>
  <p:tag name="HTML_SHAPEINFO" val="&lt;ThreeDShapeInfo&gt;&lt;uuid val=&quot;4003&quot;/&gt;&lt;isInvalidForFieldText val=&quot;0&quot;/&gt;&lt;Image&gt;&lt;filename val=&quot;D:\BAI THI CO THU\data\asimages\{1755D9F0-68C9-4F0E-8C1A-C2BD5AB58D35}_4.png&quot;/&gt;&lt;left val=&quot;426&quot;/&gt;&lt;top val=&quot;275&quot;/&gt;&lt;width val=&quot;322&quot;/&gt;&lt;height val=&quot;5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387"/>
  <p:tag name="MMPROD_TYPE" val="10028"/>
  <p:tag name="MMPROD_COLLECTIONCONTAINERID" val="10383"/>
  <p:tag name="MMPROD_PARENTID" val="10370"/>
  <p:tag name="HTML_AUTOSHAPE_INFO" val="&lt;ThreeDShapeInfo&gt;&lt;uuid val=&quot;3001&quot;/&gt;&lt;isInvalidForFieldText val=&quot;0&quot;/&gt;&lt;hasMultipleQuizShape val=&quot;1&quot;/&gt;&lt;Image&gt;&lt;filename val=&quot;D:\BAI THI CO THU\data\asimages\{E87D2C99-DF46-41F0-B4C8-1A2C64619983}_4.png&quot;/&gt;&lt;left val=&quot;143&quot;/&gt;&lt;top val=&quot;180&quot;/&gt;&lt;width val=&quot;198&quot;/&gt;&lt;height val=&quot;59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388"/>
  <p:tag name="MMPROD_TYPE" val="10028"/>
  <p:tag name="MMPROD_COLLECTIONCONTAINERID" val="10383"/>
  <p:tag name="MMPROD_PARENTID" val="10370"/>
  <p:tag name="HTML_AUTOSHAPE_INFO" val="&lt;ThreeDShapeInfo&gt;&lt;uuid val=&quot;3002&quot;/&gt;&lt;isInvalidForFieldText val=&quot;0&quot;/&gt;&lt;hasMultipleQuizShape val=&quot;1&quot;/&gt;&lt;Image&gt;&lt;filename val=&quot;D:\BAI THI CO THU\data\asimages\{C93A39FA-0844-46A7-81FC-08F57E314C85}_4.png&quot;/&gt;&lt;left val=&quot;139&quot;/&gt;&lt;top val=&quot;228&quot;/&gt;&lt;width val=&quot;215&quot;/&gt;&lt;height val=&quot;5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389"/>
  <p:tag name="MMPROD_TYPE" val="10028"/>
  <p:tag name="MMPROD_COLLECTIONCONTAINERID" val="10383"/>
  <p:tag name="MMPROD_PARENTID" val="10370"/>
  <p:tag name="HTML_AUTOSHAPE_INFO" val="&lt;ThreeDShapeInfo&gt;&lt;uuid val=&quot;3003&quot;/&gt;&lt;isInvalidForFieldText val=&quot;0&quot;/&gt;&lt;hasMultipleQuizShape val=&quot;1&quot;/&gt;&lt;Image&gt;&lt;filename val=&quot;D:\BAI THI CO THU\data\asimages\{6B6EA216-6016-4983-84C2-F67903F62B36}_4.png&quot;/&gt;&lt;left val=&quot;139&quot;/&gt;&lt;top val=&quot;276&quot;/&gt;&lt;width val=&quot;309&quot;/&gt;&lt;height val=&quot;5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FB82ACFD-DD4D-410E-B5C5-DBF8B537D81D}&quot;/&gt;&lt;isInvalidForFieldText val=&quot;0&quot;/&gt;&lt;Image&gt;&lt;filename val=&quot;D:\BAI THI CO THU\data\asimages\{FB82ACFD-DD4D-410E-B5C5-DBF8B537D81D}_4.png&quot;/&gt;&lt;left val=&quot;204&quot;/&gt;&lt;top val=&quot;438&quot;/&gt;&lt;width val=&quot;27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38842768-77F3-4931-8A16-E2466CB0B7D8}&quot;/&gt;&lt;isInvalidForFieldText val=&quot;0&quot;/&gt;&lt;Image&gt;&lt;filename val=&quot;D:\BAI THI CO THU\data\asimages\{38842768-77F3-4931-8A16-E2466CB0B7D8}_4.png&quot;/&gt;&lt;left val=&quot;193&quot;/&gt;&lt;top val=&quot;435&quot;/&gt;&lt;width val=&quot;292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CF9C16E8-EFEF-4D48-88C2-14A25A9995D6}&quot;/&gt;&lt;isInvalidForFieldText val=&quot;0&quot;/&gt;&lt;Image&gt;&lt;filename val=&quot;D:\BAI THI CO THU\data\asimages\{CF9C16E8-EFEF-4D48-88C2-14A25A9995D6}_4.png&quot;/&gt;&lt;left val=&quot;198&quot;/&gt;&lt;top val=&quot;45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1AC716A1-57FA-4510-A31B-D057ACB49A1A}&quot;/&gt;&lt;isInvalidForFieldText val=&quot;0&quot;/&gt;&lt;Image&gt;&lt;filename val=&quot;D:\BAI THI CO THU\data\asimages\{1AC716A1-57FA-4510-A31B-D057ACB49A1A}_4.png&quot;/&gt;&lt;left val=&quot;172&quot;/&gt;&lt;top val=&quot;438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99CA1207-9DFB-48C7-A7B8-A734142F0099}&quot;/&gt;&lt;isInvalidForFieldText val=&quot;0&quot;/&gt;&lt;Image&gt;&lt;filename val=&quot;D:\BAI THI CO THU\data\asimages\{99CA1207-9DFB-48C7-A7B8-A734142F0099}_4.png&quot;/&gt;&lt;left val=&quot;186&quot;/&gt;&lt;top val=&quot;43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014B18F8-5565-4002-B4E3-DA463697C4B2}&quot;/&gt;&lt;isInvalidForFieldText val=&quot;0&quot;/&gt;&lt;Image&gt;&lt;filename val=&quot;D:\BAI THI CO THU\data\asimages\{014B18F8-5565-4002-B4E3-DA463697C4B2}_4.png&quot;/&gt;&lt;left val=&quot;195&quot;/&gt;&lt;top val=&quot;444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Em trả lời chưa đúng.]]&gt;&lt;/Text&gt;&lt;FontSize&gt;&lt;![CDATA[18]]&gt;&lt;/FontSize&gt;&lt;Left&gt;&lt;![CDATA[0]]&gt;&lt;/Left&gt;&lt;Top&gt;&lt;![CDATA[0]]&gt;&lt;/Top&gt;&lt;/ChangeData&gt;"/>
  <p:tag name="PRESENTER_SHAPEINFO" val="&lt;ThreeDShapeInfo&gt;&lt;uuid val=&quot;{A494F382-C498-490B-9ED4-93FC47A225B4}&quot;/&gt;&lt;isInvalidForFieldText val=&quot;0&quot;/&gt;&lt;Image&gt;&lt;filename val=&quot;D:\BAI THI CO THU\data\asimages\{A494F382-C498-490B-9ED4-93FC47A225B4}_4.png&quot;/&gt;&lt;left val=&quot;209&quot;/&gt;&lt;top val=&quot;44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BAI THI CO THU\data\asimages\{A089CA98-6DB8-4B93-9274-ABF8F90915B4}_4.png&quot;/&gt;&lt;left val=&quot;496&quot;/&gt;&lt;top val=&quot;450&quot;/&gt;&lt;width val=&quot;91&quot;/&gt;&lt;height val=&quot;34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BAI THI CO THU\data\asimages\{844460B8-CC8D-4BAA-A2EF-137D212E3F67}_4.png&quot;/&gt;&lt;left val=&quot;594&quot;/&gt;&lt;top val=&quot;450&quot;/&gt;&lt;width val=&quot;91&quot;/&gt;&lt;height val=&quot;34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081D981D-B5CA-4479-B229-1449CEE0AADD}_4.png&quot;/&gt;&lt;left val=&quot;184&quot;/&gt;&lt;top val=&quot;18&quot;/&gt;&lt;width val=&quot;392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hử lại.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ả lờ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7"/>
  <p:tag name="MAX_POSSIBLE_WIDTH" val="304.56"/>
  <p:tag name="MMPROD_LASTVALUES" val="&lt;ChangeData&gt;&lt;Text&gt;&lt;![CDATA[4 gấp lên 3 rồi giảm đi 2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86"/>
  <p:tag name="MAX_POSSIBLE_WIDTH" val="304.56"/>
  <p:tag name="MMPROD_LASTVALUES" val="&lt;ChangeData&gt;&lt;Text&gt;&lt;![CDATA[25 giảm đi 5 lần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1"/>
  <p:tag name="MAX_POSSIBLE_WIDTH" val="304.56"/>
  <p:tag name="MMPROD_LASTVALUES" val="&lt;ChangeData&gt;&lt;Text&gt;&lt;![CDATA[6 gấp lên 4 lần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4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1,1444792120,D:\BAI THI CO THU\Bài thi ĐT_pptx\Media.ppcx"/>
  <p:tag name="HTML_SHAPEINFO" val="&lt;SlideThumbPath val=&quot;Slide5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56C46870-A407-4799-AF3F-27FFAE310928}_5.png&quot;/&gt;&lt;left val=&quot;47&quot;/&gt;&lt;top val=&quot;88&quot;/&gt;&lt;width val=&quot;65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9&quot;/&gt;&lt;lineCharCount val=&quot;2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4ECD5EA3-0FE8-4A54-97C4-384E71084F76}_5.png&quot;/&gt;&lt;left val=&quot;180&quot;/&gt;&lt;top val=&quot;36&quot;/&gt;&lt;width val=&quot;38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896F81F2-0093-4C57-8F34-BCCE413B3332}_5.png&quot;/&gt;&lt;left val=&quot;224&quot;/&gt;&lt;top val=&quot;267&quot;/&gt;&lt;width val=&quot;11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AI THI CO THU\data\asimages\{EE8F0C32-8CBF-4093-8871-5C9798846029}_5.png&quot;/&gt;&lt;left val=&quot;344&quot;/&gt;&lt;top val=&quot;267&quot;/&gt;&lt;width val=&quot;11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6]]&gt;&lt;/SlideID&gt;&lt;/ChangeData&gt;"/>
  <p:tag name="MMPROD_PASSDATA" val="&lt;object type=&quot;10050&quot; unique_id=&quot;10038&quot;&gt;&lt;property id=&quot;10020&quot; value=&quot;2&quot;/&gt;&lt;property id=&quot;10191&quot; value=&quot;-1&quot;/&gt;&lt;/object&gt;"/>
  <p:tag name="MMPROD_FAILDATA" val="&lt;object type=&quot;10051&quot; unique_id=&quot;10039&quot;&gt;&lt;property id=&quot;10020&quot; value=&quot;2&quot;/&gt;&lt;property id=&quot;10191&quot; value=&quot;-1&quot;/&gt;&lt;/object&gt;"/>
  <p:tag name="MMPROD_ID" val="10036"/>
  <p:tag name="MMPROD_TYPE" val="10011"/>
  <p:tag name="MMPROD_DATA" val="&lt;property id=&quot;10025&quot; value=&quot;300&quot;/&gt;&lt;property id=&quot;10026&quot; value=&quot;10&quot;/&gt;&lt;property id=&quot;10027&quot; value=&quot;Interaction10036&quot;/&gt;&lt;property id=&quot;10028&quot; value=&quot;0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444792120,C:\Users\Dell\Desktop\BAI THI CO THU\Bài thi ĐT_pptx\Media.ppcx"/>
  <p:tag name="PPSNARRATION" val="30,1444792120,D:\BAI THI CO THU\Bài thi ĐT_pptx\Media.ppcx"/>
  <p:tag name="HTML_SHAPEINFO" val="&lt;SlideThumbPath val=&quot;Slide6.PNG&quot;/&gt;"/>
  <p:tag name="MMPROD_ANSWERCOUN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húc mừng em.Em  làm đúng rồi.]]&gt;&lt;/Text&gt;&lt;FontSize&gt;&lt;![CDATA[18]]&gt;&lt;/FontSize&gt;&lt;Left&gt;&lt;![CDATA[0]]&gt;&lt;/Left&gt;&lt;Top&gt;&lt;![CDATA[0]]&gt;&lt;/Top&gt;&lt;/ChangeData&gt;"/>
  <p:tag name="PRESENTER_SHAPEINFO" val="&lt;ThreeDShapeInfo&gt;&lt;uuid val=&quot;{1D8E1568-C4EC-47F2-A8A3-4FF310785605}&quot;/&gt;&lt;isInvalidForFieldText val=&quot;0&quot;/&gt;&lt;Image&gt;&lt;filename val=&quot;D:\BAI THI CO THU\data\asimages\{1D8E1568-C4EC-47F2-A8A3-4FF310785605}_6.png&quot;/&gt;&lt;left val=&quot;184&quot;/&gt;&lt;top val=&quot;438&quot;/&gt;&lt;width val=&quot;278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ồi.Chưa hoàn thành câu trả lời.]]&gt;&lt;/Text&gt;&lt;FontSize&gt;&lt;![CDATA[18]]&gt;&lt;/FontSize&gt;&lt;Left&gt;&lt;![CDATA[0]]&gt;&lt;/Left&gt;&lt;Top&gt;&lt;![CDATA[0]]&gt;&lt;/Top&gt;&lt;/ChangeData&gt;"/>
  <p:tag name="PRESENTER_SHAPEINFO" val="&lt;ThreeDShapeInfo&gt;&lt;uuid val=&quot;{05CB4FFA-D912-45EB-A74F-D0D49C57E663}&quot;/&gt;&lt;isInvalidForFieldText val=&quot;0&quot;/&gt;&lt;Image&gt;&lt;filename val=&quot;D:\BAI THI CO THU\data\asimages\{05CB4FFA-D912-45EB-A74F-D0D49C57E663}_6.png&quot;/&gt;&lt;left val=&quot;192&quot;/&gt;&lt;top val=&quot;438&quot;/&gt;&lt;width val=&quot;29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1845</Words>
  <Application>Microsoft Office PowerPoint</Application>
  <PresentationFormat>On-screen Show (4:3)</PresentationFormat>
  <Paragraphs>381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Nối phép tính ở cột A với kết quả tương ứng cột B</vt:lpstr>
      <vt:lpstr>PowerPoint Presentation</vt:lpstr>
      <vt:lpstr>PowerPoint Presentation</vt:lpstr>
      <vt:lpstr>  Bài 1:  Có 6 quả cam chia đều cho 2 em.Phép tính tương ứng để tìm số quả cam của 1 em là : 6 : 2 = 3.</vt:lpstr>
      <vt:lpstr>PowerPoint Presentation</vt:lpstr>
      <vt:lpstr>PowerPoint Presentation</vt:lpstr>
      <vt:lpstr>PowerPoint Presentation</vt:lpstr>
      <vt:lpstr>Hãy nối các số ở cột A với Tên gọi tương ứng ở cột B Trong phép chia:  6 : 2 = 3</vt:lpstr>
      <vt:lpstr>PowerPoint Presentation</vt:lpstr>
      <vt:lpstr> 30 : X = 5 </vt:lpstr>
      <vt:lpstr>30 : X = 5 . X gọi là gì trong phép tính ?</vt:lpstr>
      <vt:lpstr>Muốn tìm số chia chưa biết ta làm thế nào ?</vt:lpstr>
      <vt:lpstr>PowerPoint Presentation</vt:lpstr>
      <vt:lpstr>PowerPoint Presentation</vt:lpstr>
      <vt:lpstr>Bài 1 a. Điến số thích hợp vào ô trống để được kết quả đúng.</vt:lpstr>
      <vt:lpstr>Nối phép tinh ở cột A với kết quả tương ứng cột B  </vt:lpstr>
      <vt:lpstr>Bài 2: a) tìm x: 12 : x = 2</vt:lpstr>
      <vt:lpstr>Bài 2 b. Em hãy chọn đáp án em cho là  đúng . 42 : x = 6 x = 7. Đúng hay sai. </vt:lpstr>
      <vt:lpstr>Bài 2 : c) 27 : x = 3 </vt:lpstr>
      <vt:lpstr>Nối số ở cột B với phép tính ở cột A </vt:lpstr>
      <vt:lpstr>Muốn tìm số chia chưa biết ta làm thế nào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Delly</cp:lastModifiedBy>
  <cp:revision>501</cp:revision>
  <dcterms:created xsi:type="dcterms:W3CDTF">2016-10-30T08:07:28Z</dcterms:created>
  <dcterms:modified xsi:type="dcterms:W3CDTF">2018-11-07T07:48:40Z</dcterms:modified>
</cp:coreProperties>
</file>